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media/image38.jpg" ContentType="image/png"/>
  <Override PartName="/ppt/media/image57.jpg" ContentType="image/png"/>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3" r:id="rId3"/>
  </p:sldMasterIdLst>
  <p:notesMasterIdLst>
    <p:notesMasterId r:id="rId75"/>
  </p:notesMasterIdLst>
  <p:sldIdLst>
    <p:sldId id="256" r:id="rId4"/>
    <p:sldId id="257" r:id="rId5"/>
    <p:sldId id="258" r:id="rId6"/>
    <p:sldId id="259" r:id="rId7"/>
    <p:sldId id="327" r:id="rId8"/>
    <p:sldId id="263" r:id="rId9"/>
    <p:sldId id="260" r:id="rId10"/>
    <p:sldId id="261" r:id="rId11"/>
    <p:sldId id="262" r:id="rId12"/>
    <p:sldId id="264" r:id="rId13"/>
    <p:sldId id="265" r:id="rId14"/>
    <p:sldId id="266" r:id="rId15"/>
    <p:sldId id="267" r:id="rId16"/>
    <p:sldId id="268" r:id="rId17"/>
    <p:sldId id="269" r:id="rId18"/>
    <p:sldId id="271" r:id="rId19"/>
    <p:sldId id="270"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8" r:id="rId73"/>
    <p:sldId id="329" r:id="rId7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3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28D19F5-643F-445D-B31E-74CE2E3F298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D6263CA-87ED-4628-AF20-BF0AA4C74EF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CE6CF89-74D7-444F-BE13-82F2AE1AA744}" type="datetime1">
              <a:rPr lang="es-ES"/>
              <a:pPr lvl="0"/>
              <a:t>01/04/2020</a:t>
            </a:fld>
            <a:endParaRPr lang="es-ES"/>
          </a:p>
        </p:txBody>
      </p:sp>
      <p:sp>
        <p:nvSpPr>
          <p:cNvPr id="4" name="Marcador de imagen de diapositiva 3">
            <a:extLst>
              <a:ext uri="{FF2B5EF4-FFF2-40B4-BE49-F238E27FC236}">
                <a16:creationId xmlns:a16="http://schemas.microsoft.com/office/drawing/2014/main" id="{DA46B6CF-56DE-42AC-8896-57197F631BF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05E33C8-DCEF-4AF6-B1F3-1EAC9466245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8F46E3A-868C-4E56-880F-2EB8A53647D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61F1F5D-140B-4332-923E-8BFB4CADAAD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CB5FDCE-1314-409B-A688-29F515F88707}" type="slidenum">
              <a:t>‹Nº›</a:t>
            </a:fld>
            <a:endParaRPr lang="es-ES"/>
          </a:p>
        </p:txBody>
      </p:sp>
    </p:spTree>
    <p:extLst>
      <p:ext uri="{BB962C8B-B14F-4D97-AF65-F5344CB8AC3E}">
        <p14:creationId xmlns:p14="http://schemas.microsoft.com/office/powerpoint/2010/main" val="347990109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6DE4C2D-A443-4E01-BC5A-E39E8F40FFE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65D66B7-49C7-4855-ADF3-8317AEF8EC6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DB36551-3F0E-4499-879A-0610DF61D48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601E05B-3E5D-4FBB-9AD1-154B6FE377E0}"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553B76E-AAD7-4942-BEE2-0005C88C7F1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913A403-CC72-4EDD-ACC4-398F73A4F12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25D0A6F-7195-43B6-8493-96327C1DD9A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F201761-03DE-4E24-925B-BFF083DD5FA9}" type="slidenum">
              <a:t>70</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F15F8A-9992-4D5D-BABB-3690720D1EB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5B0D60B-00D8-4433-AF38-8680926ACCD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FC8C884-6633-4E87-A5A5-196EC7648DD4}"/>
              </a:ext>
            </a:extLst>
          </p:cNvPr>
          <p:cNvSpPr txBox="1">
            <a:spLocks noGrp="1"/>
          </p:cNvSpPr>
          <p:nvPr>
            <p:ph type="dt" sz="half" idx="7"/>
          </p:nvPr>
        </p:nvSpPr>
        <p:spPr/>
        <p:txBody>
          <a:bodyPr/>
          <a:lstStyle>
            <a:lvl1pPr>
              <a:defRPr/>
            </a:lvl1pPr>
          </a:lstStyle>
          <a:p>
            <a:pPr lvl="0"/>
            <a:fld id="{AAFFD9DE-4800-4764-9EE3-30025C51DE7E}" type="datetime1">
              <a:rPr lang="es-ES"/>
              <a:pPr lvl="0"/>
              <a:t>01/04/2020</a:t>
            </a:fld>
            <a:endParaRPr lang="es-ES"/>
          </a:p>
        </p:txBody>
      </p:sp>
      <p:sp>
        <p:nvSpPr>
          <p:cNvPr id="5" name="Marcador de pie de página 4">
            <a:extLst>
              <a:ext uri="{FF2B5EF4-FFF2-40B4-BE49-F238E27FC236}">
                <a16:creationId xmlns:a16="http://schemas.microsoft.com/office/drawing/2014/main" id="{31C004F1-55CF-4B5B-93AB-7F028D95C96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DD94479-E6BD-4AF1-A7BF-4354F68ABE5F}"/>
              </a:ext>
            </a:extLst>
          </p:cNvPr>
          <p:cNvSpPr txBox="1">
            <a:spLocks noGrp="1"/>
          </p:cNvSpPr>
          <p:nvPr>
            <p:ph type="sldNum" sz="quarter" idx="8"/>
          </p:nvPr>
        </p:nvSpPr>
        <p:spPr/>
        <p:txBody>
          <a:bodyPr/>
          <a:lstStyle>
            <a:lvl1pPr>
              <a:defRPr/>
            </a:lvl1pPr>
          </a:lstStyle>
          <a:p>
            <a:pPr lvl="0"/>
            <a:fld id="{7B16EFDF-8661-49CA-A22A-8FD1F769B970}" type="slidenum">
              <a:t>‹Nº›</a:t>
            </a:fld>
            <a:endParaRPr lang="es-ES"/>
          </a:p>
        </p:txBody>
      </p:sp>
    </p:spTree>
    <p:extLst>
      <p:ext uri="{BB962C8B-B14F-4D97-AF65-F5344CB8AC3E}">
        <p14:creationId xmlns:p14="http://schemas.microsoft.com/office/powerpoint/2010/main" val="349045718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635647-FF4B-449C-AE0C-06405F65FAC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5A08D80-56B6-4976-A42C-BFFC814DC85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DEAB0E-9D14-4BB5-87BB-0596B0DC13C4}"/>
              </a:ext>
            </a:extLst>
          </p:cNvPr>
          <p:cNvSpPr txBox="1">
            <a:spLocks noGrp="1"/>
          </p:cNvSpPr>
          <p:nvPr>
            <p:ph type="dt" sz="half" idx="7"/>
          </p:nvPr>
        </p:nvSpPr>
        <p:spPr/>
        <p:txBody>
          <a:bodyPr/>
          <a:lstStyle>
            <a:lvl1pPr>
              <a:defRPr/>
            </a:lvl1pPr>
          </a:lstStyle>
          <a:p>
            <a:pPr lvl="0"/>
            <a:fld id="{88EB21B8-7605-4D77-86DC-E1F792673DDE}" type="datetime1">
              <a:rPr lang="es-ES"/>
              <a:pPr lvl="0"/>
              <a:t>01/04/2020</a:t>
            </a:fld>
            <a:endParaRPr lang="es-ES"/>
          </a:p>
        </p:txBody>
      </p:sp>
      <p:sp>
        <p:nvSpPr>
          <p:cNvPr id="5" name="Marcador de pie de página 4">
            <a:extLst>
              <a:ext uri="{FF2B5EF4-FFF2-40B4-BE49-F238E27FC236}">
                <a16:creationId xmlns:a16="http://schemas.microsoft.com/office/drawing/2014/main" id="{2559024F-86CC-4AC8-8AB2-7EE6895ABF0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E83A528-F692-4897-9049-075B564D96BC}"/>
              </a:ext>
            </a:extLst>
          </p:cNvPr>
          <p:cNvSpPr txBox="1">
            <a:spLocks noGrp="1"/>
          </p:cNvSpPr>
          <p:nvPr>
            <p:ph type="sldNum" sz="quarter" idx="8"/>
          </p:nvPr>
        </p:nvSpPr>
        <p:spPr/>
        <p:txBody>
          <a:bodyPr/>
          <a:lstStyle>
            <a:lvl1pPr>
              <a:defRPr/>
            </a:lvl1pPr>
          </a:lstStyle>
          <a:p>
            <a:pPr lvl="0"/>
            <a:fld id="{F25DA03E-98D1-4F1C-8417-688AD23AF37D}" type="slidenum">
              <a:t>‹Nº›</a:t>
            </a:fld>
            <a:endParaRPr lang="es-ES"/>
          </a:p>
        </p:txBody>
      </p:sp>
    </p:spTree>
    <p:extLst>
      <p:ext uri="{BB962C8B-B14F-4D97-AF65-F5344CB8AC3E}">
        <p14:creationId xmlns:p14="http://schemas.microsoft.com/office/powerpoint/2010/main" val="3719931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BD8C56-2F0A-4B1A-A68A-2CDBB51ADF5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458B3CE-5B2A-42DA-B609-641BF8A2084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5185869-0250-4380-ABE3-8D0A52B9C993}"/>
              </a:ext>
            </a:extLst>
          </p:cNvPr>
          <p:cNvSpPr txBox="1">
            <a:spLocks noGrp="1"/>
          </p:cNvSpPr>
          <p:nvPr>
            <p:ph type="dt" sz="half" idx="7"/>
          </p:nvPr>
        </p:nvSpPr>
        <p:spPr/>
        <p:txBody>
          <a:bodyPr/>
          <a:lstStyle>
            <a:lvl1pPr>
              <a:defRPr/>
            </a:lvl1pPr>
          </a:lstStyle>
          <a:p>
            <a:pPr lvl="0"/>
            <a:fld id="{07B886EA-109E-481D-B3C0-21A2F87EA8F7}" type="datetime1">
              <a:rPr lang="es-ES"/>
              <a:pPr lvl="0"/>
              <a:t>01/04/2020</a:t>
            </a:fld>
            <a:endParaRPr lang="es-ES"/>
          </a:p>
        </p:txBody>
      </p:sp>
      <p:sp>
        <p:nvSpPr>
          <p:cNvPr id="5" name="Marcador de pie de página 4">
            <a:extLst>
              <a:ext uri="{FF2B5EF4-FFF2-40B4-BE49-F238E27FC236}">
                <a16:creationId xmlns:a16="http://schemas.microsoft.com/office/drawing/2014/main" id="{AB43998C-7A05-4C9D-9397-6AA417D2478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6738DFB-0DA6-4952-9CAF-3CD4359E895E}"/>
              </a:ext>
            </a:extLst>
          </p:cNvPr>
          <p:cNvSpPr txBox="1">
            <a:spLocks noGrp="1"/>
          </p:cNvSpPr>
          <p:nvPr>
            <p:ph type="sldNum" sz="quarter" idx="8"/>
          </p:nvPr>
        </p:nvSpPr>
        <p:spPr/>
        <p:txBody>
          <a:bodyPr/>
          <a:lstStyle>
            <a:lvl1pPr>
              <a:defRPr/>
            </a:lvl1pPr>
          </a:lstStyle>
          <a:p>
            <a:pPr lvl="0"/>
            <a:fld id="{C754B530-B4B7-4C35-9BB7-C5277A976967}" type="slidenum">
              <a:t>‹Nº›</a:t>
            </a:fld>
            <a:endParaRPr lang="es-ES"/>
          </a:p>
        </p:txBody>
      </p:sp>
    </p:spTree>
    <p:extLst>
      <p:ext uri="{BB962C8B-B14F-4D97-AF65-F5344CB8AC3E}">
        <p14:creationId xmlns:p14="http://schemas.microsoft.com/office/powerpoint/2010/main" val="2175724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2CCB16-E31F-420C-BEF0-231A6550235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E062E03-45A9-4535-B24C-87697A49CED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22D54F8-108C-4A33-A01F-57E7D69663C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73D7D92-A0BC-4542-9C3D-29542A125F51}"/>
              </a:ext>
            </a:extLst>
          </p:cNvPr>
          <p:cNvSpPr txBox="1">
            <a:spLocks noGrp="1"/>
          </p:cNvSpPr>
          <p:nvPr>
            <p:ph type="dt" sz="half" idx="7"/>
          </p:nvPr>
        </p:nvSpPr>
        <p:spPr/>
        <p:txBody>
          <a:bodyPr/>
          <a:lstStyle>
            <a:lvl1pPr>
              <a:defRPr/>
            </a:lvl1pPr>
          </a:lstStyle>
          <a:p>
            <a:pPr lvl="0"/>
            <a:fld id="{EB8C23D1-DAB5-4C03-8DA4-FCB0B7481268}" type="datetime1">
              <a:rPr lang="es-ES"/>
              <a:pPr lvl="0"/>
              <a:t>01/04/2020</a:t>
            </a:fld>
            <a:endParaRPr lang="es-ES"/>
          </a:p>
        </p:txBody>
      </p:sp>
      <p:sp>
        <p:nvSpPr>
          <p:cNvPr id="6" name="Marcador de pie de página 5">
            <a:extLst>
              <a:ext uri="{FF2B5EF4-FFF2-40B4-BE49-F238E27FC236}">
                <a16:creationId xmlns:a16="http://schemas.microsoft.com/office/drawing/2014/main" id="{767A8498-BC81-48D0-8796-2EFA0C3DCB8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4DE9261-3287-44CA-9074-ABA2DC2B4BD6}"/>
              </a:ext>
            </a:extLst>
          </p:cNvPr>
          <p:cNvSpPr txBox="1">
            <a:spLocks noGrp="1"/>
          </p:cNvSpPr>
          <p:nvPr>
            <p:ph type="sldNum" sz="quarter" idx="8"/>
          </p:nvPr>
        </p:nvSpPr>
        <p:spPr/>
        <p:txBody>
          <a:bodyPr/>
          <a:lstStyle>
            <a:lvl1pPr>
              <a:defRPr/>
            </a:lvl1pPr>
          </a:lstStyle>
          <a:p>
            <a:pPr lvl="0"/>
            <a:fld id="{495AC7BB-6931-42F2-85A6-D5E566BF9D4F}" type="slidenum">
              <a:t>‹Nº›</a:t>
            </a:fld>
            <a:endParaRPr lang="es-ES"/>
          </a:p>
        </p:txBody>
      </p:sp>
    </p:spTree>
    <p:extLst>
      <p:ext uri="{BB962C8B-B14F-4D97-AF65-F5344CB8AC3E}">
        <p14:creationId xmlns:p14="http://schemas.microsoft.com/office/powerpoint/2010/main" val="3834813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4E4D94-1692-4B8C-AC10-E9EE4D394AB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D0C707D-2D9A-40C9-A6AC-74219CCAA72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85CA400-F30A-4D8A-A0B8-EEEA3CBEE05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A41E7EC-D4AD-4E04-88AC-9E664AEC1A4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828271F-3732-482C-A979-ED185D3DF87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EB79637-12D7-4AE2-B816-AB65D383F28B}"/>
              </a:ext>
            </a:extLst>
          </p:cNvPr>
          <p:cNvSpPr txBox="1">
            <a:spLocks noGrp="1"/>
          </p:cNvSpPr>
          <p:nvPr>
            <p:ph type="dt" sz="half" idx="7"/>
          </p:nvPr>
        </p:nvSpPr>
        <p:spPr/>
        <p:txBody>
          <a:bodyPr/>
          <a:lstStyle>
            <a:lvl1pPr>
              <a:defRPr/>
            </a:lvl1pPr>
          </a:lstStyle>
          <a:p>
            <a:pPr lvl="0"/>
            <a:fld id="{A8E4ECF1-E607-4B03-947F-7AB396F39FC2}" type="datetime1">
              <a:rPr lang="es-ES"/>
              <a:pPr lvl="0"/>
              <a:t>01/04/2020</a:t>
            </a:fld>
            <a:endParaRPr lang="es-ES"/>
          </a:p>
        </p:txBody>
      </p:sp>
      <p:sp>
        <p:nvSpPr>
          <p:cNvPr id="8" name="Marcador de pie de página 7">
            <a:extLst>
              <a:ext uri="{FF2B5EF4-FFF2-40B4-BE49-F238E27FC236}">
                <a16:creationId xmlns:a16="http://schemas.microsoft.com/office/drawing/2014/main" id="{78EC4C15-A742-4018-9052-E40233299EC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9F28473-253B-4B57-B730-36422AEDC7D2}"/>
              </a:ext>
            </a:extLst>
          </p:cNvPr>
          <p:cNvSpPr txBox="1">
            <a:spLocks noGrp="1"/>
          </p:cNvSpPr>
          <p:nvPr>
            <p:ph type="sldNum" sz="quarter" idx="8"/>
          </p:nvPr>
        </p:nvSpPr>
        <p:spPr/>
        <p:txBody>
          <a:bodyPr/>
          <a:lstStyle>
            <a:lvl1pPr>
              <a:defRPr/>
            </a:lvl1pPr>
          </a:lstStyle>
          <a:p>
            <a:pPr lvl="0"/>
            <a:fld id="{FE26F38C-841F-47C5-8A4A-E5A85A9969F9}" type="slidenum">
              <a:t>‹Nº›</a:t>
            </a:fld>
            <a:endParaRPr lang="es-ES"/>
          </a:p>
        </p:txBody>
      </p:sp>
    </p:spTree>
    <p:extLst>
      <p:ext uri="{BB962C8B-B14F-4D97-AF65-F5344CB8AC3E}">
        <p14:creationId xmlns:p14="http://schemas.microsoft.com/office/powerpoint/2010/main" val="2807362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3E9827-2445-4E5C-80DB-3F6B8C3423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7ADAF9E-22D4-49BA-BA74-F4614319DD2A}"/>
              </a:ext>
            </a:extLst>
          </p:cNvPr>
          <p:cNvSpPr txBox="1">
            <a:spLocks noGrp="1"/>
          </p:cNvSpPr>
          <p:nvPr>
            <p:ph type="dt" sz="half" idx="7"/>
          </p:nvPr>
        </p:nvSpPr>
        <p:spPr/>
        <p:txBody>
          <a:bodyPr/>
          <a:lstStyle>
            <a:lvl1pPr>
              <a:defRPr/>
            </a:lvl1pPr>
          </a:lstStyle>
          <a:p>
            <a:pPr lvl="0"/>
            <a:fld id="{13C5EDE1-E79C-4845-A305-3EA49B4EE7CD}" type="datetime1">
              <a:rPr lang="es-ES"/>
              <a:pPr lvl="0"/>
              <a:t>01/04/2020</a:t>
            </a:fld>
            <a:endParaRPr lang="es-ES"/>
          </a:p>
        </p:txBody>
      </p:sp>
      <p:sp>
        <p:nvSpPr>
          <p:cNvPr id="4" name="Marcador de pie de página 3">
            <a:extLst>
              <a:ext uri="{FF2B5EF4-FFF2-40B4-BE49-F238E27FC236}">
                <a16:creationId xmlns:a16="http://schemas.microsoft.com/office/drawing/2014/main" id="{8196D17E-9D24-4696-A115-2F1C67BA195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26E6043-C732-4846-87E6-52729FF9FFBA}"/>
              </a:ext>
            </a:extLst>
          </p:cNvPr>
          <p:cNvSpPr txBox="1">
            <a:spLocks noGrp="1"/>
          </p:cNvSpPr>
          <p:nvPr>
            <p:ph type="sldNum" sz="quarter" idx="8"/>
          </p:nvPr>
        </p:nvSpPr>
        <p:spPr/>
        <p:txBody>
          <a:bodyPr/>
          <a:lstStyle>
            <a:lvl1pPr>
              <a:defRPr/>
            </a:lvl1pPr>
          </a:lstStyle>
          <a:p>
            <a:pPr lvl="0"/>
            <a:fld id="{0292519C-0C8B-4398-BAF9-91173BFA4E72}" type="slidenum">
              <a:t>‹Nº›</a:t>
            </a:fld>
            <a:endParaRPr lang="es-ES"/>
          </a:p>
        </p:txBody>
      </p:sp>
    </p:spTree>
    <p:extLst>
      <p:ext uri="{BB962C8B-B14F-4D97-AF65-F5344CB8AC3E}">
        <p14:creationId xmlns:p14="http://schemas.microsoft.com/office/powerpoint/2010/main" val="216269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27C67B7-E789-40D3-81B0-A18FFD8BB18A}"/>
              </a:ext>
            </a:extLst>
          </p:cNvPr>
          <p:cNvSpPr txBox="1">
            <a:spLocks noGrp="1"/>
          </p:cNvSpPr>
          <p:nvPr>
            <p:ph type="dt" sz="half" idx="7"/>
          </p:nvPr>
        </p:nvSpPr>
        <p:spPr/>
        <p:txBody>
          <a:bodyPr/>
          <a:lstStyle>
            <a:lvl1pPr>
              <a:defRPr/>
            </a:lvl1pPr>
          </a:lstStyle>
          <a:p>
            <a:pPr lvl="0"/>
            <a:fld id="{4E3C9778-AF39-487B-A743-F8FBDDE56BE7}" type="datetime1">
              <a:rPr lang="es-ES"/>
              <a:pPr lvl="0"/>
              <a:t>01/04/2020</a:t>
            </a:fld>
            <a:endParaRPr lang="es-ES"/>
          </a:p>
        </p:txBody>
      </p:sp>
      <p:sp>
        <p:nvSpPr>
          <p:cNvPr id="3" name="Marcador de pie de página 2">
            <a:extLst>
              <a:ext uri="{FF2B5EF4-FFF2-40B4-BE49-F238E27FC236}">
                <a16:creationId xmlns:a16="http://schemas.microsoft.com/office/drawing/2014/main" id="{2F447A6A-4AD3-469B-9897-93C1CBD32F0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90BC3AF-4F3C-406A-9488-D85D463FC9F8}"/>
              </a:ext>
            </a:extLst>
          </p:cNvPr>
          <p:cNvSpPr txBox="1">
            <a:spLocks noGrp="1"/>
          </p:cNvSpPr>
          <p:nvPr>
            <p:ph type="sldNum" sz="quarter" idx="8"/>
          </p:nvPr>
        </p:nvSpPr>
        <p:spPr/>
        <p:txBody>
          <a:bodyPr/>
          <a:lstStyle>
            <a:lvl1pPr>
              <a:defRPr/>
            </a:lvl1pPr>
          </a:lstStyle>
          <a:p>
            <a:pPr lvl="0"/>
            <a:fld id="{17A7BD9F-59AA-4E5A-A54C-E3EDE452A08B}" type="slidenum">
              <a:t>‹Nº›</a:t>
            </a:fld>
            <a:endParaRPr lang="es-ES"/>
          </a:p>
        </p:txBody>
      </p:sp>
    </p:spTree>
    <p:extLst>
      <p:ext uri="{BB962C8B-B14F-4D97-AF65-F5344CB8AC3E}">
        <p14:creationId xmlns:p14="http://schemas.microsoft.com/office/powerpoint/2010/main" val="272201852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1B293D-B83D-450B-A642-1BC4617CB7E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3D78BD0-B131-4F5B-B35B-1F055113646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E7A6F75-11C6-4B69-B122-5D212F41ED0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579EA8F-998C-474E-88DB-B68B5183070F}"/>
              </a:ext>
            </a:extLst>
          </p:cNvPr>
          <p:cNvSpPr txBox="1">
            <a:spLocks noGrp="1"/>
          </p:cNvSpPr>
          <p:nvPr>
            <p:ph type="dt" sz="half" idx="7"/>
          </p:nvPr>
        </p:nvSpPr>
        <p:spPr/>
        <p:txBody>
          <a:bodyPr/>
          <a:lstStyle>
            <a:lvl1pPr>
              <a:defRPr/>
            </a:lvl1pPr>
          </a:lstStyle>
          <a:p>
            <a:pPr lvl="0"/>
            <a:fld id="{FF9E9C2B-E1C8-42FF-82DB-81722B30F4B6}" type="datetime1">
              <a:rPr lang="es-ES"/>
              <a:pPr lvl="0"/>
              <a:t>01/04/2020</a:t>
            </a:fld>
            <a:endParaRPr lang="es-ES"/>
          </a:p>
        </p:txBody>
      </p:sp>
      <p:sp>
        <p:nvSpPr>
          <p:cNvPr id="6" name="Marcador de pie de página 5">
            <a:extLst>
              <a:ext uri="{FF2B5EF4-FFF2-40B4-BE49-F238E27FC236}">
                <a16:creationId xmlns:a16="http://schemas.microsoft.com/office/drawing/2014/main" id="{3ACAE277-4F67-410B-98D4-79DA260AA02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A48AFE5-C397-4BED-AB9C-7F945C648E13}"/>
              </a:ext>
            </a:extLst>
          </p:cNvPr>
          <p:cNvSpPr txBox="1">
            <a:spLocks noGrp="1"/>
          </p:cNvSpPr>
          <p:nvPr>
            <p:ph type="sldNum" sz="quarter" idx="8"/>
          </p:nvPr>
        </p:nvSpPr>
        <p:spPr/>
        <p:txBody>
          <a:bodyPr/>
          <a:lstStyle>
            <a:lvl1pPr>
              <a:defRPr/>
            </a:lvl1pPr>
          </a:lstStyle>
          <a:p>
            <a:pPr lvl="0"/>
            <a:fld id="{757FBF63-8C7C-4A7D-804C-6439CAF2B854}" type="slidenum">
              <a:t>‹Nº›</a:t>
            </a:fld>
            <a:endParaRPr lang="es-ES"/>
          </a:p>
        </p:txBody>
      </p:sp>
    </p:spTree>
    <p:extLst>
      <p:ext uri="{BB962C8B-B14F-4D97-AF65-F5344CB8AC3E}">
        <p14:creationId xmlns:p14="http://schemas.microsoft.com/office/powerpoint/2010/main" val="2494337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9E8760-AE50-45F7-8702-2EC3C2714DA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48B5B82-6027-4781-BC71-FB2F9D3CB85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DE6726F-6905-4D56-838D-9B6F2FA5EA6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EF77865-8883-463A-A599-3DFB95BDC7B5}"/>
              </a:ext>
            </a:extLst>
          </p:cNvPr>
          <p:cNvSpPr txBox="1">
            <a:spLocks noGrp="1"/>
          </p:cNvSpPr>
          <p:nvPr>
            <p:ph type="dt" sz="half" idx="7"/>
          </p:nvPr>
        </p:nvSpPr>
        <p:spPr/>
        <p:txBody>
          <a:bodyPr/>
          <a:lstStyle>
            <a:lvl1pPr>
              <a:defRPr/>
            </a:lvl1pPr>
          </a:lstStyle>
          <a:p>
            <a:pPr lvl="0"/>
            <a:fld id="{B03CBE85-3E13-4947-ACFE-0E56D5F5C4C5}" type="datetime1">
              <a:rPr lang="es-ES"/>
              <a:pPr lvl="0"/>
              <a:t>01/04/2020</a:t>
            </a:fld>
            <a:endParaRPr lang="es-ES"/>
          </a:p>
        </p:txBody>
      </p:sp>
      <p:sp>
        <p:nvSpPr>
          <p:cNvPr id="6" name="Marcador de pie de página 5">
            <a:extLst>
              <a:ext uri="{FF2B5EF4-FFF2-40B4-BE49-F238E27FC236}">
                <a16:creationId xmlns:a16="http://schemas.microsoft.com/office/drawing/2014/main" id="{C3C57085-69C2-43AA-BC8F-8008CF112A3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BA04CCF-F1B0-4C11-BDFC-FDBD12647734}"/>
              </a:ext>
            </a:extLst>
          </p:cNvPr>
          <p:cNvSpPr txBox="1">
            <a:spLocks noGrp="1"/>
          </p:cNvSpPr>
          <p:nvPr>
            <p:ph type="sldNum" sz="quarter" idx="8"/>
          </p:nvPr>
        </p:nvSpPr>
        <p:spPr/>
        <p:txBody>
          <a:bodyPr/>
          <a:lstStyle>
            <a:lvl1pPr>
              <a:defRPr/>
            </a:lvl1pPr>
          </a:lstStyle>
          <a:p>
            <a:pPr lvl="0"/>
            <a:fld id="{E210A204-8B67-4059-92B5-0CED3CB63B64}" type="slidenum">
              <a:t>‹Nº›</a:t>
            </a:fld>
            <a:endParaRPr lang="es-ES"/>
          </a:p>
        </p:txBody>
      </p:sp>
    </p:spTree>
    <p:extLst>
      <p:ext uri="{BB962C8B-B14F-4D97-AF65-F5344CB8AC3E}">
        <p14:creationId xmlns:p14="http://schemas.microsoft.com/office/powerpoint/2010/main" val="589056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F90DA2-0127-465B-A963-F367E9D2897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5487143-2B07-4B6F-A770-91C463A8A12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FE73255-1CCD-46DF-BD1A-490681576813}"/>
              </a:ext>
            </a:extLst>
          </p:cNvPr>
          <p:cNvSpPr txBox="1">
            <a:spLocks noGrp="1"/>
          </p:cNvSpPr>
          <p:nvPr>
            <p:ph type="dt" sz="half" idx="7"/>
          </p:nvPr>
        </p:nvSpPr>
        <p:spPr/>
        <p:txBody>
          <a:bodyPr/>
          <a:lstStyle>
            <a:lvl1pPr>
              <a:defRPr/>
            </a:lvl1pPr>
          </a:lstStyle>
          <a:p>
            <a:pPr lvl="0"/>
            <a:fld id="{2AFE86D7-C27A-4CC4-9EAF-E0FB5FE7F2E9}" type="datetime1">
              <a:rPr lang="es-ES"/>
              <a:pPr lvl="0"/>
              <a:t>01/04/2020</a:t>
            </a:fld>
            <a:endParaRPr lang="es-ES"/>
          </a:p>
        </p:txBody>
      </p:sp>
      <p:sp>
        <p:nvSpPr>
          <p:cNvPr id="5" name="Marcador de pie de página 4">
            <a:extLst>
              <a:ext uri="{FF2B5EF4-FFF2-40B4-BE49-F238E27FC236}">
                <a16:creationId xmlns:a16="http://schemas.microsoft.com/office/drawing/2014/main" id="{BE5126DF-95E2-46B2-9A17-81B17722664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F092345-FCBF-4887-B49D-8FA6393A62FD}"/>
              </a:ext>
            </a:extLst>
          </p:cNvPr>
          <p:cNvSpPr txBox="1">
            <a:spLocks noGrp="1"/>
          </p:cNvSpPr>
          <p:nvPr>
            <p:ph type="sldNum" sz="quarter" idx="8"/>
          </p:nvPr>
        </p:nvSpPr>
        <p:spPr/>
        <p:txBody>
          <a:bodyPr/>
          <a:lstStyle>
            <a:lvl1pPr>
              <a:defRPr/>
            </a:lvl1pPr>
          </a:lstStyle>
          <a:p>
            <a:pPr lvl="0"/>
            <a:fld id="{5A94390B-F122-422B-AF1D-E908B91EA5AD}" type="slidenum">
              <a:t>‹Nº›</a:t>
            </a:fld>
            <a:endParaRPr lang="es-ES"/>
          </a:p>
        </p:txBody>
      </p:sp>
    </p:spTree>
    <p:extLst>
      <p:ext uri="{BB962C8B-B14F-4D97-AF65-F5344CB8AC3E}">
        <p14:creationId xmlns:p14="http://schemas.microsoft.com/office/powerpoint/2010/main" val="3430950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F836154-7D01-4544-BC92-86283F304ED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C6E55FA-FCFD-489C-978F-3C3C76F3844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B0C3FB-A4CE-45A3-8A38-D9208BC5F830}"/>
              </a:ext>
            </a:extLst>
          </p:cNvPr>
          <p:cNvSpPr txBox="1">
            <a:spLocks noGrp="1"/>
          </p:cNvSpPr>
          <p:nvPr>
            <p:ph type="dt" sz="half" idx="7"/>
          </p:nvPr>
        </p:nvSpPr>
        <p:spPr/>
        <p:txBody>
          <a:bodyPr/>
          <a:lstStyle>
            <a:lvl1pPr>
              <a:defRPr/>
            </a:lvl1pPr>
          </a:lstStyle>
          <a:p>
            <a:pPr lvl="0"/>
            <a:fld id="{810DE618-4BBE-47E1-85BF-41B3900A977A}" type="datetime1">
              <a:rPr lang="es-ES"/>
              <a:pPr lvl="0"/>
              <a:t>01/04/2020</a:t>
            </a:fld>
            <a:endParaRPr lang="es-ES"/>
          </a:p>
        </p:txBody>
      </p:sp>
      <p:sp>
        <p:nvSpPr>
          <p:cNvPr id="5" name="Marcador de pie de página 4">
            <a:extLst>
              <a:ext uri="{FF2B5EF4-FFF2-40B4-BE49-F238E27FC236}">
                <a16:creationId xmlns:a16="http://schemas.microsoft.com/office/drawing/2014/main" id="{0B21DADE-6C97-45A7-AF89-AD31027D0F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8D534D8-6F9A-4E51-B7E5-DC53F4ECDFD9}"/>
              </a:ext>
            </a:extLst>
          </p:cNvPr>
          <p:cNvSpPr txBox="1">
            <a:spLocks noGrp="1"/>
          </p:cNvSpPr>
          <p:nvPr>
            <p:ph type="sldNum" sz="quarter" idx="8"/>
          </p:nvPr>
        </p:nvSpPr>
        <p:spPr/>
        <p:txBody>
          <a:bodyPr/>
          <a:lstStyle>
            <a:lvl1pPr>
              <a:defRPr/>
            </a:lvl1pPr>
          </a:lstStyle>
          <a:p>
            <a:pPr lvl="0"/>
            <a:fld id="{44758780-A34C-4A77-A37D-D2E0FAE80152}" type="slidenum">
              <a:t>‹Nº›</a:t>
            </a:fld>
            <a:endParaRPr lang="es-ES"/>
          </a:p>
        </p:txBody>
      </p:sp>
    </p:spTree>
    <p:extLst>
      <p:ext uri="{BB962C8B-B14F-4D97-AF65-F5344CB8AC3E}">
        <p14:creationId xmlns:p14="http://schemas.microsoft.com/office/powerpoint/2010/main" val="673553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7FB80C-D281-4404-84A2-EBC3E5EA391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F65A21A-21E0-47C6-AAFA-F09B6F6DA580}"/>
              </a:ext>
            </a:extLst>
          </p:cNvPr>
          <p:cNvSpPr txBox="1">
            <a:spLocks noGrp="1"/>
          </p:cNvSpPr>
          <p:nvPr>
            <p:ph type="dt" sz="half" idx="7"/>
          </p:nvPr>
        </p:nvSpPr>
        <p:spPr/>
        <p:txBody>
          <a:bodyPr/>
          <a:lstStyle>
            <a:lvl1pPr>
              <a:defRPr/>
            </a:lvl1pPr>
          </a:lstStyle>
          <a:p>
            <a:pPr lvl="0"/>
            <a:fld id="{4C364E9A-2537-465E-85D2-D02ACDD1259C}" type="datetime1">
              <a:rPr lang="es-ES"/>
              <a:pPr lvl="0"/>
              <a:t>01/04/2020</a:t>
            </a:fld>
            <a:endParaRPr lang="es-ES"/>
          </a:p>
        </p:txBody>
      </p:sp>
      <p:sp>
        <p:nvSpPr>
          <p:cNvPr id="4" name="Marcador de pie de página 3">
            <a:extLst>
              <a:ext uri="{FF2B5EF4-FFF2-40B4-BE49-F238E27FC236}">
                <a16:creationId xmlns:a16="http://schemas.microsoft.com/office/drawing/2014/main" id="{B5F80226-00B0-4EB4-A585-7DE953D4025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62DFA4D-950F-455B-9C21-FA76F4DE543B}"/>
              </a:ext>
            </a:extLst>
          </p:cNvPr>
          <p:cNvSpPr txBox="1">
            <a:spLocks noGrp="1"/>
          </p:cNvSpPr>
          <p:nvPr>
            <p:ph type="sldNum" sz="quarter" idx="8"/>
          </p:nvPr>
        </p:nvSpPr>
        <p:spPr/>
        <p:txBody>
          <a:bodyPr/>
          <a:lstStyle>
            <a:lvl1pPr>
              <a:defRPr/>
            </a:lvl1pPr>
          </a:lstStyle>
          <a:p>
            <a:pPr lvl="0"/>
            <a:fld id="{2FEF2A0A-733D-49FE-8D05-BC86376AF391}" type="slidenum">
              <a:t>‹Nº›</a:t>
            </a:fld>
            <a:endParaRPr lang="es-ES"/>
          </a:p>
        </p:txBody>
      </p:sp>
    </p:spTree>
    <p:extLst>
      <p:ext uri="{BB962C8B-B14F-4D97-AF65-F5344CB8AC3E}">
        <p14:creationId xmlns:p14="http://schemas.microsoft.com/office/powerpoint/2010/main" val="14316647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94144E-1E43-4BD5-A05A-532B527E347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A55CACD-995E-4422-9E84-C8B4BCFC3E7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E64541B-4156-490E-BACF-14C626FF3514}"/>
              </a:ext>
            </a:extLst>
          </p:cNvPr>
          <p:cNvSpPr txBox="1">
            <a:spLocks noGrp="1"/>
          </p:cNvSpPr>
          <p:nvPr>
            <p:ph type="dt" sz="half" idx="7"/>
          </p:nvPr>
        </p:nvSpPr>
        <p:spPr/>
        <p:txBody>
          <a:bodyPr/>
          <a:lstStyle>
            <a:lvl1pPr>
              <a:defRPr/>
            </a:lvl1pPr>
          </a:lstStyle>
          <a:p>
            <a:pPr lvl="0"/>
            <a:fld id="{CB166BB2-CDD8-45A2-A87C-A78B2FBA190A}" type="datetime1">
              <a:rPr lang="es-ES"/>
              <a:pPr lvl="0"/>
              <a:t>01/04/2020</a:t>
            </a:fld>
            <a:endParaRPr lang="es-ES"/>
          </a:p>
        </p:txBody>
      </p:sp>
      <p:sp>
        <p:nvSpPr>
          <p:cNvPr id="5" name="Marcador de pie de página 4">
            <a:extLst>
              <a:ext uri="{FF2B5EF4-FFF2-40B4-BE49-F238E27FC236}">
                <a16:creationId xmlns:a16="http://schemas.microsoft.com/office/drawing/2014/main" id="{78B976C1-D1C3-4B5F-9730-033FB6A9EDF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43A3B0-C4B4-45BF-B69A-787B94EA6D52}"/>
              </a:ext>
            </a:extLst>
          </p:cNvPr>
          <p:cNvSpPr txBox="1">
            <a:spLocks noGrp="1"/>
          </p:cNvSpPr>
          <p:nvPr>
            <p:ph type="sldNum" sz="quarter" idx="8"/>
          </p:nvPr>
        </p:nvSpPr>
        <p:spPr/>
        <p:txBody>
          <a:bodyPr/>
          <a:lstStyle>
            <a:lvl1pPr>
              <a:defRPr/>
            </a:lvl1pPr>
          </a:lstStyle>
          <a:p>
            <a:pPr lvl="0"/>
            <a:fld id="{334A906A-FCE2-4187-BAC4-EEE0201665DA}" type="slidenum">
              <a:t>‹Nº›</a:t>
            </a:fld>
            <a:endParaRPr lang="es-ES"/>
          </a:p>
        </p:txBody>
      </p:sp>
    </p:spTree>
    <p:extLst>
      <p:ext uri="{BB962C8B-B14F-4D97-AF65-F5344CB8AC3E}">
        <p14:creationId xmlns:p14="http://schemas.microsoft.com/office/powerpoint/2010/main" val="40702960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A3A974-3429-4B6D-B272-B0EE2D8137C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7902E38-CC7F-45D5-AE8F-4255980958F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1DC178-C558-4A78-8548-FCD89D152649}"/>
              </a:ext>
            </a:extLst>
          </p:cNvPr>
          <p:cNvSpPr txBox="1">
            <a:spLocks noGrp="1"/>
          </p:cNvSpPr>
          <p:nvPr>
            <p:ph type="dt" sz="half" idx="7"/>
          </p:nvPr>
        </p:nvSpPr>
        <p:spPr/>
        <p:txBody>
          <a:bodyPr/>
          <a:lstStyle>
            <a:lvl1pPr>
              <a:defRPr/>
            </a:lvl1pPr>
          </a:lstStyle>
          <a:p>
            <a:pPr lvl="0"/>
            <a:fld id="{FF54D03E-EACC-430F-A887-4940B9DD92E9}" type="datetime1">
              <a:rPr lang="es-ES"/>
              <a:pPr lvl="0"/>
              <a:t>01/04/2020</a:t>
            </a:fld>
            <a:endParaRPr lang="es-ES"/>
          </a:p>
        </p:txBody>
      </p:sp>
      <p:sp>
        <p:nvSpPr>
          <p:cNvPr id="5" name="Marcador de pie de página 4">
            <a:extLst>
              <a:ext uri="{FF2B5EF4-FFF2-40B4-BE49-F238E27FC236}">
                <a16:creationId xmlns:a16="http://schemas.microsoft.com/office/drawing/2014/main" id="{A0BC1369-2976-4A96-BD9A-C4187A3D467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D203889-054A-4F67-A7CD-242105C9A0C8}"/>
              </a:ext>
            </a:extLst>
          </p:cNvPr>
          <p:cNvSpPr txBox="1">
            <a:spLocks noGrp="1"/>
          </p:cNvSpPr>
          <p:nvPr>
            <p:ph type="sldNum" sz="quarter" idx="8"/>
          </p:nvPr>
        </p:nvSpPr>
        <p:spPr/>
        <p:txBody>
          <a:bodyPr/>
          <a:lstStyle>
            <a:lvl1pPr>
              <a:defRPr/>
            </a:lvl1pPr>
          </a:lstStyle>
          <a:p>
            <a:pPr lvl="0"/>
            <a:fld id="{40D7DD5F-8C74-4637-9543-C6F7C84908C2}" type="slidenum">
              <a:t>‹Nº›</a:t>
            </a:fld>
            <a:endParaRPr lang="es-ES"/>
          </a:p>
        </p:txBody>
      </p:sp>
    </p:spTree>
    <p:extLst>
      <p:ext uri="{BB962C8B-B14F-4D97-AF65-F5344CB8AC3E}">
        <p14:creationId xmlns:p14="http://schemas.microsoft.com/office/powerpoint/2010/main" val="335750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2052DF-AC95-4224-9461-A1C35ABFEC3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A923C87-3FAB-4081-8CF8-28C603FA99A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A545754-6DB7-416B-9CBB-C37FEF6DA8F7}"/>
              </a:ext>
            </a:extLst>
          </p:cNvPr>
          <p:cNvSpPr txBox="1">
            <a:spLocks noGrp="1"/>
          </p:cNvSpPr>
          <p:nvPr>
            <p:ph type="dt" sz="half" idx="7"/>
          </p:nvPr>
        </p:nvSpPr>
        <p:spPr/>
        <p:txBody>
          <a:bodyPr/>
          <a:lstStyle>
            <a:lvl1pPr>
              <a:defRPr/>
            </a:lvl1pPr>
          </a:lstStyle>
          <a:p>
            <a:pPr lvl="0"/>
            <a:fld id="{5611DA45-A53D-4E59-AF6F-D353DCC11DF8}" type="datetime1">
              <a:rPr lang="es-ES"/>
              <a:pPr lvl="0"/>
              <a:t>01/04/2020</a:t>
            </a:fld>
            <a:endParaRPr lang="es-ES"/>
          </a:p>
        </p:txBody>
      </p:sp>
      <p:sp>
        <p:nvSpPr>
          <p:cNvPr id="5" name="Marcador de pie de página 4">
            <a:extLst>
              <a:ext uri="{FF2B5EF4-FFF2-40B4-BE49-F238E27FC236}">
                <a16:creationId xmlns:a16="http://schemas.microsoft.com/office/drawing/2014/main" id="{ED3588BA-499A-4183-8532-4E246359D83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FAA7E69-1009-460E-B0FC-76990B9E79D3}"/>
              </a:ext>
            </a:extLst>
          </p:cNvPr>
          <p:cNvSpPr txBox="1">
            <a:spLocks noGrp="1"/>
          </p:cNvSpPr>
          <p:nvPr>
            <p:ph type="sldNum" sz="quarter" idx="8"/>
          </p:nvPr>
        </p:nvSpPr>
        <p:spPr/>
        <p:txBody>
          <a:bodyPr/>
          <a:lstStyle>
            <a:lvl1pPr>
              <a:defRPr/>
            </a:lvl1pPr>
          </a:lstStyle>
          <a:p>
            <a:pPr lvl="0"/>
            <a:fld id="{D99E8FE9-2224-463D-82C3-D9A45219D228}" type="slidenum">
              <a:t>‹Nº›</a:t>
            </a:fld>
            <a:endParaRPr lang="es-ES"/>
          </a:p>
        </p:txBody>
      </p:sp>
    </p:spTree>
    <p:extLst>
      <p:ext uri="{BB962C8B-B14F-4D97-AF65-F5344CB8AC3E}">
        <p14:creationId xmlns:p14="http://schemas.microsoft.com/office/powerpoint/2010/main" val="3948328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A3735E-CABA-4AAF-9B9D-9E399857199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C4CB61C-A275-4788-A551-B0F58F41D26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D648D32-0985-4EFC-A3C8-4E5EE058167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72DD60F-4819-4977-93AF-8A6679E7874A}"/>
              </a:ext>
            </a:extLst>
          </p:cNvPr>
          <p:cNvSpPr txBox="1">
            <a:spLocks noGrp="1"/>
          </p:cNvSpPr>
          <p:nvPr>
            <p:ph type="dt" sz="half" idx="7"/>
          </p:nvPr>
        </p:nvSpPr>
        <p:spPr/>
        <p:txBody>
          <a:bodyPr/>
          <a:lstStyle>
            <a:lvl1pPr>
              <a:defRPr/>
            </a:lvl1pPr>
          </a:lstStyle>
          <a:p>
            <a:pPr lvl="0"/>
            <a:fld id="{5D953D28-B180-4613-9362-DB12A7640410}" type="datetime1">
              <a:rPr lang="es-ES"/>
              <a:pPr lvl="0"/>
              <a:t>01/04/2020</a:t>
            </a:fld>
            <a:endParaRPr lang="es-ES"/>
          </a:p>
        </p:txBody>
      </p:sp>
      <p:sp>
        <p:nvSpPr>
          <p:cNvPr id="6" name="Marcador de pie de página 5">
            <a:extLst>
              <a:ext uri="{FF2B5EF4-FFF2-40B4-BE49-F238E27FC236}">
                <a16:creationId xmlns:a16="http://schemas.microsoft.com/office/drawing/2014/main" id="{C96BF016-C8C5-4EEA-89D6-DAB4CB45B16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39AC99C-E4DF-4C8C-A2D9-63C9EF4A18C4}"/>
              </a:ext>
            </a:extLst>
          </p:cNvPr>
          <p:cNvSpPr txBox="1">
            <a:spLocks noGrp="1"/>
          </p:cNvSpPr>
          <p:nvPr>
            <p:ph type="sldNum" sz="quarter" idx="8"/>
          </p:nvPr>
        </p:nvSpPr>
        <p:spPr/>
        <p:txBody>
          <a:bodyPr/>
          <a:lstStyle>
            <a:lvl1pPr>
              <a:defRPr/>
            </a:lvl1pPr>
          </a:lstStyle>
          <a:p>
            <a:pPr lvl="0"/>
            <a:fld id="{1195D595-6027-480B-AD12-A8F8117B2719}" type="slidenum">
              <a:t>‹Nº›</a:t>
            </a:fld>
            <a:endParaRPr lang="es-ES"/>
          </a:p>
        </p:txBody>
      </p:sp>
    </p:spTree>
    <p:extLst>
      <p:ext uri="{BB962C8B-B14F-4D97-AF65-F5344CB8AC3E}">
        <p14:creationId xmlns:p14="http://schemas.microsoft.com/office/powerpoint/2010/main" val="42039639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50A25A-A484-4E58-AD21-2419EECC104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E545FB1-CAD5-4967-9245-CB856E001AB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726A60F-017D-4049-AC79-5F6D56790D5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D69E079-8AD5-40C3-9DC1-B3EA1DA6635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5C2DDFA-659D-4BCC-9481-CE78077B094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EC821E7-5589-4514-969B-3E3873E83C57}"/>
              </a:ext>
            </a:extLst>
          </p:cNvPr>
          <p:cNvSpPr txBox="1">
            <a:spLocks noGrp="1"/>
          </p:cNvSpPr>
          <p:nvPr>
            <p:ph type="dt" sz="half" idx="7"/>
          </p:nvPr>
        </p:nvSpPr>
        <p:spPr/>
        <p:txBody>
          <a:bodyPr/>
          <a:lstStyle>
            <a:lvl1pPr>
              <a:defRPr/>
            </a:lvl1pPr>
          </a:lstStyle>
          <a:p>
            <a:pPr lvl="0"/>
            <a:fld id="{AD385732-F4A5-42E6-BDB4-93865BDF4D43}" type="datetime1">
              <a:rPr lang="es-ES"/>
              <a:pPr lvl="0"/>
              <a:t>01/04/2020</a:t>
            </a:fld>
            <a:endParaRPr lang="es-ES"/>
          </a:p>
        </p:txBody>
      </p:sp>
      <p:sp>
        <p:nvSpPr>
          <p:cNvPr id="8" name="Marcador de pie de página 7">
            <a:extLst>
              <a:ext uri="{FF2B5EF4-FFF2-40B4-BE49-F238E27FC236}">
                <a16:creationId xmlns:a16="http://schemas.microsoft.com/office/drawing/2014/main" id="{09260C4E-BD7E-4538-8BF8-ADC4EFB3227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8DB947E-4137-4536-9AAF-830BA63D3A6B}"/>
              </a:ext>
            </a:extLst>
          </p:cNvPr>
          <p:cNvSpPr txBox="1">
            <a:spLocks noGrp="1"/>
          </p:cNvSpPr>
          <p:nvPr>
            <p:ph type="sldNum" sz="quarter" idx="8"/>
          </p:nvPr>
        </p:nvSpPr>
        <p:spPr/>
        <p:txBody>
          <a:bodyPr/>
          <a:lstStyle>
            <a:lvl1pPr>
              <a:defRPr/>
            </a:lvl1pPr>
          </a:lstStyle>
          <a:p>
            <a:pPr lvl="0"/>
            <a:fld id="{3B051127-187F-4E93-8525-282B78D014A4}" type="slidenum">
              <a:t>‹Nº›</a:t>
            </a:fld>
            <a:endParaRPr lang="es-ES"/>
          </a:p>
        </p:txBody>
      </p:sp>
    </p:spTree>
    <p:extLst>
      <p:ext uri="{BB962C8B-B14F-4D97-AF65-F5344CB8AC3E}">
        <p14:creationId xmlns:p14="http://schemas.microsoft.com/office/powerpoint/2010/main" val="17027384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BF676D-6DA0-4E75-912B-4BD4A469F5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49C0071-9DBE-482E-8350-7B7EF3C16F7E}"/>
              </a:ext>
            </a:extLst>
          </p:cNvPr>
          <p:cNvSpPr txBox="1">
            <a:spLocks noGrp="1"/>
          </p:cNvSpPr>
          <p:nvPr>
            <p:ph type="dt" sz="half" idx="7"/>
          </p:nvPr>
        </p:nvSpPr>
        <p:spPr/>
        <p:txBody>
          <a:bodyPr/>
          <a:lstStyle>
            <a:lvl1pPr>
              <a:defRPr/>
            </a:lvl1pPr>
          </a:lstStyle>
          <a:p>
            <a:pPr lvl="0"/>
            <a:fld id="{0D068A79-66BB-4FFB-9C34-FEF21F293F0E}" type="datetime1">
              <a:rPr lang="es-ES"/>
              <a:pPr lvl="0"/>
              <a:t>01/04/2020</a:t>
            </a:fld>
            <a:endParaRPr lang="es-ES"/>
          </a:p>
        </p:txBody>
      </p:sp>
      <p:sp>
        <p:nvSpPr>
          <p:cNvPr id="4" name="Marcador de pie de página 3">
            <a:extLst>
              <a:ext uri="{FF2B5EF4-FFF2-40B4-BE49-F238E27FC236}">
                <a16:creationId xmlns:a16="http://schemas.microsoft.com/office/drawing/2014/main" id="{9CEAFE8E-C9DB-4FE2-93B6-FE038D43B68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CC0564F-0ABA-4CAD-BC5E-71AC5C7BF2DB}"/>
              </a:ext>
            </a:extLst>
          </p:cNvPr>
          <p:cNvSpPr txBox="1">
            <a:spLocks noGrp="1"/>
          </p:cNvSpPr>
          <p:nvPr>
            <p:ph type="sldNum" sz="quarter" idx="8"/>
          </p:nvPr>
        </p:nvSpPr>
        <p:spPr/>
        <p:txBody>
          <a:bodyPr/>
          <a:lstStyle>
            <a:lvl1pPr>
              <a:defRPr/>
            </a:lvl1pPr>
          </a:lstStyle>
          <a:p>
            <a:pPr lvl="0"/>
            <a:fld id="{D478AFA4-6757-4EA1-9CDD-7FFCBA170662}" type="slidenum">
              <a:t>‹Nº›</a:t>
            </a:fld>
            <a:endParaRPr lang="es-ES"/>
          </a:p>
        </p:txBody>
      </p:sp>
    </p:spTree>
    <p:extLst>
      <p:ext uri="{BB962C8B-B14F-4D97-AF65-F5344CB8AC3E}">
        <p14:creationId xmlns:p14="http://schemas.microsoft.com/office/powerpoint/2010/main" val="19318295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CC4B54F-B806-4554-9CFE-9F65B8DC0901}"/>
              </a:ext>
            </a:extLst>
          </p:cNvPr>
          <p:cNvSpPr txBox="1">
            <a:spLocks noGrp="1"/>
          </p:cNvSpPr>
          <p:nvPr>
            <p:ph type="dt" sz="half" idx="7"/>
          </p:nvPr>
        </p:nvSpPr>
        <p:spPr/>
        <p:txBody>
          <a:bodyPr/>
          <a:lstStyle>
            <a:lvl1pPr>
              <a:defRPr/>
            </a:lvl1pPr>
          </a:lstStyle>
          <a:p>
            <a:pPr lvl="0"/>
            <a:fld id="{E49322B3-F214-497D-9274-0799D3C9E001}" type="datetime1">
              <a:rPr lang="es-ES"/>
              <a:pPr lvl="0"/>
              <a:t>01/04/2020</a:t>
            </a:fld>
            <a:endParaRPr lang="es-ES"/>
          </a:p>
        </p:txBody>
      </p:sp>
      <p:sp>
        <p:nvSpPr>
          <p:cNvPr id="3" name="Marcador de pie de página 2">
            <a:extLst>
              <a:ext uri="{FF2B5EF4-FFF2-40B4-BE49-F238E27FC236}">
                <a16:creationId xmlns:a16="http://schemas.microsoft.com/office/drawing/2014/main" id="{A786CEA3-5CAC-439E-BA91-07C679A7DF9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B3B6F8E-CD6E-4B00-9F9F-7863F1F233A1}"/>
              </a:ext>
            </a:extLst>
          </p:cNvPr>
          <p:cNvSpPr txBox="1">
            <a:spLocks noGrp="1"/>
          </p:cNvSpPr>
          <p:nvPr>
            <p:ph type="sldNum" sz="quarter" idx="8"/>
          </p:nvPr>
        </p:nvSpPr>
        <p:spPr/>
        <p:txBody>
          <a:bodyPr/>
          <a:lstStyle>
            <a:lvl1pPr>
              <a:defRPr/>
            </a:lvl1pPr>
          </a:lstStyle>
          <a:p>
            <a:pPr lvl="0"/>
            <a:fld id="{2E92C859-86B3-4061-8109-72DBDA3E536B}" type="slidenum">
              <a:t>‹Nº›</a:t>
            </a:fld>
            <a:endParaRPr lang="es-ES"/>
          </a:p>
        </p:txBody>
      </p:sp>
    </p:spTree>
    <p:extLst>
      <p:ext uri="{BB962C8B-B14F-4D97-AF65-F5344CB8AC3E}">
        <p14:creationId xmlns:p14="http://schemas.microsoft.com/office/powerpoint/2010/main" val="24447566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A99B27-755F-466B-8CF8-BD4881499F4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7B0B487-8512-45F8-8E46-D8137E06E72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E0E4280-45CB-45EA-84B0-EE21379CA6C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5C3F7DB-431F-47E7-9F1A-09F9ADE7AC80}"/>
              </a:ext>
            </a:extLst>
          </p:cNvPr>
          <p:cNvSpPr txBox="1">
            <a:spLocks noGrp="1"/>
          </p:cNvSpPr>
          <p:nvPr>
            <p:ph type="dt" sz="half" idx="7"/>
          </p:nvPr>
        </p:nvSpPr>
        <p:spPr/>
        <p:txBody>
          <a:bodyPr/>
          <a:lstStyle>
            <a:lvl1pPr>
              <a:defRPr/>
            </a:lvl1pPr>
          </a:lstStyle>
          <a:p>
            <a:pPr lvl="0"/>
            <a:fld id="{C7298804-6AC9-4AFD-8612-4D62C97D1CFF}" type="datetime1">
              <a:rPr lang="es-ES"/>
              <a:pPr lvl="0"/>
              <a:t>01/04/2020</a:t>
            </a:fld>
            <a:endParaRPr lang="es-ES"/>
          </a:p>
        </p:txBody>
      </p:sp>
      <p:sp>
        <p:nvSpPr>
          <p:cNvPr id="6" name="Marcador de pie de página 5">
            <a:extLst>
              <a:ext uri="{FF2B5EF4-FFF2-40B4-BE49-F238E27FC236}">
                <a16:creationId xmlns:a16="http://schemas.microsoft.com/office/drawing/2014/main" id="{D0DC8B16-57B0-40F6-886B-F112282A274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D5DE7EE-B620-4EE0-8309-D777FD9B8AFE}"/>
              </a:ext>
            </a:extLst>
          </p:cNvPr>
          <p:cNvSpPr txBox="1">
            <a:spLocks noGrp="1"/>
          </p:cNvSpPr>
          <p:nvPr>
            <p:ph type="sldNum" sz="quarter" idx="8"/>
          </p:nvPr>
        </p:nvSpPr>
        <p:spPr/>
        <p:txBody>
          <a:bodyPr/>
          <a:lstStyle>
            <a:lvl1pPr>
              <a:defRPr/>
            </a:lvl1pPr>
          </a:lstStyle>
          <a:p>
            <a:pPr lvl="0"/>
            <a:fld id="{4359A543-3184-4577-8914-8698B997D63E}" type="slidenum">
              <a:t>‹Nº›</a:t>
            </a:fld>
            <a:endParaRPr lang="es-ES"/>
          </a:p>
        </p:txBody>
      </p:sp>
    </p:spTree>
    <p:extLst>
      <p:ext uri="{BB962C8B-B14F-4D97-AF65-F5344CB8AC3E}">
        <p14:creationId xmlns:p14="http://schemas.microsoft.com/office/powerpoint/2010/main" val="5214789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F01B2A-16B0-4E26-87A0-7F7C587D489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ACC19ED-C2C8-4602-836C-042F3060162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A3DC2BC-3C56-4788-B6F9-E81BD40CC35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B6D266A-34C6-47AB-8E7D-712F40A9C93F}"/>
              </a:ext>
            </a:extLst>
          </p:cNvPr>
          <p:cNvSpPr txBox="1">
            <a:spLocks noGrp="1"/>
          </p:cNvSpPr>
          <p:nvPr>
            <p:ph type="dt" sz="half" idx="7"/>
          </p:nvPr>
        </p:nvSpPr>
        <p:spPr/>
        <p:txBody>
          <a:bodyPr/>
          <a:lstStyle>
            <a:lvl1pPr>
              <a:defRPr/>
            </a:lvl1pPr>
          </a:lstStyle>
          <a:p>
            <a:pPr lvl="0"/>
            <a:fld id="{FDEF01B4-B7C3-4881-AEC1-31BF65351EC8}" type="datetime1">
              <a:rPr lang="es-ES"/>
              <a:pPr lvl="0"/>
              <a:t>01/04/2020</a:t>
            </a:fld>
            <a:endParaRPr lang="es-ES"/>
          </a:p>
        </p:txBody>
      </p:sp>
      <p:sp>
        <p:nvSpPr>
          <p:cNvPr id="6" name="Marcador de pie de página 5">
            <a:extLst>
              <a:ext uri="{FF2B5EF4-FFF2-40B4-BE49-F238E27FC236}">
                <a16:creationId xmlns:a16="http://schemas.microsoft.com/office/drawing/2014/main" id="{C4EE91FF-1FBA-42FC-A660-29A0300A78C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1A5BD2A-B465-4092-922B-76B4F5BD047A}"/>
              </a:ext>
            </a:extLst>
          </p:cNvPr>
          <p:cNvSpPr txBox="1">
            <a:spLocks noGrp="1"/>
          </p:cNvSpPr>
          <p:nvPr>
            <p:ph type="sldNum" sz="quarter" idx="8"/>
          </p:nvPr>
        </p:nvSpPr>
        <p:spPr/>
        <p:txBody>
          <a:bodyPr/>
          <a:lstStyle>
            <a:lvl1pPr>
              <a:defRPr/>
            </a:lvl1pPr>
          </a:lstStyle>
          <a:p>
            <a:pPr lvl="0"/>
            <a:fld id="{4B62352E-9850-4829-A96F-9B6D28D35771}" type="slidenum">
              <a:t>‹Nº›</a:t>
            </a:fld>
            <a:endParaRPr lang="es-ES"/>
          </a:p>
        </p:txBody>
      </p:sp>
    </p:spTree>
    <p:extLst>
      <p:ext uri="{BB962C8B-B14F-4D97-AF65-F5344CB8AC3E}">
        <p14:creationId xmlns:p14="http://schemas.microsoft.com/office/powerpoint/2010/main" val="269392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135118-AEAB-4563-9E2F-70EEFBDC824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8B79E96-4AE3-48AF-9D51-5A5DCF721F1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685815-1062-4D33-B693-529B466A1E53}"/>
              </a:ext>
            </a:extLst>
          </p:cNvPr>
          <p:cNvSpPr txBox="1">
            <a:spLocks noGrp="1"/>
          </p:cNvSpPr>
          <p:nvPr>
            <p:ph type="dt" sz="half" idx="7"/>
          </p:nvPr>
        </p:nvSpPr>
        <p:spPr/>
        <p:txBody>
          <a:bodyPr/>
          <a:lstStyle>
            <a:lvl1pPr>
              <a:defRPr/>
            </a:lvl1pPr>
          </a:lstStyle>
          <a:p>
            <a:pPr lvl="0"/>
            <a:fld id="{F99DAB6D-1A0E-4E92-BC1E-AB1E742D9656}" type="datetime1">
              <a:rPr lang="es-ES"/>
              <a:pPr lvl="0"/>
              <a:t>01/04/2020</a:t>
            </a:fld>
            <a:endParaRPr lang="es-ES"/>
          </a:p>
        </p:txBody>
      </p:sp>
      <p:sp>
        <p:nvSpPr>
          <p:cNvPr id="5" name="Marcador de pie de página 4">
            <a:extLst>
              <a:ext uri="{FF2B5EF4-FFF2-40B4-BE49-F238E27FC236}">
                <a16:creationId xmlns:a16="http://schemas.microsoft.com/office/drawing/2014/main" id="{50E35F2C-D569-41A4-88C1-51EE155614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601C1F7-4E57-4193-A619-80A5B2824A15}"/>
              </a:ext>
            </a:extLst>
          </p:cNvPr>
          <p:cNvSpPr txBox="1">
            <a:spLocks noGrp="1"/>
          </p:cNvSpPr>
          <p:nvPr>
            <p:ph type="sldNum" sz="quarter" idx="8"/>
          </p:nvPr>
        </p:nvSpPr>
        <p:spPr/>
        <p:txBody>
          <a:bodyPr/>
          <a:lstStyle>
            <a:lvl1pPr>
              <a:defRPr/>
            </a:lvl1pPr>
          </a:lstStyle>
          <a:p>
            <a:pPr lvl="0"/>
            <a:fld id="{F9DC5623-8864-4744-A308-A37C224938EF}" type="slidenum">
              <a:t>‹Nº›</a:t>
            </a:fld>
            <a:endParaRPr lang="es-ES"/>
          </a:p>
        </p:txBody>
      </p:sp>
    </p:spTree>
    <p:extLst>
      <p:ext uri="{BB962C8B-B14F-4D97-AF65-F5344CB8AC3E}">
        <p14:creationId xmlns:p14="http://schemas.microsoft.com/office/powerpoint/2010/main" val="30559564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533DB1E-0615-4864-9283-11C37014D6A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12CBA99-AC3C-462C-A9DF-72A37ECB40E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D73CAA2-009F-485D-B5C7-9F863DF2D2EB}"/>
              </a:ext>
            </a:extLst>
          </p:cNvPr>
          <p:cNvSpPr txBox="1">
            <a:spLocks noGrp="1"/>
          </p:cNvSpPr>
          <p:nvPr>
            <p:ph type="dt" sz="half" idx="7"/>
          </p:nvPr>
        </p:nvSpPr>
        <p:spPr/>
        <p:txBody>
          <a:bodyPr/>
          <a:lstStyle>
            <a:lvl1pPr>
              <a:defRPr/>
            </a:lvl1pPr>
          </a:lstStyle>
          <a:p>
            <a:pPr lvl="0"/>
            <a:fld id="{3CF93755-AD74-4FC7-A5A7-BB3D12834C18}" type="datetime1">
              <a:rPr lang="es-ES"/>
              <a:pPr lvl="0"/>
              <a:t>01/04/2020</a:t>
            </a:fld>
            <a:endParaRPr lang="es-ES"/>
          </a:p>
        </p:txBody>
      </p:sp>
      <p:sp>
        <p:nvSpPr>
          <p:cNvPr id="5" name="Marcador de pie de página 4">
            <a:extLst>
              <a:ext uri="{FF2B5EF4-FFF2-40B4-BE49-F238E27FC236}">
                <a16:creationId xmlns:a16="http://schemas.microsoft.com/office/drawing/2014/main" id="{400C1D1B-3468-4C53-BF48-61A35D90EAC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5B4EDB8-DAA1-4786-98CD-C0594729BC7B}"/>
              </a:ext>
            </a:extLst>
          </p:cNvPr>
          <p:cNvSpPr txBox="1">
            <a:spLocks noGrp="1"/>
          </p:cNvSpPr>
          <p:nvPr>
            <p:ph type="sldNum" sz="quarter" idx="8"/>
          </p:nvPr>
        </p:nvSpPr>
        <p:spPr/>
        <p:txBody>
          <a:bodyPr/>
          <a:lstStyle>
            <a:lvl1pPr>
              <a:defRPr/>
            </a:lvl1pPr>
          </a:lstStyle>
          <a:p>
            <a:pPr lvl="0"/>
            <a:fld id="{E823261B-C140-4F76-AD04-51E430BDF2F6}" type="slidenum">
              <a:t>‹Nº›</a:t>
            </a:fld>
            <a:endParaRPr lang="es-ES"/>
          </a:p>
        </p:txBody>
      </p:sp>
    </p:spTree>
    <p:extLst>
      <p:ext uri="{BB962C8B-B14F-4D97-AF65-F5344CB8AC3E}">
        <p14:creationId xmlns:p14="http://schemas.microsoft.com/office/powerpoint/2010/main" val="37515766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7EBADC-758C-44FC-8E35-A6BEEF0AE519}"/>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54FB729-BB4D-4973-A1B5-BF019D1D8F89}"/>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ADF1A76-D7A6-4320-83A4-572167084CD0}"/>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3889630154"/>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D632B79-B879-4B42-844C-9362F0DEA3F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6419B58-9DA0-48D8-81FE-5FF470E457B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50B545-4038-4B5E-9908-FD7ABC3FE23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406A31C-351E-4A44-A1CC-6F0272C11B41}" type="datetime1">
              <a:rPr lang="es-ES"/>
              <a:pPr lvl="0"/>
              <a:t>01/04/2020</a:t>
            </a:fld>
            <a:endParaRPr lang="es-ES"/>
          </a:p>
        </p:txBody>
      </p:sp>
      <p:sp>
        <p:nvSpPr>
          <p:cNvPr id="5" name="Marcador de pie de página 4">
            <a:extLst>
              <a:ext uri="{FF2B5EF4-FFF2-40B4-BE49-F238E27FC236}">
                <a16:creationId xmlns:a16="http://schemas.microsoft.com/office/drawing/2014/main" id="{9A211DE2-CE72-4618-AD24-9080E48563C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748C7E7-4200-41A2-ABBC-95FB37AA277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0CD755A-50F5-4701-9AAE-BC6CF6CC91A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FD18BD4-229E-410F-A1F7-017AB86CACF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0A81190-073D-4FE3-8D62-01CFE1E11F9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29F4CC3-9CCD-4847-9024-4FCE763AAEA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14730C6-420A-4623-BC58-DE50D8374677}" type="datetime1">
              <a:rPr lang="es-ES"/>
              <a:pPr lvl="0"/>
              <a:t>01/04/2020</a:t>
            </a:fld>
            <a:endParaRPr lang="es-ES"/>
          </a:p>
        </p:txBody>
      </p:sp>
      <p:sp>
        <p:nvSpPr>
          <p:cNvPr id="5" name="Marcador de pie de página 4">
            <a:extLst>
              <a:ext uri="{FF2B5EF4-FFF2-40B4-BE49-F238E27FC236}">
                <a16:creationId xmlns:a16="http://schemas.microsoft.com/office/drawing/2014/main" id="{8DC04323-BB9C-48C4-B92B-A1D173365C0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7FAD50F-9D8D-4D32-89CF-CB795092FA2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89BC997-A45F-4B68-BB4D-85F5AC38D767}" type="slidenum">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F65FCC63-05FC-4B61-AD2B-A29DF96F5697}"/>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24.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Subtítulo 2">
            <a:extLst>
              <a:ext uri="{FF2B5EF4-FFF2-40B4-BE49-F238E27FC236}">
                <a16:creationId xmlns:a16="http://schemas.microsoft.com/office/drawing/2014/main" id="{E321A93B-567D-4851-9525-7D5D14926AB9}"/>
              </a:ext>
            </a:extLst>
          </p:cNvPr>
          <p:cNvSpPr txBox="1">
            <a:spLocks noGrp="1"/>
          </p:cNvSpPr>
          <p:nvPr>
            <p:ph type="subTitle" idx="1"/>
          </p:nvPr>
        </p:nvSpPr>
        <p:spPr>
          <a:xfrm>
            <a:off x="1524003" y="2716106"/>
            <a:ext cx="9144000" cy="1205654"/>
          </a:xfrm>
        </p:spPr>
        <p:txBody>
          <a:bodyPr/>
          <a:lstStyle/>
          <a:p>
            <a:pPr lvl="0"/>
            <a:r>
              <a:rPr lang="es-ES" sz="4000">
                <a:solidFill>
                  <a:srgbClr val="FFFFFF"/>
                </a:solidFill>
                <a:latin typeface="Verdana" pitchFamily="34"/>
                <a:ea typeface="Verdana" pitchFamily="34"/>
              </a:rPr>
              <a:t>CATEDRAL DE LISBOA</a:t>
            </a:r>
          </a:p>
          <a:p>
            <a:pPr lvl="0"/>
            <a:r>
              <a:rPr lang="es-ES" sz="2800">
                <a:solidFill>
                  <a:srgbClr val="FFFFFF"/>
                </a:solidFill>
                <a:latin typeface="Verdana" pitchFamily="34"/>
                <a:ea typeface="Verdana" pitchFamily="34"/>
              </a:rPr>
              <a:t>PORTUGAL</a:t>
            </a:r>
          </a:p>
          <a:p>
            <a:pPr lvl="0"/>
            <a:endParaRPr lang="es-E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89D1E9-500B-4E23-87DB-A475956B62D0}"/>
              </a:ext>
            </a:extLst>
          </p:cNvPr>
          <p:cNvPicPr>
            <a:picLocks noChangeAspect="1"/>
          </p:cNvPicPr>
          <p:nvPr/>
        </p:nvPicPr>
        <p:blipFill>
          <a:blip r:embed="rId4"/>
          <a:stretch>
            <a:fillRect/>
          </a:stretch>
        </p:blipFill>
        <p:spPr>
          <a:xfrm>
            <a:off x="7589520" y="0"/>
            <a:ext cx="4602476" cy="6882707"/>
          </a:xfrm>
          <a:prstGeom prst="rect">
            <a:avLst/>
          </a:prstGeom>
          <a:noFill/>
          <a:ln cap="flat">
            <a:noFill/>
          </a:ln>
        </p:spPr>
      </p:pic>
      <p:sp>
        <p:nvSpPr>
          <p:cNvPr id="3" name="CuadroTexto 3">
            <a:extLst>
              <a:ext uri="{FF2B5EF4-FFF2-40B4-BE49-F238E27FC236}">
                <a16:creationId xmlns:a16="http://schemas.microsoft.com/office/drawing/2014/main" id="{CE4FBEFA-DCC3-4078-8CFC-4D36AC06E0AA}"/>
              </a:ext>
            </a:extLst>
          </p:cNvPr>
          <p:cNvSpPr txBox="1"/>
          <p:nvPr/>
        </p:nvSpPr>
        <p:spPr>
          <a:xfrm>
            <a:off x="477517" y="1076962"/>
            <a:ext cx="6532875" cy="48320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Santa Maria Maior de Lisboa o Sé de Lisboa es la catedral de Lisboa e iglesia más antigua de la ciudad. Desde el inicio de la construcción en el año 1147, el edificio ha sido modificado en varias ocasiones y ha sobrevivido a varios terremotos. Actualmente es el resultado de una mezcla de distintos estilos arquitectónicos.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Lisboa es sede de una diócesis desde el siglo IV d.C.. Después del periodo de dominación visigoda, la ciudad fue conquistada por los musulmanes y se mantuvo bajo control árabe desde el siglo VIII hasta el siglo XII, aunque se permitía a los cristianos vivir en Lisboa y los alrededores.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Verdana" pitchFamily="34"/>
              <a:ea typeface="Verdana"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El primer edificio en las primeras décadas del siglo XIII era en estilo Románico tardío. En aquel tiempo, las reliquias de San Vicente de Huesca, patrón de Lisboa, se llevaron a la catedral desde el sur del país. A finales del siglo XIII, el rey Dionisio I de Portugal construyó un convento gótico y su sucesor, Alfonso IV convirtió la capilla principal en panteón real para sí y su familia. En 1498, la reina Leonor fundó la Misericórdia de Lisboa en una de las capillas del convento de la catedral. La Misericórdia es una institución caritativa católica que luego se expandió por otras ciudades y que fue muy importante en Portugal y en sus colonias.</a:t>
            </a:r>
          </a:p>
        </p:txBody>
      </p:sp>
      <p:pic>
        <p:nvPicPr>
          <p:cNvPr id="4" name="02-Piano SOnata No. 14 - 1st Movement">
            <a:extLst>
              <a:ext uri="{FF2B5EF4-FFF2-40B4-BE49-F238E27FC236}">
                <a16:creationId xmlns:a16="http://schemas.microsoft.com/office/drawing/2014/main" id="{A8810580-CEAB-47E6-93BD-CD4E3D0659E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795" y="322580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C84F33-EA16-449B-9358-21C519202500}"/>
              </a:ext>
            </a:extLst>
          </p:cNvPr>
          <p:cNvPicPr>
            <a:picLocks noChangeAspect="1"/>
          </p:cNvPicPr>
          <p:nvPr/>
        </p:nvPicPr>
        <p:blipFill>
          <a:blip r:embed="rId3"/>
          <a:stretch>
            <a:fillRect/>
          </a:stretch>
        </p:blipFill>
        <p:spPr>
          <a:xfrm>
            <a:off x="7112002" y="0"/>
            <a:ext cx="5080004" cy="6769102"/>
          </a:xfrm>
          <a:prstGeom prst="rect">
            <a:avLst/>
          </a:prstGeom>
          <a:noFill/>
          <a:ln cap="flat">
            <a:noFill/>
          </a:ln>
        </p:spPr>
      </p:pic>
      <p:sp>
        <p:nvSpPr>
          <p:cNvPr id="3" name="CuadroTexto 3">
            <a:extLst>
              <a:ext uri="{FF2B5EF4-FFF2-40B4-BE49-F238E27FC236}">
                <a16:creationId xmlns:a16="http://schemas.microsoft.com/office/drawing/2014/main" id="{2F4AE45D-8DC0-4B8E-81A4-C5AB9C329D87}"/>
              </a:ext>
            </a:extLst>
          </p:cNvPr>
          <p:cNvSpPr txBox="1"/>
          <p:nvPr/>
        </p:nvSpPr>
        <p:spPr>
          <a:xfrm>
            <a:off x="518163" y="2164083"/>
            <a:ext cx="5963917" cy="26776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En cuanto al origen del edificio está ampliamente aceptado que se comienza por orden de D. Afonso Henriques tras la toma en el año 1147. Pero si nos referimos a los precedentes en los que se asienta el actual edificio, los académicos discrepan en muchos puntos, debido sobre todo a la falta de documentación causada tras los incendios que siguieron al Terremoto de Lisboa de 1755, y también de algunos terremotos previos. Además también se da la circunstancia de que los escritores antiguos, copiándose unos a otros, afirman, casi todos, que el primer rey adaptó a templo cristiano la antigua mezquita de los moros. Muchos autores posteriores dan por bueno sin más este hecho y todavía se tardan varios siglos en investigar al respecto.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FA1910-9C99-477B-B583-C17050A113BB}"/>
              </a:ext>
            </a:extLst>
          </p:cNvPr>
          <p:cNvPicPr>
            <a:picLocks noChangeAspect="1"/>
          </p:cNvPicPr>
          <p:nvPr/>
        </p:nvPicPr>
        <p:blipFill>
          <a:blip r:embed="rId2"/>
          <a:stretch>
            <a:fillRect/>
          </a:stretch>
        </p:blipFill>
        <p:spPr>
          <a:xfrm>
            <a:off x="1657350" y="0"/>
            <a:ext cx="850722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D36FA40-2422-4F82-8416-8C79222F34EE}"/>
              </a:ext>
            </a:extLst>
          </p:cNvPr>
          <p:cNvSpPr txBox="1"/>
          <p:nvPr/>
        </p:nvSpPr>
        <p:spPr>
          <a:xfrm>
            <a:off x="1209037" y="1371600"/>
            <a:ext cx="9641835" cy="418575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Entre las hipótesis más plausibles, destacan que pudo haber existido en el mismo sitio un templo pagano consagrado al Dios Sol, en época de Paulo de Olisipo romano. Esto se cree por el hallazgo de inscripciones romanas en la parte subterránea de la catedral descubierta tras el terremoto. Tras la invasión por parte de los pueblos islámicos, algunos autores defienden que el edificio existente hubiese sido aprovechado para uso como mezquita, sin introducir reformas relevantes. La certeza es que la actual Sede es una Catedral de estilo Románico del siglo XII, a la que se superpondrán diversos estilos y corrientes durante su historia. Con influencia normanda en su arquitectura original, traída probablemente por los Cruzados venidos de Inglaterra. A este respecto es importante destacar que tras la reconquista, se elige como obispo a un cruzado inglés, Gilberto de Hastings, siendo aceptado por el rey y todos los cargos eclesiásticos.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Aunque no hay la seguridad de que haya sido el trazador del conjunto, es posible que el mestre Roberto de Lisboa sea ese personaje llegado con estos cruzados. Se sabe que tuvo la dirección de las obras de la Catedral, y se le atribuye también la ejecución de la fachada principal de la Catedral Vieja de Coímbra así como el trazado de sus naves, referencia que encontramos en el “Livro Preto” de la Catedral Nueva de Coimbra. Realmente se conoce más bien poco sobre este personaje más allá de estos hechos y de sus cuatro visitas a la Catedral Vieja de Coímbra, pero es evidente que por sus dimensiones y proporciones, ciertos elementos compositivos como las fachadas, además de algunos detalles decorativos, ambas construcciones debieron tener idéntico arquitecto, siendo este el más probable candidato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366644-8275-4623-AC3A-AE1045FF9582}"/>
              </a:ext>
            </a:extLst>
          </p:cNvPr>
          <p:cNvPicPr>
            <a:picLocks noChangeAspect="1"/>
          </p:cNvPicPr>
          <p:nvPr/>
        </p:nvPicPr>
        <p:blipFill>
          <a:blip r:embed="rId2"/>
          <a:stretch>
            <a:fillRect/>
          </a:stretch>
        </p:blipFill>
        <p:spPr>
          <a:xfrm>
            <a:off x="80010" y="0"/>
            <a:ext cx="5143499" cy="6858000"/>
          </a:xfrm>
          <a:prstGeom prst="rect">
            <a:avLst/>
          </a:prstGeom>
          <a:noFill/>
          <a:ln cap="flat">
            <a:noFill/>
          </a:ln>
        </p:spPr>
      </p:pic>
      <p:sp>
        <p:nvSpPr>
          <p:cNvPr id="3" name="CuadroTexto 3">
            <a:extLst>
              <a:ext uri="{FF2B5EF4-FFF2-40B4-BE49-F238E27FC236}">
                <a16:creationId xmlns:a16="http://schemas.microsoft.com/office/drawing/2014/main" id="{D712427B-7379-4B92-99AA-C35D29702D74}"/>
              </a:ext>
            </a:extLst>
          </p:cNvPr>
          <p:cNvSpPr txBox="1"/>
          <p:nvPr/>
        </p:nvSpPr>
        <p:spPr>
          <a:xfrm>
            <a:off x="5720084" y="894082"/>
            <a:ext cx="5994404" cy="48320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La primera transformación llevada a cabo en la Catedral ocurre a finales del siglo XII, todavía bajo el reinado de Alfonso III de Portugal. Durante esta obra se ejecutó un anexo en fachada norte, desde el brazo del transepto hasta donde ahora está la puerta de la misma fachada, este anexo funcionaría más tarde como la cámara del Patriarca.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Durante el reinado de Dionisio I de Portugal y seguramente con influencias del obispo D. Mateus (1258-1282) se dota a la sede de un claustro con forma típica de las órdenes monásticas europeas, contando con jardín, balaustrada, columnatas muy decoradas y carácter peripatético. A este claustro se le han dado muchos apodos como el de “Claustro del Silencio”. Esta intervención apenas transformó el esqueleto románico.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Verdana" pitchFamily="34"/>
              <a:ea typeface="Verdana"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Verdana" pitchFamily="34"/>
                <a:ea typeface="Verdana" pitchFamily="34"/>
              </a:rPr>
              <a:t>El segundo lote de operaciones comienza con la construcción de la que hoy se conoce como la capilla de São Bartolomeu dos Regatos. Con esta obra la fachada norte acaba por perder todos sus ventanales románicos y solo queda de ella una puerta que tuvo que ser trasladada del primer tramo al tercero y ahora permanece semi-escondida entre ambas intervenciones góticas. Estas obras se llevaron a cabo bajo el reinado de Alfonso IV.</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88AEE0-3519-454C-9675-E9AE4F84437B}"/>
              </a:ext>
            </a:extLst>
          </p:cNvPr>
          <p:cNvPicPr>
            <a:picLocks noChangeAspect="1"/>
          </p:cNvPicPr>
          <p:nvPr/>
        </p:nvPicPr>
        <p:blipFill>
          <a:blip r:embed="rId2"/>
          <a:stretch>
            <a:fillRect/>
          </a:stretch>
        </p:blipFill>
        <p:spPr>
          <a:xfrm>
            <a:off x="438153" y="0"/>
            <a:ext cx="11178238"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B3ED2A-5E48-45AF-A20D-5C25A25DCBEB}"/>
              </a:ext>
            </a:extLst>
          </p:cNvPr>
          <p:cNvPicPr>
            <a:picLocks noChangeAspect="1"/>
          </p:cNvPicPr>
          <p:nvPr/>
        </p:nvPicPr>
        <p:blipFill>
          <a:blip r:embed="rId2"/>
          <a:stretch>
            <a:fillRect/>
          </a:stretch>
        </p:blipFill>
        <p:spPr>
          <a:xfrm>
            <a:off x="2235195" y="0"/>
            <a:ext cx="7697382" cy="705103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2D4A07-5D55-4C6F-A25C-46DA45F9DF1E}"/>
              </a:ext>
            </a:extLst>
          </p:cNvPr>
          <p:cNvPicPr>
            <a:picLocks noChangeAspect="1"/>
          </p:cNvPicPr>
          <p:nvPr/>
        </p:nvPicPr>
        <p:blipFill>
          <a:blip r:embed="rId2"/>
          <a:stretch>
            <a:fillRect/>
          </a:stretch>
        </p:blipFill>
        <p:spPr>
          <a:xfrm>
            <a:off x="596581" y="0"/>
            <a:ext cx="1077271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9D9EFB-B392-4F2D-992C-FA09BB7C0DA9}"/>
              </a:ext>
            </a:extLst>
          </p:cNvPr>
          <p:cNvPicPr>
            <a:picLocks noChangeAspect="1"/>
          </p:cNvPicPr>
          <p:nvPr/>
        </p:nvPicPr>
        <p:blipFill>
          <a:blip r:embed="rId2"/>
          <a:stretch>
            <a:fillRect/>
          </a:stretch>
        </p:blipFill>
        <p:spPr>
          <a:xfrm>
            <a:off x="1889763" y="0"/>
            <a:ext cx="8758242"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9D7FC5-FDFB-4632-9ABD-8BF77992C680}"/>
              </a:ext>
            </a:extLst>
          </p:cNvPr>
          <p:cNvPicPr>
            <a:picLocks noChangeAspect="1"/>
          </p:cNvPicPr>
          <p:nvPr/>
        </p:nvPicPr>
        <p:blipFill>
          <a:blip r:embed="rId2"/>
          <a:stretch>
            <a:fillRect/>
          </a:stretch>
        </p:blipFill>
        <p:spPr>
          <a:xfrm>
            <a:off x="1131469" y="-37252"/>
            <a:ext cx="4458916" cy="6858000"/>
          </a:xfrm>
          <a:prstGeom prst="rect">
            <a:avLst/>
          </a:prstGeom>
          <a:noFill/>
          <a:ln cap="flat">
            <a:noFill/>
          </a:ln>
        </p:spPr>
      </p:pic>
      <p:pic>
        <p:nvPicPr>
          <p:cNvPr id="3" name="Imagen 4">
            <a:extLst>
              <a:ext uri="{FF2B5EF4-FFF2-40B4-BE49-F238E27FC236}">
                <a16:creationId xmlns:a16="http://schemas.microsoft.com/office/drawing/2014/main" id="{E29AC5CC-6910-43BA-BA08-BE711DD16EE3}"/>
              </a:ext>
            </a:extLst>
          </p:cNvPr>
          <p:cNvPicPr>
            <a:picLocks noChangeAspect="1"/>
          </p:cNvPicPr>
          <p:nvPr/>
        </p:nvPicPr>
        <p:blipFill>
          <a:blip r:embed="rId3"/>
          <a:stretch>
            <a:fillRect/>
          </a:stretch>
        </p:blipFill>
        <p:spPr>
          <a:xfrm>
            <a:off x="5781037" y="-37252"/>
            <a:ext cx="5171444" cy="689525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19369D-ABA2-4AB8-88B4-03946BE0311A}"/>
              </a:ext>
            </a:extLst>
          </p:cNvPr>
          <p:cNvPicPr>
            <a:picLocks noChangeAspect="1"/>
          </p:cNvPicPr>
          <p:nvPr/>
        </p:nvPicPr>
        <p:blipFill>
          <a:blip r:embed="rId2"/>
          <a:stretch>
            <a:fillRect/>
          </a:stretch>
        </p:blipFill>
        <p:spPr>
          <a:xfrm>
            <a:off x="1280160" y="0"/>
            <a:ext cx="9712957" cy="690313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CF6E13-37F9-43A6-8119-670FB6ABB871}"/>
              </a:ext>
            </a:extLst>
          </p:cNvPr>
          <p:cNvPicPr>
            <a:picLocks noChangeAspect="1"/>
          </p:cNvPicPr>
          <p:nvPr/>
        </p:nvPicPr>
        <p:blipFill>
          <a:blip r:embed="rId2"/>
          <a:stretch>
            <a:fillRect/>
          </a:stretch>
        </p:blipFill>
        <p:spPr>
          <a:xfrm>
            <a:off x="1584956" y="0"/>
            <a:ext cx="9235440" cy="687710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D458BB-EA17-4151-9C2F-C6F63BB61512}"/>
              </a:ext>
            </a:extLst>
          </p:cNvPr>
          <p:cNvPicPr>
            <a:picLocks noChangeAspect="1"/>
          </p:cNvPicPr>
          <p:nvPr/>
        </p:nvPicPr>
        <p:blipFill>
          <a:blip r:embed="rId2"/>
          <a:stretch>
            <a:fillRect/>
          </a:stretch>
        </p:blipFill>
        <p:spPr>
          <a:xfrm>
            <a:off x="936629" y="0"/>
            <a:ext cx="1032062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BB504E-297E-46DF-8A12-DAF71827AFB4}"/>
              </a:ext>
            </a:extLst>
          </p:cNvPr>
          <p:cNvPicPr>
            <a:picLocks noChangeAspect="1"/>
          </p:cNvPicPr>
          <p:nvPr/>
        </p:nvPicPr>
        <p:blipFill>
          <a:blip r:embed="rId2"/>
          <a:stretch>
            <a:fillRect/>
          </a:stretch>
        </p:blipFill>
        <p:spPr>
          <a:xfrm>
            <a:off x="1450338" y="10158"/>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0A5A60-DD08-4910-AB80-D2138D764872}"/>
              </a:ext>
            </a:extLst>
          </p:cNvPr>
          <p:cNvPicPr>
            <a:picLocks noChangeAspect="1"/>
          </p:cNvPicPr>
          <p:nvPr/>
        </p:nvPicPr>
        <p:blipFill>
          <a:blip r:embed="rId2"/>
          <a:stretch>
            <a:fillRect/>
          </a:stretch>
        </p:blipFill>
        <p:spPr>
          <a:xfrm>
            <a:off x="1141728" y="0"/>
            <a:ext cx="9914418" cy="676656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391997-E907-4353-AB52-A9B09C2BD4BD}"/>
              </a:ext>
            </a:extLst>
          </p:cNvPr>
          <p:cNvPicPr>
            <a:picLocks noChangeAspect="1"/>
          </p:cNvPicPr>
          <p:nvPr/>
        </p:nvPicPr>
        <p:blipFill>
          <a:blip r:embed="rId2"/>
          <a:stretch>
            <a:fillRect/>
          </a:stretch>
        </p:blipFill>
        <p:spPr>
          <a:xfrm>
            <a:off x="772155" y="0"/>
            <a:ext cx="1065320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8C1D26-B7CD-4099-83BF-74D54EEB1A05}"/>
              </a:ext>
            </a:extLst>
          </p:cNvPr>
          <p:cNvPicPr>
            <a:picLocks noChangeAspect="1"/>
          </p:cNvPicPr>
          <p:nvPr/>
        </p:nvPicPr>
        <p:blipFill>
          <a:blip r:embed="rId2"/>
          <a:stretch>
            <a:fillRect/>
          </a:stretch>
        </p:blipFill>
        <p:spPr>
          <a:xfrm>
            <a:off x="1097280" y="69594"/>
            <a:ext cx="5181603" cy="6920435"/>
          </a:xfrm>
          <a:prstGeom prst="rect">
            <a:avLst/>
          </a:prstGeom>
          <a:noFill/>
          <a:ln cap="flat">
            <a:noFill/>
          </a:ln>
        </p:spPr>
      </p:pic>
      <p:pic>
        <p:nvPicPr>
          <p:cNvPr id="3" name="Imagen 4">
            <a:extLst>
              <a:ext uri="{FF2B5EF4-FFF2-40B4-BE49-F238E27FC236}">
                <a16:creationId xmlns:a16="http://schemas.microsoft.com/office/drawing/2014/main" id="{644294CC-C500-4B8D-8C08-C1C85369B492}"/>
              </a:ext>
            </a:extLst>
          </p:cNvPr>
          <p:cNvPicPr>
            <a:picLocks noChangeAspect="1"/>
          </p:cNvPicPr>
          <p:nvPr/>
        </p:nvPicPr>
        <p:blipFill>
          <a:blip r:embed="rId3"/>
          <a:stretch>
            <a:fillRect/>
          </a:stretch>
        </p:blipFill>
        <p:spPr>
          <a:xfrm>
            <a:off x="6451604" y="0"/>
            <a:ext cx="4582158" cy="688307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FD834F-97CD-4CCE-9968-F471EC3BAF0A}"/>
              </a:ext>
            </a:extLst>
          </p:cNvPr>
          <p:cNvPicPr>
            <a:picLocks noChangeAspect="1"/>
          </p:cNvPicPr>
          <p:nvPr/>
        </p:nvPicPr>
        <p:blipFill>
          <a:blip r:embed="rId2"/>
          <a:stretch>
            <a:fillRect/>
          </a:stretch>
        </p:blipFill>
        <p:spPr>
          <a:xfrm>
            <a:off x="1010924" y="0"/>
            <a:ext cx="10609975"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0AD6B9-68EA-4195-A57C-D3A35B3A5943}"/>
              </a:ext>
            </a:extLst>
          </p:cNvPr>
          <p:cNvPicPr>
            <a:picLocks noChangeAspect="1"/>
          </p:cNvPicPr>
          <p:nvPr/>
        </p:nvPicPr>
        <p:blipFill>
          <a:blip r:embed="rId2"/>
          <a:stretch>
            <a:fillRect/>
          </a:stretch>
        </p:blipFill>
        <p:spPr>
          <a:xfrm>
            <a:off x="708339" y="0"/>
            <a:ext cx="106299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6027FB-8540-412E-B608-A255A4E2A996}"/>
              </a:ext>
            </a:extLst>
          </p:cNvPr>
          <p:cNvPicPr>
            <a:picLocks noChangeAspect="1"/>
          </p:cNvPicPr>
          <p:nvPr/>
        </p:nvPicPr>
        <p:blipFill>
          <a:blip r:embed="rId2"/>
          <a:stretch>
            <a:fillRect/>
          </a:stretch>
        </p:blipFill>
        <p:spPr>
          <a:xfrm>
            <a:off x="2385056" y="0"/>
            <a:ext cx="7551416" cy="6870819"/>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BAB092-F0A2-4637-8A90-6E432E21CF14}"/>
              </a:ext>
            </a:extLst>
          </p:cNvPr>
          <p:cNvPicPr>
            <a:picLocks noChangeAspect="1"/>
          </p:cNvPicPr>
          <p:nvPr/>
        </p:nvPicPr>
        <p:blipFill>
          <a:blip r:embed="rId2"/>
          <a:stretch>
            <a:fillRect/>
          </a:stretch>
        </p:blipFill>
        <p:spPr>
          <a:xfrm>
            <a:off x="1069335" y="0"/>
            <a:ext cx="9913623" cy="684511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36B217-3C24-4D01-9124-80011430C1B1}"/>
              </a:ext>
            </a:extLst>
          </p:cNvPr>
          <p:cNvPicPr>
            <a:picLocks noChangeAspect="1"/>
          </p:cNvPicPr>
          <p:nvPr/>
        </p:nvPicPr>
        <p:blipFill>
          <a:blip r:embed="rId2"/>
          <a:stretch>
            <a:fillRect/>
          </a:stretch>
        </p:blipFill>
        <p:spPr>
          <a:xfrm>
            <a:off x="1917697" y="0"/>
            <a:ext cx="753732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7D186F-1755-4707-8A7F-10FB43C530E8}"/>
              </a:ext>
            </a:extLst>
          </p:cNvPr>
          <p:cNvPicPr>
            <a:picLocks noChangeAspect="1"/>
          </p:cNvPicPr>
          <p:nvPr/>
        </p:nvPicPr>
        <p:blipFill>
          <a:blip r:embed="rId2"/>
          <a:stretch>
            <a:fillRect/>
          </a:stretch>
        </p:blipFill>
        <p:spPr>
          <a:xfrm>
            <a:off x="1042351" y="0"/>
            <a:ext cx="5074920" cy="6766560"/>
          </a:xfrm>
          <a:prstGeom prst="rect">
            <a:avLst/>
          </a:prstGeom>
          <a:noFill/>
          <a:ln cap="flat">
            <a:noFill/>
          </a:ln>
        </p:spPr>
      </p:pic>
      <p:pic>
        <p:nvPicPr>
          <p:cNvPr id="3" name="Imagen 4">
            <a:extLst>
              <a:ext uri="{FF2B5EF4-FFF2-40B4-BE49-F238E27FC236}">
                <a16:creationId xmlns:a16="http://schemas.microsoft.com/office/drawing/2014/main" id="{63F83F9F-F2C9-44B7-A681-118239EB7952}"/>
              </a:ext>
            </a:extLst>
          </p:cNvPr>
          <p:cNvPicPr>
            <a:picLocks noChangeAspect="1"/>
          </p:cNvPicPr>
          <p:nvPr/>
        </p:nvPicPr>
        <p:blipFill>
          <a:blip r:embed="rId3"/>
          <a:stretch>
            <a:fillRect/>
          </a:stretch>
        </p:blipFill>
        <p:spPr>
          <a:xfrm>
            <a:off x="6206810" y="0"/>
            <a:ext cx="5074920" cy="676656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6E0C99-0096-4972-B2B2-30409C6C3289}"/>
              </a:ext>
            </a:extLst>
          </p:cNvPr>
          <p:cNvPicPr>
            <a:picLocks noChangeAspect="1"/>
          </p:cNvPicPr>
          <p:nvPr/>
        </p:nvPicPr>
        <p:blipFill>
          <a:blip r:embed="rId2"/>
          <a:stretch>
            <a:fillRect/>
          </a:stretch>
        </p:blipFill>
        <p:spPr>
          <a:xfrm>
            <a:off x="5983284" y="190496"/>
            <a:ext cx="5000625" cy="6667503"/>
          </a:xfrm>
          <a:prstGeom prst="rect">
            <a:avLst/>
          </a:prstGeom>
          <a:noFill/>
          <a:ln cap="flat">
            <a:noFill/>
          </a:ln>
        </p:spPr>
      </p:pic>
      <p:pic>
        <p:nvPicPr>
          <p:cNvPr id="3" name="Imagen 4">
            <a:extLst>
              <a:ext uri="{FF2B5EF4-FFF2-40B4-BE49-F238E27FC236}">
                <a16:creationId xmlns:a16="http://schemas.microsoft.com/office/drawing/2014/main" id="{1D8BF02B-D7FA-4971-9004-93572A12C608}"/>
              </a:ext>
            </a:extLst>
          </p:cNvPr>
          <p:cNvPicPr>
            <a:picLocks noChangeAspect="1"/>
          </p:cNvPicPr>
          <p:nvPr/>
        </p:nvPicPr>
        <p:blipFill>
          <a:blip r:embed="rId3"/>
          <a:stretch>
            <a:fillRect/>
          </a:stretch>
        </p:blipFill>
        <p:spPr>
          <a:xfrm>
            <a:off x="1192213" y="0"/>
            <a:ext cx="465364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A525CD-B5EB-4DEC-A637-215409196250}"/>
              </a:ext>
            </a:extLst>
          </p:cNvPr>
          <p:cNvPicPr>
            <a:picLocks noChangeAspect="1"/>
          </p:cNvPicPr>
          <p:nvPr/>
        </p:nvPicPr>
        <p:blipFill>
          <a:blip r:embed="rId2"/>
          <a:stretch>
            <a:fillRect/>
          </a:stretch>
        </p:blipFill>
        <p:spPr>
          <a:xfrm>
            <a:off x="1060411" y="90873"/>
            <a:ext cx="4765989" cy="6767126"/>
          </a:xfrm>
          <a:prstGeom prst="rect">
            <a:avLst/>
          </a:prstGeom>
          <a:noFill/>
          <a:ln cap="flat">
            <a:noFill/>
          </a:ln>
        </p:spPr>
      </p:pic>
      <p:pic>
        <p:nvPicPr>
          <p:cNvPr id="3" name="Imagen 4">
            <a:extLst>
              <a:ext uri="{FF2B5EF4-FFF2-40B4-BE49-F238E27FC236}">
                <a16:creationId xmlns:a16="http://schemas.microsoft.com/office/drawing/2014/main" id="{8AE61C11-CE72-4CD6-A2C4-B1E8DE0C603E}"/>
              </a:ext>
            </a:extLst>
          </p:cNvPr>
          <p:cNvPicPr>
            <a:picLocks noChangeAspect="1"/>
          </p:cNvPicPr>
          <p:nvPr/>
        </p:nvPicPr>
        <p:blipFill>
          <a:blip r:embed="rId3"/>
          <a:stretch>
            <a:fillRect/>
          </a:stretch>
        </p:blipFill>
        <p:spPr>
          <a:xfrm>
            <a:off x="6097904" y="95253"/>
            <a:ext cx="4962567" cy="670617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6920FE-5BF9-4D5C-A80C-A822E0BA72C8}"/>
              </a:ext>
            </a:extLst>
          </p:cNvPr>
          <p:cNvPicPr>
            <a:picLocks noChangeAspect="1"/>
          </p:cNvPicPr>
          <p:nvPr/>
        </p:nvPicPr>
        <p:blipFill>
          <a:blip r:embed="rId2"/>
          <a:stretch>
            <a:fillRect/>
          </a:stretch>
        </p:blipFill>
        <p:spPr>
          <a:xfrm>
            <a:off x="994409" y="0"/>
            <a:ext cx="10301712"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9BBCEB-745C-4B31-BFC8-7F96E0F48BC8}"/>
              </a:ext>
            </a:extLst>
          </p:cNvPr>
          <p:cNvPicPr>
            <a:picLocks noChangeAspect="1"/>
          </p:cNvPicPr>
          <p:nvPr/>
        </p:nvPicPr>
        <p:blipFill>
          <a:blip r:embed="rId2"/>
          <a:stretch>
            <a:fillRect/>
          </a:stretch>
        </p:blipFill>
        <p:spPr>
          <a:xfrm>
            <a:off x="883923" y="0"/>
            <a:ext cx="10327343"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48D25C-07B6-4026-833D-F6F27155B839}"/>
              </a:ext>
            </a:extLst>
          </p:cNvPr>
          <p:cNvPicPr>
            <a:picLocks noChangeAspect="1"/>
          </p:cNvPicPr>
          <p:nvPr/>
        </p:nvPicPr>
        <p:blipFill>
          <a:blip r:embed="rId2"/>
          <a:stretch>
            <a:fillRect/>
          </a:stretch>
        </p:blipFill>
        <p:spPr>
          <a:xfrm>
            <a:off x="887726" y="95253"/>
            <a:ext cx="5087300" cy="6783074"/>
          </a:xfrm>
          <a:prstGeom prst="rect">
            <a:avLst/>
          </a:prstGeom>
          <a:noFill/>
          <a:ln cap="flat">
            <a:noFill/>
          </a:ln>
        </p:spPr>
      </p:pic>
      <p:pic>
        <p:nvPicPr>
          <p:cNvPr id="3" name="Imagen 4">
            <a:extLst>
              <a:ext uri="{FF2B5EF4-FFF2-40B4-BE49-F238E27FC236}">
                <a16:creationId xmlns:a16="http://schemas.microsoft.com/office/drawing/2014/main" id="{E34F3748-AECC-4DC0-BD87-EB42671D154D}"/>
              </a:ext>
            </a:extLst>
          </p:cNvPr>
          <p:cNvPicPr>
            <a:picLocks noChangeAspect="1"/>
          </p:cNvPicPr>
          <p:nvPr/>
        </p:nvPicPr>
        <p:blipFill>
          <a:blip r:embed="rId3"/>
          <a:stretch>
            <a:fillRect/>
          </a:stretch>
        </p:blipFill>
        <p:spPr>
          <a:xfrm>
            <a:off x="6115370" y="0"/>
            <a:ext cx="5101273" cy="68017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3D25D1-5999-439D-98D7-15B20428144C}"/>
              </a:ext>
            </a:extLst>
          </p:cNvPr>
          <p:cNvPicPr>
            <a:picLocks noChangeAspect="1"/>
          </p:cNvPicPr>
          <p:nvPr/>
        </p:nvPicPr>
        <p:blipFill>
          <a:blip r:embed="rId2"/>
          <a:stretch>
            <a:fillRect/>
          </a:stretch>
        </p:blipFill>
        <p:spPr>
          <a:xfrm>
            <a:off x="6206490" y="0"/>
            <a:ext cx="5143499" cy="6858000"/>
          </a:xfrm>
          <a:prstGeom prst="rect">
            <a:avLst/>
          </a:prstGeom>
          <a:noFill/>
          <a:ln cap="flat">
            <a:noFill/>
          </a:ln>
        </p:spPr>
      </p:pic>
      <p:pic>
        <p:nvPicPr>
          <p:cNvPr id="3" name="Imagen 4">
            <a:extLst>
              <a:ext uri="{FF2B5EF4-FFF2-40B4-BE49-F238E27FC236}">
                <a16:creationId xmlns:a16="http://schemas.microsoft.com/office/drawing/2014/main" id="{42C35F23-63A2-462F-AD23-71483FB06EF0}"/>
              </a:ext>
            </a:extLst>
          </p:cNvPr>
          <p:cNvPicPr>
            <a:picLocks noChangeAspect="1"/>
          </p:cNvPicPr>
          <p:nvPr/>
        </p:nvPicPr>
        <p:blipFill>
          <a:blip r:embed="rId3"/>
          <a:stretch>
            <a:fillRect/>
          </a:stretch>
        </p:blipFill>
        <p:spPr>
          <a:xfrm>
            <a:off x="868680" y="20317"/>
            <a:ext cx="5150495"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49239D-1106-4FAE-A1F5-63EAB3AA55F2}"/>
              </a:ext>
            </a:extLst>
          </p:cNvPr>
          <p:cNvPicPr>
            <a:picLocks noChangeAspect="1"/>
          </p:cNvPicPr>
          <p:nvPr/>
        </p:nvPicPr>
        <p:blipFill>
          <a:blip r:embed="rId2"/>
          <a:stretch>
            <a:fillRect/>
          </a:stretch>
        </p:blipFill>
        <p:spPr>
          <a:xfrm>
            <a:off x="933446" y="0"/>
            <a:ext cx="10301712"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8FB543-29CA-454A-BC37-15057C2749EC}"/>
              </a:ext>
            </a:extLst>
          </p:cNvPr>
          <p:cNvPicPr>
            <a:picLocks noChangeAspect="1"/>
          </p:cNvPicPr>
          <p:nvPr/>
        </p:nvPicPr>
        <p:blipFill>
          <a:blip r:embed="rId2"/>
          <a:stretch>
            <a:fillRect/>
          </a:stretch>
        </p:blipFill>
        <p:spPr>
          <a:xfrm>
            <a:off x="1419862" y="0"/>
            <a:ext cx="9144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DE8C9A-A79A-4984-8321-BEDF3F478D30}"/>
              </a:ext>
            </a:extLst>
          </p:cNvPr>
          <p:cNvPicPr>
            <a:picLocks noChangeAspect="1"/>
          </p:cNvPicPr>
          <p:nvPr/>
        </p:nvPicPr>
        <p:blipFill>
          <a:blip r:embed="rId2"/>
          <a:stretch>
            <a:fillRect/>
          </a:stretch>
        </p:blipFill>
        <p:spPr>
          <a:xfrm>
            <a:off x="50804" y="0"/>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B3DBEE-C987-4D39-B2FD-888B4A137AD7}"/>
              </a:ext>
            </a:extLst>
          </p:cNvPr>
          <p:cNvPicPr>
            <a:picLocks noChangeAspect="1"/>
          </p:cNvPicPr>
          <p:nvPr/>
        </p:nvPicPr>
        <p:blipFill>
          <a:blip r:embed="rId2"/>
          <a:stretch>
            <a:fillRect/>
          </a:stretch>
        </p:blipFill>
        <p:spPr>
          <a:xfrm>
            <a:off x="1837687" y="0"/>
            <a:ext cx="8499119"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54474A-16A6-4C7D-8823-B63A0928141E}"/>
              </a:ext>
            </a:extLst>
          </p:cNvPr>
          <p:cNvPicPr>
            <a:picLocks noChangeAspect="1"/>
          </p:cNvPicPr>
          <p:nvPr/>
        </p:nvPicPr>
        <p:blipFill>
          <a:blip r:embed="rId2"/>
          <a:stretch>
            <a:fillRect/>
          </a:stretch>
        </p:blipFill>
        <p:spPr>
          <a:xfrm>
            <a:off x="2376168" y="0"/>
            <a:ext cx="7295741"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8EFF7A-CB25-4E60-9029-2235F0C90956}"/>
              </a:ext>
            </a:extLst>
          </p:cNvPr>
          <p:cNvPicPr>
            <a:picLocks noChangeAspect="1"/>
          </p:cNvPicPr>
          <p:nvPr/>
        </p:nvPicPr>
        <p:blipFill>
          <a:blip r:embed="rId2"/>
          <a:stretch>
            <a:fillRect/>
          </a:stretch>
        </p:blipFill>
        <p:spPr>
          <a:xfrm>
            <a:off x="3610865" y="0"/>
            <a:ext cx="5147057" cy="6859197"/>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FC3076-4DA0-4AFE-9840-B8166160FA08}"/>
              </a:ext>
            </a:extLst>
          </p:cNvPr>
          <p:cNvPicPr>
            <a:picLocks noChangeAspect="1"/>
          </p:cNvPicPr>
          <p:nvPr/>
        </p:nvPicPr>
        <p:blipFill>
          <a:blip r:embed="rId2"/>
          <a:stretch>
            <a:fillRect/>
          </a:stretch>
        </p:blipFill>
        <p:spPr>
          <a:xfrm>
            <a:off x="681986" y="0"/>
            <a:ext cx="10887075"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B3A351C-DA6D-400D-921A-687ECC356FCF}"/>
              </a:ext>
            </a:extLst>
          </p:cNvPr>
          <p:cNvPicPr>
            <a:picLocks noChangeAspect="1"/>
          </p:cNvPicPr>
          <p:nvPr/>
        </p:nvPicPr>
        <p:blipFill>
          <a:blip r:embed="rId2"/>
          <a:stretch>
            <a:fillRect/>
          </a:stretch>
        </p:blipFill>
        <p:spPr>
          <a:xfrm>
            <a:off x="901698" y="0"/>
            <a:ext cx="1031413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5341D1-50E9-4B6A-A98C-3BCD842E72FC}"/>
              </a:ext>
            </a:extLst>
          </p:cNvPr>
          <p:cNvPicPr>
            <a:picLocks noChangeAspect="1"/>
          </p:cNvPicPr>
          <p:nvPr/>
        </p:nvPicPr>
        <p:blipFill>
          <a:blip r:embed="rId2"/>
          <a:stretch>
            <a:fillRect/>
          </a:stretch>
        </p:blipFill>
        <p:spPr>
          <a:xfrm>
            <a:off x="3859206" y="0"/>
            <a:ext cx="4564565" cy="6841065"/>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D37E8E5-3C4B-4D05-9A94-116284165E87}"/>
              </a:ext>
            </a:extLst>
          </p:cNvPr>
          <p:cNvPicPr>
            <a:picLocks noChangeAspect="1"/>
          </p:cNvPicPr>
          <p:nvPr/>
        </p:nvPicPr>
        <p:blipFill>
          <a:blip r:embed="rId2"/>
          <a:stretch>
            <a:fillRect/>
          </a:stretch>
        </p:blipFill>
        <p:spPr>
          <a:xfrm>
            <a:off x="1062404" y="0"/>
            <a:ext cx="4931039" cy="6858000"/>
          </a:xfrm>
          <a:prstGeom prst="rect">
            <a:avLst/>
          </a:prstGeom>
          <a:noFill/>
          <a:ln cap="flat">
            <a:noFill/>
          </a:ln>
        </p:spPr>
      </p:pic>
      <p:pic>
        <p:nvPicPr>
          <p:cNvPr id="3" name="Imagen 6">
            <a:extLst>
              <a:ext uri="{FF2B5EF4-FFF2-40B4-BE49-F238E27FC236}">
                <a16:creationId xmlns:a16="http://schemas.microsoft.com/office/drawing/2014/main" id="{A148989E-7C1A-4017-86BB-52157BEA2DB6}"/>
              </a:ext>
            </a:extLst>
          </p:cNvPr>
          <p:cNvPicPr>
            <a:picLocks noChangeAspect="1"/>
          </p:cNvPicPr>
          <p:nvPr/>
        </p:nvPicPr>
        <p:blipFill>
          <a:blip r:embed="rId3"/>
          <a:stretch>
            <a:fillRect/>
          </a:stretch>
        </p:blipFill>
        <p:spPr>
          <a:xfrm>
            <a:off x="6145526" y="0"/>
            <a:ext cx="5143499"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A97AA6-362B-4BBB-9980-246FCECCA788}"/>
              </a:ext>
            </a:extLst>
          </p:cNvPr>
          <p:cNvPicPr>
            <a:picLocks noChangeAspect="1"/>
          </p:cNvPicPr>
          <p:nvPr/>
        </p:nvPicPr>
        <p:blipFill>
          <a:blip r:embed="rId2"/>
          <a:stretch>
            <a:fillRect/>
          </a:stretch>
        </p:blipFill>
        <p:spPr>
          <a:xfrm>
            <a:off x="964243" y="95253"/>
            <a:ext cx="5000625" cy="6667503"/>
          </a:xfrm>
          <a:prstGeom prst="rect">
            <a:avLst/>
          </a:prstGeom>
          <a:noFill/>
          <a:ln cap="flat">
            <a:noFill/>
          </a:ln>
        </p:spPr>
      </p:pic>
      <p:pic>
        <p:nvPicPr>
          <p:cNvPr id="3" name="Imagen 4">
            <a:extLst>
              <a:ext uri="{FF2B5EF4-FFF2-40B4-BE49-F238E27FC236}">
                <a16:creationId xmlns:a16="http://schemas.microsoft.com/office/drawing/2014/main" id="{A819250D-9C50-44FA-A7F4-965ADF231106}"/>
              </a:ext>
            </a:extLst>
          </p:cNvPr>
          <p:cNvPicPr>
            <a:picLocks noChangeAspect="1"/>
          </p:cNvPicPr>
          <p:nvPr/>
        </p:nvPicPr>
        <p:blipFill>
          <a:blip r:embed="rId3"/>
          <a:stretch>
            <a:fillRect/>
          </a:stretch>
        </p:blipFill>
        <p:spPr>
          <a:xfrm>
            <a:off x="6115370" y="0"/>
            <a:ext cx="5091114" cy="6788148"/>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3F1059-B5F7-4F26-AFE4-1C1791E1A7AD}"/>
              </a:ext>
            </a:extLst>
          </p:cNvPr>
          <p:cNvPicPr>
            <a:picLocks noChangeAspect="1"/>
          </p:cNvPicPr>
          <p:nvPr/>
        </p:nvPicPr>
        <p:blipFill>
          <a:blip r:embed="rId2"/>
          <a:stretch>
            <a:fillRect/>
          </a:stretch>
        </p:blipFill>
        <p:spPr>
          <a:xfrm>
            <a:off x="821688" y="0"/>
            <a:ext cx="5143499" cy="6858000"/>
          </a:xfrm>
          <a:prstGeom prst="rect">
            <a:avLst/>
          </a:prstGeom>
          <a:noFill/>
          <a:ln cap="flat">
            <a:noFill/>
          </a:ln>
        </p:spPr>
      </p:pic>
      <p:pic>
        <p:nvPicPr>
          <p:cNvPr id="3" name="Imagen 4">
            <a:extLst>
              <a:ext uri="{FF2B5EF4-FFF2-40B4-BE49-F238E27FC236}">
                <a16:creationId xmlns:a16="http://schemas.microsoft.com/office/drawing/2014/main" id="{5EAA54D8-3B59-4FD1-A079-6D184846C20F}"/>
              </a:ext>
            </a:extLst>
          </p:cNvPr>
          <p:cNvPicPr>
            <a:picLocks noChangeAspect="1"/>
          </p:cNvPicPr>
          <p:nvPr/>
        </p:nvPicPr>
        <p:blipFill>
          <a:blip r:embed="rId3"/>
          <a:stretch>
            <a:fillRect/>
          </a:stretch>
        </p:blipFill>
        <p:spPr>
          <a:xfrm>
            <a:off x="6133466" y="0"/>
            <a:ext cx="5143499"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C5A778-406F-43CA-AEC0-0E00858C686D}"/>
              </a:ext>
            </a:extLst>
          </p:cNvPr>
          <p:cNvPicPr>
            <a:picLocks noChangeAspect="1"/>
          </p:cNvPicPr>
          <p:nvPr/>
        </p:nvPicPr>
        <p:blipFill>
          <a:blip r:embed="rId2"/>
          <a:stretch>
            <a:fillRect/>
          </a:stretch>
        </p:blipFill>
        <p:spPr>
          <a:xfrm>
            <a:off x="1988819" y="0"/>
            <a:ext cx="8132015"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1B9E94-3A4B-4366-922B-B2A8BF3F4E7D}"/>
              </a:ext>
            </a:extLst>
          </p:cNvPr>
          <p:cNvPicPr>
            <a:picLocks noChangeAspect="1"/>
          </p:cNvPicPr>
          <p:nvPr/>
        </p:nvPicPr>
        <p:blipFill>
          <a:blip r:embed="rId2"/>
          <a:stretch>
            <a:fillRect/>
          </a:stretch>
        </p:blipFill>
        <p:spPr>
          <a:xfrm>
            <a:off x="914400" y="0"/>
            <a:ext cx="10332198"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C94D96-D711-4705-9F3C-E04585143ACA}"/>
              </a:ext>
            </a:extLst>
          </p:cNvPr>
          <p:cNvPicPr>
            <a:picLocks noChangeAspect="1"/>
          </p:cNvPicPr>
          <p:nvPr/>
        </p:nvPicPr>
        <p:blipFill>
          <a:blip r:embed="rId2"/>
          <a:stretch>
            <a:fillRect/>
          </a:stretch>
        </p:blipFill>
        <p:spPr>
          <a:xfrm>
            <a:off x="2316476" y="0"/>
            <a:ext cx="760080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DC4C89-5243-439C-ADB5-6BDD3EDDA2DF}"/>
              </a:ext>
            </a:extLst>
          </p:cNvPr>
          <p:cNvPicPr>
            <a:picLocks noChangeAspect="1"/>
          </p:cNvPicPr>
          <p:nvPr/>
        </p:nvPicPr>
        <p:blipFill>
          <a:blip r:embed="rId2"/>
          <a:stretch>
            <a:fillRect/>
          </a:stretch>
        </p:blipFill>
        <p:spPr>
          <a:xfrm>
            <a:off x="1498601" y="0"/>
            <a:ext cx="9098280" cy="6823709"/>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11E7B0-BC4E-4BD9-9F62-DC00D6FE68A5}"/>
              </a:ext>
            </a:extLst>
          </p:cNvPr>
          <p:cNvPicPr>
            <a:picLocks noChangeAspect="1"/>
          </p:cNvPicPr>
          <p:nvPr/>
        </p:nvPicPr>
        <p:blipFill>
          <a:blip r:embed="rId2"/>
          <a:stretch>
            <a:fillRect/>
          </a:stretch>
        </p:blipFill>
        <p:spPr>
          <a:xfrm>
            <a:off x="922977" y="0"/>
            <a:ext cx="5143499" cy="6858000"/>
          </a:xfrm>
          <a:prstGeom prst="rect">
            <a:avLst/>
          </a:prstGeom>
          <a:noFill/>
          <a:ln cap="flat">
            <a:noFill/>
          </a:ln>
        </p:spPr>
      </p:pic>
      <p:pic>
        <p:nvPicPr>
          <p:cNvPr id="3" name="Imagen 4">
            <a:extLst>
              <a:ext uri="{FF2B5EF4-FFF2-40B4-BE49-F238E27FC236}">
                <a16:creationId xmlns:a16="http://schemas.microsoft.com/office/drawing/2014/main" id="{2F796580-DD2D-4DAE-A1FB-0D9B20CE493A}"/>
              </a:ext>
            </a:extLst>
          </p:cNvPr>
          <p:cNvPicPr>
            <a:picLocks noChangeAspect="1"/>
          </p:cNvPicPr>
          <p:nvPr/>
        </p:nvPicPr>
        <p:blipFill>
          <a:blip r:embed="rId3"/>
          <a:stretch>
            <a:fillRect/>
          </a:stretch>
        </p:blipFill>
        <p:spPr>
          <a:xfrm>
            <a:off x="6235065" y="0"/>
            <a:ext cx="5143499"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B122E3-904E-4779-AEDB-40ADC118440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31B8F0-6358-4995-8B4B-2BF489F8EB95}"/>
              </a:ext>
            </a:extLst>
          </p:cNvPr>
          <p:cNvPicPr>
            <a:picLocks noChangeAspect="1"/>
          </p:cNvPicPr>
          <p:nvPr/>
        </p:nvPicPr>
        <p:blipFill>
          <a:blip r:embed="rId2"/>
          <a:stretch>
            <a:fillRect/>
          </a:stretch>
        </p:blipFill>
        <p:spPr>
          <a:xfrm>
            <a:off x="1835145" y="0"/>
            <a:ext cx="8568906"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23179D-1374-45EB-ACE5-9E039B33951E}"/>
              </a:ext>
            </a:extLst>
          </p:cNvPr>
          <p:cNvPicPr>
            <a:picLocks noChangeAspect="1"/>
          </p:cNvPicPr>
          <p:nvPr/>
        </p:nvPicPr>
        <p:blipFill>
          <a:blip r:embed="rId2"/>
          <a:stretch>
            <a:fillRect/>
          </a:stretch>
        </p:blipFill>
        <p:spPr>
          <a:xfrm>
            <a:off x="772165" y="0"/>
            <a:ext cx="10774686" cy="7183124"/>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8FF2B0-E972-4BC0-BA57-38A1E71646D4}"/>
              </a:ext>
            </a:extLst>
          </p:cNvPr>
          <p:cNvPicPr>
            <a:picLocks noChangeAspect="1"/>
          </p:cNvPicPr>
          <p:nvPr/>
        </p:nvPicPr>
        <p:blipFill>
          <a:blip r:embed="rId2"/>
          <a:stretch>
            <a:fillRect/>
          </a:stretch>
        </p:blipFill>
        <p:spPr>
          <a:xfrm>
            <a:off x="813431" y="0"/>
            <a:ext cx="5143499" cy="6858000"/>
          </a:xfrm>
          <a:prstGeom prst="rect">
            <a:avLst/>
          </a:prstGeom>
          <a:noFill/>
          <a:ln cap="flat">
            <a:noFill/>
          </a:ln>
        </p:spPr>
      </p:pic>
      <p:pic>
        <p:nvPicPr>
          <p:cNvPr id="3" name="Imagen 4">
            <a:extLst>
              <a:ext uri="{FF2B5EF4-FFF2-40B4-BE49-F238E27FC236}">
                <a16:creationId xmlns:a16="http://schemas.microsoft.com/office/drawing/2014/main" id="{2D38A278-FD85-4CC1-AD85-5ED72EF6C1D2}"/>
              </a:ext>
            </a:extLst>
          </p:cNvPr>
          <p:cNvPicPr>
            <a:picLocks noChangeAspect="1"/>
          </p:cNvPicPr>
          <p:nvPr/>
        </p:nvPicPr>
        <p:blipFill>
          <a:blip r:embed="rId3"/>
          <a:stretch>
            <a:fillRect/>
          </a:stretch>
        </p:blipFill>
        <p:spPr>
          <a:xfrm>
            <a:off x="6123307" y="10158"/>
            <a:ext cx="5143499"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1B738A-CEE5-4BF7-9001-B16EA847E8D8}"/>
              </a:ext>
            </a:extLst>
          </p:cNvPr>
          <p:cNvPicPr>
            <a:picLocks noChangeAspect="1"/>
          </p:cNvPicPr>
          <p:nvPr/>
        </p:nvPicPr>
        <p:blipFill>
          <a:blip r:embed="rId2"/>
          <a:stretch>
            <a:fillRect/>
          </a:stretch>
        </p:blipFill>
        <p:spPr>
          <a:xfrm>
            <a:off x="1051560" y="0"/>
            <a:ext cx="10323868"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F7A76A-4005-4F87-97AC-12570C5A5732}"/>
              </a:ext>
            </a:extLst>
          </p:cNvPr>
          <p:cNvPicPr>
            <a:picLocks noChangeAspect="1"/>
          </p:cNvPicPr>
          <p:nvPr/>
        </p:nvPicPr>
        <p:blipFill>
          <a:blip r:embed="rId2"/>
          <a:stretch>
            <a:fillRect/>
          </a:stretch>
        </p:blipFill>
        <p:spPr>
          <a:xfrm>
            <a:off x="1038858" y="0"/>
            <a:ext cx="10190512" cy="6786877"/>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502112-D43A-4793-A53E-E1C5B0DCEB80}"/>
              </a:ext>
            </a:extLst>
          </p:cNvPr>
          <p:cNvPicPr>
            <a:picLocks noChangeAspect="1"/>
          </p:cNvPicPr>
          <p:nvPr/>
        </p:nvPicPr>
        <p:blipFill>
          <a:blip r:embed="rId2"/>
          <a:stretch>
            <a:fillRect/>
          </a:stretch>
        </p:blipFill>
        <p:spPr>
          <a:xfrm>
            <a:off x="530854" y="0"/>
            <a:ext cx="11063737"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E0CBFB-47D7-4E10-BE3E-01C1E16D965B}"/>
              </a:ext>
            </a:extLst>
          </p:cNvPr>
          <p:cNvPicPr>
            <a:picLocks noChangeAspect="1"/>
          </p:cNvPicPr>
          <p:nvPr/>
        </p:nvPicPr>
        <p:blipFill>
          <a:blip r:embed="rId2"/>
          <a:stretch>
            <a:fillRect/>
          </a:stretch>
        </p:blipFill>
        <p:spPr>
          <a:xfrm>
            <a:off x="1536063" y="0"/>
            <a:ext cx="8902351"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FE8F6D-1056-4B85-8E23-4E951C19F83C}"/>
              </a:ext>
            </a:extLst>
          </p:cNvPr>
          <p:cNvPicPr>
            <a:picLocks noChangeAspect="1"/>
          </p:cNvPicPr>
          <p:nvPr/>
        </p:nvPicPr>
        <p:blipFill>
          <a:blip r:embed="rId2"/>
          <a:stretch>
            <a:fillRect/>
          </a:stretch>
        </p:blipFill>
        <p:spPr>
          <a:xfrm>
            <a:off x="1847846" y="0"/>
            <a:ext cx="8665759"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DDE7FE2-80F7-457D-8F51-3E2E95CA27C8}"/>
              </a:ext>
            </a:extLst>
          </p:cNvPr>
          <p:cNvPicPr>
            <a:picLocks noChangeAspect="1"/>
          </p:cNvPicPr>
          <p:nvPr/>
        </p:nvPicPr>
        <p:blipFill>
          <a:blip r:embed="rId2"/>
          <a:stretch>
            <a:fillRect/>
          </a:stretch>
        </p:blipFill>
        <p:spPr>
          <a:xfrm>
            <a:off x="1447796" y="105412"/>
            <a:ext cx="9230355" cy="6786027"/>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AD67AD-C26F-49F1-A881-177C2A0AE2FC}"/>
              </a:ext>
            </a:extLst>
          </p:cNvPr>
          <p:cNvPicPr>
            <a:picLocks noChangeAspect="1"/>
          </p:cNvPicPr>
          <p:nvPr/>
        </p:nvPicPr>
        <p:blipFill>
          <a:blip r:embed="rId2"/>
          <a:stretch>
            <a:fillRect/>
          </a:stretch>
        </p:blipFill>
        <p:spPr>
          <a:xfrm>
            <a:off x="934717" y="0"/>
            <a:ext cx="10287000"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CADAE3-9522-4B8B-A2EE-40AD5D4A8000}"/>
              </a:ext>
            </a:extLst>
          </p:cNvPr>
          <p:cNvPicPr>
            <a:picLocks noChangeAspect="1"/>
          </p:cNvPicPr>
          <p:nvPr/>
        </p:nvPicPr>
        <p:blipFill>
          <a:blip r:embed="rId2"/>
          <a:stretch>
            <a:fillRect/>
          </a:stretch>
        </p:blipFill>
        <p:spPr>
          <a:xfrm>
            <a:off x="1442722" y="0"/>
            <a:ext cx="9144000"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48150C-90D0-4CD9-B6BB-E7E7C90ACB3D}"/>
              </a:ext>
            </a:extLst>
          </p:cNvPr>
          <p:cNvPicPr>
            <a:picLocks noChangeAspect="1"/>
          </p:cNvPicPr>
          <p:nvPr/>
        </p:nvPicPr>
        <p:blipFill>
          <a:blip r:embed="rId2"/>
          <a:stretch>
            <a:fillRect/>
          </a:stretch>
        </p:blipFill>
        <p:spPr>
          <a:xfrm>
            <a:off x="1477268" y="0"/>
            <a:ext cx="9160258" cy="6856399"/>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72B43D-3A7E-4B37-AB50-BD773E1992FD}"/>
              </a:ext>
            </a:extLst>
          </p:cNvPr>
          <p:cNvPicPr>
            <a:picLocks noChangeAspect="1"/>
          </p:cNvPicPr>
          <p:nvPr/>
        </p:nvPicPr>
        <p:blipFill>
          <a:blip r:embed="rId2"/>
          <a:stretch>
            <a:fillRect/>
          </a:stretch>
        </p:blipFill>
        <p:spPr>
          <a:xfrm>
            <a:off x="820417" y="0"/>
            <a:ext cx="10368857"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739F75-590C-43AB-AF5D-1146614EAD6E}"/>
              </a:ext>
            </a:extLst>
          </p:cNvPr>
          <p:cNvPicPr>
            <a:picLocks noChangeAspect="1"/>
          </p:cNvPicPr>
          <p:nvPr/>
        </p:nvPicPr>
        <p:blipFill>
          <a:blip r:embed="rId2"/>
          <a:stretch>
            <a:fillRect/>
          </a:stretch>
        </p:blipFill>
        <p:spPr>
          <a:xfrm>
            <a:off x="1814507" y="0"/>
            <a:ext cx="8515203"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06D1D7-9472-436F-9C6A-F084AB6DA90F}"/>
              </a:ext>
            </a:extLst>
          </p:cNvPr>
          <p:cNvPicPr>
            <a:picLocks noChangeAspect="1"/>
          </p:cNvPicPr>
          <p:nvPr/>
        </p:nvPicPr>
        <p:blipFill>
          <a:blip r:embed="rId2"/>
          <a:stretch>
            <a:fillRect/>
          </a:stretch>
        </p:blipFill>
        <p:spPr>
          <a:xfrm>
            <a:off x="1807841" y="0"/>
            <a:ext cx="8550618" cy="6786877"/>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FE2239-69B2-4DBB-A357-D5FC28374C68}"/>
              </a:ext>
            </a:extLst>
          </p:cNvPr>
          <p:cNvPicPr>
            <a:picLocks noChangeAspect="1"/>
          </p:cNvPicPr>
          <p:nvPr/>
        </p:nvPicPr>
        <p:blipFill>
          <a:blip r:embed="rId2"/>
          <a:stretch>
            <a:fillRect/>
          </a:stretch>
        </p:blipFill>
        <p:spPr>
          <a:xfrm>
            <a:off x="1528062" y="0"/>
            <a:ext cx="9162397"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514A0D-27FB-45F6-8B21-3FBB63163617}"/>
              </a:ext>
            </a:extLst>
          </p:cNvPr>
          <p:cNvPicPr>
            <a:picLocks noChangeAspect="1"/>
          </p:cNvPicPr>
          <p:nvPr/>
        </p:nvPicPr>
        <p:blipFill>
          <a:blip r:embed="rId2"/>
          <a:stretch>
            <a:fillRect/>
          </a:stretch>
        </p:blipFill>
        <p:spPr>
          <a:xfrm>
            <a:off x="1395987" y="0"/>
            <a:ext cx="9162397"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A10D16-6FF0-4347-B34D-F5E88BB94A61}"/>
              </a:ext>
            </a:extLst>
          </p:cNvPr>
          <p:cNvPicPr>
            <a:picLocks noChangeAspect="1"/>
          </p:cNvPicPr>
          <p:nvPr/>
        </p:nvPicPr>
        <p:blipFill>
          <a:blip r:embed="rId2"/>
          <a:stretch>
            <a:fillRect/>
          </a:stretch>
        </p:blipFill>
        <p:spPr>
          <a:xfrm>
            <a:off x="1188720" y="773737"/>
            <a:ext cx="9647870" cy="5172404"/>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BBA40E-519F-4F11-8593-6E1F5C06FFFA}"/>
              </a:ext>
            </a:extLst>
          </p:cNvPr>
          <p:cNvPicPr>
            <a:picLocks noChangeAspect="1"/>
          </p:cNvPicPr>
          <p:nvPr/>
        </p:nvPicPr>
        <p:blipFill>
          <a:blip r:embed="rId2"/>
          <a:stretch>
            <a:fillRect/>
          </a:stretch>
        </p:blipFill>
        <p:spPr>
          <a:xfrm>
            <a:off x="3371850" y="0"/>
            <a:ext cx="5143499"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3CE34B-601E-49C2-BD65-53AA0D6340B9}"/>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023334-BF01-4D21-A66D-0F00DA63E6B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9696929-4B72-43F4-9576-C10BB1183A3F}"/>
              </a:ext>
            </a:extLst>
          </p:cNvPr>
          <p:cNvPicPr>
            <a:picLocks noChangeAspect="1"/>
          </p:cNvPicPr>
          <p:nvPr/>
        </p:nvPicPr>
        <p:blipFill>
          <a:blip r:embed="rId3"/>
          <a:stretch>
            <a:fillRect/>
          </a:stretch>
        </p:blipFill>
        <p:spPr>
          <a:xfrm>
            <a:off x="1595115" y="78592"/>
            <a:ext cx="9083036" cy="681228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4">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5D36BDF-383D-421A-B2C5-1349C775C565}"/>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7965C7A5-B764-4EA0-B80D-39B8BE2F043D}"/>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A0FB5BA9-D832-481D-9913-C67557BDB068}"/>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928E5AB1-E99D-4764-90AE-D33690F79A03}"/>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396CD328-4C15-4F63-8648-DC6E4BD67093}"/>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269892BD-CC0E-4F08-90B9-B7B1FCB70ECA}"/>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F055B425-FCB1-493B-A3C6-FEEFAF0FDA82}"/>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E35312D8-4B4A-4B9D-ADFD-525F0B18E9CF}"/>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991C75C8-2F99-45FE-A61C-3613D783F7DA}"/>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E6249B65-0861-431F-8DD7-FDCE0F21A99C}"/>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65E85344-F851-4C0E-8D50-F2D3D586D681}"/>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TotalTime>
  <Words>935</Words>
  <Application>Microsoft Office PowerPoint</Application>
  <PresentationFormat>Panorámica</PresentationFormat>
  <Paragraphs>20</Paragraphs>
  <Slides>71</Slides>
  <Notes>2</Notes>
  <HiddenSlides>0</HiddenSlides>
  <MMClips>1</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71</vt:i4>
      </vt:variant>
    </vt:vector>
  </HeadingPairs>
  <TitlesOfParts>
    <vt:vector size="79" baseType="lpstr">
      <vt:lpstr>Arial</vt:lpstr>
      <vt:lpstr>Calibri</vt:lpstr>
      <vt:lpstr>Calibri Light</vt:lpstr>
      <vt:lpstr>Kristen ITC</vt:lpstr>
      <vt:lpstr>Verdana</vt:lpstr>
      <vt:lpstr>Tema de Office</vt:lpstr>
      <vt:lpstr>Diseño personalizado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3</cp:revision>
  <dcterms:created xsi:type="dcterms:W3CDTF">2020-03-24T18:51:46Z</dcterms:created>
  <dcterms:modified xsi:type="dcterms:W3CDTF">2020-04-01T10:12:49Z</dcterms:modified>
</cp:coreProperties>
</file>