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j+VkAreGm+nwiMLWaTcTg==" hashData="RlPzEcN4SE9rYkINFa2hd7tdC0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06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D8922-750F-4A95-9068-B5E0DC009D08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0FB357-4F05-4963-96F0-6BBBD3588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FB357-4F05-4963-96F0-6BBBD358883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1A3CB-9EAA-455E-B6CD-8BD65AF47F8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61C11-9944-419E-A35D-24E219424C3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DE318-5009-4B19-8C25-37370E72D40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F6A8F-4554-4C10-B763-0524A8DF9F5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91FE6-0B87-415B-997C-973527393F7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7796C-09BA-461B-A324-9CAFBAD2BCD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FA61D-FC17-4911-BD40-BE91A522BE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A2678-F868-4897-BC15-79DD5F01CF2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F8670-073D-4147-8657-96D9FB409AF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AB012-7D6D-4230-B7A6-5758F6328B6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A9EED-EC67-4464-B10D-C4E1F3AA8D1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61665-1ED5-4F69-9077-0C90D767DB44}" type="datetimeFigureOut">
              <a:rPr lang="es-ES" smtClean="0"/>
              <a:pPr/>
              <a:t>04/05/2012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070F2-A32E-4916-8E03-EE92127A46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E7D51D-89D4-4727-B40A-C40FD7C0DC8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13693" y="2132856"/>
            <a:ext cx="717401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Catedral de Ciudadela</a:t>
            </a:r>
            <a:endParaRPr lang="es-ES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04248" y="5877272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Fotos:  	Internet</a:t>
            </a:r>
          </a:p>
          <a:p>
            <a:r>
              <a:rPr lang="es-ES_tradnl" dirty="0" smtClean="0"/>
              <a:t>Textos:	Internet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496" y="6372036"/>
            <a:ext cx="4304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 smtClean="0"/>
              <a:t>Musica</a:t>
            </a:r>
            <a:r>
              <a:rPr lang="es-ES" b="1" dirty="0" smtClean="0"/>
              <a:t>: </a:t>
            </a:r>
            <a:r>
              <a:rPr lang="en-US" b="1" dirty="0" smtClean="0"/>
              <a:t>HADYN - credo from nelson mass 3</a:t>
            </a:r>
            <a:endParaRPr lang="es-ES" b="1" dirty="0"/>
          </a:p>
        </p:txBody>
      </p:sp>
    </p:spTree>
  </p:cSld>
  <p:clrMapOvr>
    <a:masterClrMapping/>
  </p:clrMapOvr>
  <p:transition spd="med" advTm="5522">
    <p:split/>
    <p:sndAc>
      <p:stSnd>
        <p:snd r:embed="rId3" name="1.3 HADYN - credo from nelson mass 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456557" y="6228020"/>
            <a:ext cx="2507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/>
              <a:t>Automatico</a:t>
            </a:r>
            <a:r>
              <a:rPr lang="es-ES_tradnl" b="1" dirty="0" smtClean="0"/>
              <a:t> tras el Texto</a:t>
            </a:r>
            <a:endParaRPr lang="es-ES" b="1" dirty="0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240348"/>
            <a:ext cx="91440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3039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Construcción     1300-1365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sng" strike="noStrike" cap="none" normalizeH="0" baseline="0" dirty="0" smtClean="0">
                <a:ln>
                  <a:noFill/>
                </a:ln>
                <a:solidFill>
                  <a:srgbClr val="030399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Estilo arquitectónico     Gótico, neoclásico 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 Iglesia Catedral de Santa María se encuentra en la ciudad de Ciudadela de Menorca, perteneciendo a la Diócesis de Menorca. Se trata de un templo de estilo gótico catalán y construido entre los siglos XIII y XIV por expresa orden de Alfonso III de Aragón tras la conquista de la isla a los musulmanes.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 catedral fue construida sobre una antigua mezquita, hecho que se puede observar al contemplar los arcos del antiguo minarete en su campanario.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Aunque Alfonso III ordenó su construcción tan sólo 45 días después de la toma de la ciudad en 1287, no se comenzó a levantar hasta 1300, ya bajo reinado de Juan II, y se terminó en 1362. Ha sufrido repetidos saqueos y reconstrucciones, entre ellos los de los turcos en el siglo XVII en el que quemaron el templo, o durante la Guerra Civil Española cuando se destruyeron o esquilmaron todos sus ornamentos, cuadros y joyas. La fachada es de estilo neoclásico y fue construida en 1813 por orden del obispo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Juano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El templo cuenta con una nave de bóveda de crucería flanqueada por seis capillas y terminada en el altar mayor que cuenta con un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baldaquino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de 15 metros de altura. Tras el altar mayor se encuentra un ábside de forma pentagonal a cuyos lados está situado el coro y la sede episcopal de mármol, bendecida por Pío XII.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 parte más destacada de la misma es la capilla barroca de les </a:t>
            </a:r>
            <a:r>
              <a:rPr kumimoji="0" lang="es-ES" sz="12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Ànimes</a:t>
            </a:r>
            <a:r>
              <a:rPr kumimoji="0" lang="es-ES" sz="1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(de las Almas) del siglo XVIII. Recibió el título de basílica en 1953, concedido por Pío XII.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2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321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3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181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4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tedral de Ciudadela 5 [DVD (PAL)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871" y="0"/>
            <a:ext cx="9110258" cy="6858000"/>
          </a:xfrm>
          <a:prstGeom prst="rect">
            <a:avLst/>
          </a:prstGeom>
        </p:spPr>
      </p:pic>
    </p:spTree>
  </p:cSld>
  <p:clrMapOvr>
    <a:masterClrMapping/>
  </p:clrMapOvr>
  <p:transition spd="med" advTm="4415">
    <p:strip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6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321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7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0725" y="0"/>
            <a:ext cx="5162550" cy="6858000"/>
          </a:xfrm>
          <a:prstGeom prst="rect">
            <a:avLst/>
          </a:prstGeom>
        </p:spPr>
      </p:pic>
    </p:spTree>
  </p:cSld>
  <p:clrMapOvr>
    <a:masterClrMapping/>
  </p:clrMapOvr>
  <p:transition spd="med" advTm="4244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8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29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3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74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4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59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5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353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6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321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7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321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9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327947" cy="6858000"/>
          </a:xfrm>
          <a:prstGeom prst="rect">
            <a:avLst/>
          </a:prstGeom>
        </p:spPr>
      </p:pic>
    </p:spTree>
  </p:cSld>
  <p:clrMapOvr>
    <a:masterClrMapping/>
  </p:clrMapOvr>
  <p:transition spd="med" advTm="4431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21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0287" y="0"/>
            <a:ext cx="4543425" cy="6858000"/>
          </a:xfrm>
          <a:prstGeom prst="rect">
            <a:avLst/>
          </a:prstGeom>
        </p:spPr>
      </p:pic>
    </p:spTree>
  </p:cSld>
  <p:clrMapOvr>
    <a:masterClrMapping/>
  </p:clrMapOvr>
  <p:transition spd="med" advTm="4149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22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431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5184576" cy="6912768"/>
          </a:xfrm>
          <a:prstGeom prst="rect">
            <a:avLst/>
          </a:prstGeom>
        </p:spPr>
      </p:pic>
    </p:spTree>
  </p:cSld>
  <p:clrMapOvr>
    <a:masterClrMapping/>
  </p:clrMapOvr>
  <p:transition spd="med" advTm="4181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9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337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0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0"/>
            <a:ext cx="5184576" cy="6912768"/>
          </a:xfrm>
          <a:prstGeom prst="rect">
            <a:avLst/>
          </a:prstGeom>
        </p:spPr>
      </p:pic>
    </p:spTree>
  </p:cSld>
  <p:clrMapOvr>
    <a:masterClrMapping/>
  </p:clrMapOvr>
  <p:transition spd="med" advTm="4321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1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243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2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3134" y="35350"/>
            <a:ext cx="4477732" cy="6787299"/>
          </a:xfrm>
          <a:prstGeom prst="rect">
            <a:avLst/>
          </a:prstGeom>
        </p:spPr>
      </p:pic>
    </p:spTree>
  </p:cSld>
  <p:clrMapOvr>
    <a:masterClrMapping/>
  </p:clrMapOvr>
  <p:transition spd="med" advTm="4305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18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762" y="0"/>
            <a:ext cx="4562475" cy="6858000"/>
          </a:xfrm>
          <a:prstGeom prst="rect">
            <a:avLst/>
          </a:prstGeom>
        </p:spPr>
      </p:pic>
    </p:spTree>
  </p:cSld>
  <p:clrMapOvr>
    <a:masterClrMapping/>
  </p:clrMapOvr>
  <p:transition spd="med" advTm="4353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 de Ciudadela 20 [DVD (PAL)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166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80</Words>
  <Application>Microsoft Office PowerPoint</Application>
  <PresentationFormat>Presentación en pantalla (4:3)</PresentationFormat>
  <Paragraphs>41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Ministerio de Defensa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mporma4</dc:creator>
  <cp:lastModifiedBy>Manolo</cp:lastModifiedBy>
  <cp:revision>53</cp:revision>
  <dcterms:created xsi:type="dcterms:W3CDTF">2012-02-10T09:55:56Z</dcterms:created>
  <dcterms:modified xsi:type="dcterms:W3CDTF">2012-05-04T16:39:04Z</dcterms:modified>
</cp:coreProperties>
</file>