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7"/>
  </p:notesMasterIdLst>
  <p:sldIdLst>
    <p:sldId id="256" r:id="rId4"/>
    <p:sldId id="257" r:id="rId5"/>
    <p:sldId id="258" r:id="rId6"/>
    <p:sldId id="259" r:id="rId7"/>
    <p:sldId id="260" r:id="rId8"/>
    <p:sldId id="261" r:id="rId9"/>
    <p:sldId id="262" r:id="rId10"/>
    <p:sldId id="263" r:id="rId11"/>
    <p:sldId id="264" r:id="rId12"/>
    <p:sldId id="265" r:id="rId13"/>
    <p:sldId id="266" r:id="rId14"/>
    <p:sldId id="268" r:id="rId15"/>
    <p:sldId id="267"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327" r:id="rId35"/>
    <p:sldId id="328" r:id="rId36"/>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ED6F5943-9549-456E-98A3-F0865AC60F03}"/>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CD6D175A-B34F-4958-B788-D2C5ED5584E4}"/>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98F6D5A1-9526-4832-A601-6105989384C8}" type="datetime1">
              <a:rPr lang="es-ES"/>
              <a:pPr lvl="0"/>
              <a:t>05/02/2021</a:t>
            </a:fld>
            <a:endParaRPr lang="es-ES"/>
          </a:p>
        </p:txBody>
      </p:sp>
      <p:sp>
        <p:nvSpPr>
          <p:cNvPr id="4" name="Marcador de imagen de diapositiva 3">
            <a:extLst>
              <a:ext uri="{FF2B5EF4-FFF2-40B4-BE49-F238E27FC236}">
                <a16:creationId xmlns:a16="http://schemas.microsoft.com/office/drawing/2014/main" id="{10BDB55C-242E-4EED-8166-DD221BEF63CD}"/>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F44C1B3A-01B8-4D9E-9E97-4F5B6981DF4F}"/>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21AF01F4-81A4-4809-B389-715894BC29E0}"/>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BCB2CED7-D951-456E-8F1B-59629926BFBB}"/>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281EE684-7590-4CB9-B7DF-9A15581A043A}" type="slidenum">
              <a:t>‹Nº›</a:t>
            </a:fld>
            <a:endParaRPr lang="es-ES"/>
          </a:p>
        </p:txBody>
      </p:sp>
    </p:spTree>
    <p:extLst>
      <p:ext uri="{BB962C8B-B14F-4D97-AF65-F5344CB8AC3E}">
        <p14:creationId xmlns:p14="http://schemas.microsoft.com/office/powerpoint/2010/main" val="3080642279"/>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7ED70C1-8EEA-436B-B850-F116E34EA64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78E1D3AE-72D2-444E-969C-64A336BA697D}"/>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B1FEBFE2-12F5-4935-A892-F7F46351F3DE}"/>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80573D5-5A51-40B4-A479-719A5950E6E7}"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55517D8-DA93-4F10-985F-517BC6A81E8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AF9C13E6-5F0A-4695-A0A8-336259CA0584}"/>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B51F9F5C-5B09-410B-85A0-43D5F08BB92A}"/>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B7BB881-E78C-40E7-9698-50BA42431C9D}"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8D8CBDB-45CC-4EEF-8F8B-BAB928920C13}"/>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E774DE2F-D3E2-4C60-BDA8-F2326DDFB3A5}"/>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94BCC280-07C7-479B-AEBC-1E2825421411}"/>
              </a:ext>
            </a:extLst>
          </p:cNvPr>
          <p:cNvSpPr txBox="1">
            <a:spLocks noGrp="1"/>
          </p:cNvSpPr>
          <p:nvPr>
            <p:ph type="dt" sz="half" idx="7"/>
          </p:nvPr>
        </p:nvSpPr>
        <p:spPr/>
        <p:txBody>
          <a:bodyPr/>
          <a:lstStyle>
            <a:lvl1pPr>
              <a:defRPr/>
            </a:lvl1pPr>
          </a:lstStyle>
          <a:p>
            <a:pPr lvl="0"/>
            <a:fld id="{698C7CB7-E898-4C4F-BB17-1BC8B6FADB72}" type="datetime1">
              <a:rPr lang="es-ES"/>
              <a:pPr lvl="0"/>
              <a:t>05/02/2021</a:t>
            </a:fld>
            <a:endParaRPr lang="es-ES"/>
          </a:p>
        </p:txBody>
      </p:sp>
      <p:sp>
        <p:nvSpPr>
          <p:cNvPr id="5" name="Marcador de pie de página 4">
            <a:extLst>
              <a:ext uri="{FF2B5EF4-FFF2-40B4-BE49-F238E27FC236}">
                <a16:creationId xmlns:a16="http://schemas.microsoft.com/office/drawing/2014/main" id="{BA185326-DD88-4DA2-8591-0AC7622B508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296BE7A-952C-4A75-8164-BE2616442AF9}"/>
              </a:ext>
            </a:extLst>
          </p:cNvPr>
          <p:cNvSpPr txBox="1">
            <a:spLocks noGrp="1"/>
          </p:cNvSpPr>
          <p:nvPr>
            <p:ph type="sldNum" sz="quarter" idx="8"/>
          </p:nvPr>
        </p:nvSpPr>
        <p:spPr/>
        <p:txBody>
          <a:bodyPr/>
          <a:lstStyle>
            <a:lvl1pPr>
              <a:defRPr/>
            </a:lvl1pPr>
          </a:lstStyle>
          <a:p>
            <a:pPr lvl="0"/>
            <a:fld id="{BD9BE0DD-EE93-43AF-8930-F1E93FDE35B6}" type="slidenum">
              <a:t>‹Nº›</a:t>
            </a:fld>
            <a:endParaRPr lang="es-ES"/>
          </a:p>
        </p:txBody>
      </p:sp>
    </p:spTree>
    <p:extLst>
      <p:ext uri="{BB962C8B-B14F-4D97-AF65-F5344CB8AC3E}">
        <p14:creationId xmlns:p14="http://schemas.microsoft.com/office/powerpoint/2010/main" val="2101489380"/>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120EA1D-F755-4DF1-9A42-F9D5E30E7D4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7091346-1815-4946-AE5B-970971137B9F}"/>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E5FC4F7-4F52-4224-B365-085A9075FD24}"/>
              </a:ext>
            </a:extLst>
          </p:cNvPr>
          <p:cNvSpPr txBox="1">
            <a:spLocks noGrp="1"/>
          </p:cNvSpPr>
          <p:nvPr>
            <p:ph type="dt" sz="half" idx="7"/>
          </p:nvPr>
        </p:nvSpPr>
        <p:spPr/>
        <p:txBody>
          <a:bodyPr/>
          <a:lstStyle>
            <a:lvl1pPr>
              <a:defRPr/>
            </a:lvl1pPr>
          </a:lstStyle>
          <a:p>
            <a:pPr lvl="0"/>
            <a:fld id="{BC39F311-15C6-4EA2-AFBB-363C57C769A2}" type="datetime1">
              <a:rPr lang="es-ES"/>
              <a:pPr lvl="0"/>
              <a:t>05/02/2021</a:t>
            </a:fld>
            <a:endParaRPr lang="es-ES"/>
          </a:p>
        </p:txBody>
      </p:sp>
      <p:sp>
        <p:nvSpPr>
          <p:cNvPr id="5" name="Marcador de pie de página 4">
            <a:extLst>
              <a:ext uri="{FF2B5EF4-FFF2-40B4-BE49-F238E27FC236}">
                <a16:creationId xmlns:a16="http://schemas.microsoft.com/office/drawing/2014/main" id="{A7470242-439C-4096-8AAD-CE54F79325B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544F57B-254F-4C9D-B754-A82C649F1D8C}"/>
              </a:ext>
            </a:extLst>
          </p:cNvPr>
          <p:cNvSpPr txBox="1">
            <a:spLocks noGrp="1"/>
          </p:cNvSpPr>
          <p:nvPr>
            <p:ph type="sldNum" sz="quarter" idx="8"/>
          </p:nvPr>
        </p:nvSpPr>
        <p:spPr/>
        <p:txBody>
          <a:bodyPr/>
          <a:lstStyle>
            <a:lvl1pPr>
              <a:defRPr/>
            </a:lvl1pPr>
          </a:lstStyle>
          <a:p>
            <a:pPr lvl="0"/>
            <a:fld id="{35BF365C-30B8-4228-BCE7-4BCA8AC67C68}" type="slidenum">
              <a:t>‹Nº›</a:t>
            </a:fld>
            <a:endParaRPr lang="es-ES"/>
          </a:p>
        </p:txBody>
      </p:sp>
    </p:spTree>
    <p:extLst>
      <p:ext uri="{BB962C8B-B14F-4D97-AF65-F5344CB8AC3E}">
        <p14:creationId xmlns:p14="http://schemas.microsoft.com/office/powerpoint/2010/main" val="34646870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253FBCD-4D5A-4F90-91A2-5A4787DC31F2}"/>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F7CC7074-A50B-4C11-8E13-F1A70157A758}"/>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C52C249D-9337-47E9-A122-945B254C82F7}"/>
              </a:ext>
            </a:extLst>
          </p:cNvPr>
          <p:cNvSpPr txBox="1">
            <a:spLocks noGrp="1"/>
          </p:cNvSpPr>
          <p:nvPr>
            <p:ph type="dt" sz="half" idx="7"/>
          </p:nvPr>
        </p:nvSpPr>
        <p:spPr/>
        <p:txBody>
          <a:bodyPr/>
          <a:lstStyle>
            <a:lvl1pPr>
              <a:defRPr/>
            </a:lvl1pPr>
          </a:lstStyle>
          <a:p>
            <a:pPr lvl="0"/>
            <a:fld id="{D4B1A653-22B4-4B63-99ED-49997FC8E830}" type="datetime1">
              <a:rPr lang="es-ES"/>
              <a:pPr lvl="0"/>
              <a:t>05/02/2021</a:t>
            </a:fld>
            <a:endParaRPr lang="es-ES"/>
          </a:p>
        </p:txBody>
      </p:sp>
      <p:sp>
        <p:nvSpPr>
          <p:cNvPr id="5" name="Marcador de pie de página 4">
            <a:extLst>
              <a:ext uri="{FF2B5EF4-FFF2-40B4-BE49-F238E27FC236}">
                <a16:creationId xmlns:a16="http://schemas.microsoft.com/office/drawing/2014/main" id="{7B50D870-BC9A-48FD-8DD2-B39577E47B2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A87EF3B-DBCA-4542-968B-3AEB44995070}"/>
              </a:ext>
            </a:extLst>
          </p:cNvPr>
          <p:cNvSpPr txBox="1">
            <a:spLocks noGrp="1"/>
          </p:cNvSpPr>
          <p:nvPr>
            <p:ph type="sldNum" sz="quarter" idx="8"/>
          </p:nvPr>
        </p:nvSpPr>
        <p:spPr/>
        <p:txBody>
          <a:bodyPr/>
          <a:lstStyle>
            <a:lvl1pPr>
              <a:defRPr/>
            </a:lvl1pPr>
          </a:lstStyle>
          <a:p>
            <a:pPr lvl="0"/>
            <a:fld id="{C0D69EB0-F141-42F2-8DD8-3C40184C2853}" type="slidenum">
              <a:t>‹Nº›</a:t>
            </a:fld>
            <a:endParaRPr lang="es-ES"/>
          </a:p>
        </p:txBody>
      </p:sp>
    </p:spTree>
    <p:extLst>
      <p:ext uri="{BB962C8B-B14F-4D97-AF65-F5344CB8AC3E}">
        <p14:creationId xmlns:p14="http://schemas.microsoft.com/office/powerpoint/2010/main" val="25505113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8F5EC49-C2A7-430A-BD57-EE8E3B05302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860A45F3-D003-49E1-8ABC-E22C2067C8B4}"/>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B9C8F710-53B4-4206-AEDE-248C52A31BD9}"/>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B0755608-EA61-4A06-B7D6-10BC5FC25BA5}"/>
              </a:ext>
            </a:extLst>
          </p:cNvPr>
          <p:cNvSpPr txBox="1">
            <a:spLocks noGrp="1"/>
          </p:cNvSpPr>
          <p:nvPr>
            <p:ph type="dt" sz="half" idx="7"/>
          </p:nvPr>
        </p:nvSpPr>
        <p:spPr/>
        <p:txBody>
          <a:bodyPr/>
          <a:lstStyle>
            <a:lvl1pPr>
              <a:defRPr/>
            </a:lvl1pPr>
          </a:lstStyle>
          <a:p>
            <a:pPr lvl="0"/>
            <a:fld id="{4D7B0467-5980-4BFB-9603-AC1F7063B53C}" type="datetime1">
              <a:rPr lang="es-ES"/>
              <a:pPr lvl="0"/>
              <a:t>05/02/2021</a:t>
            </a:fld>
            <a:endParaRPr lang="es-ES"/>
          </a:p>
        </p:txBody>
      </p:sp>
      <p:sp>
        <p:nvSpPr>
          <p:cNvPr id="6" name="Marcador de pie de página 5">
            <a:extLst>
              <a:ext uri="{FF2B5EF4-FFF2-40B4-BE49-F238E27FC236}">
                <a16:creationId xmlns:a16="http://schemas.microsoft.com/office/drawing/2014/main" id="{B7121C07-6DA3-4E3D-B520-172AE6F379D1}"/>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204A63F-48E8-49B7-9DE2-F7895D0A8AED}"/>
              </a:ext>
            </a:extLst>
          </p:cNvPr>
          <p:cNvSpPr txBox="1">
            <a:spLocks noGrp="1"/>
          </p:cNvSpPr>
          <p:nvPr>
            <p:ph type="sldNum" sz="quarter" idx="8"/>
          </p:nvPr>
        </p:nvSpPr>
        <p:spPr/>
        <p:txBody>
          <a:bodyPr/>
          <a:lstStyle>
            <a:lvl1pPr>
              <a:defRPr/>
            </a:lvl1pPr>
          </a:lstStyle>
          <a:p>
            <a:pPr lvl="0"/>
            <a:fld id="{5DC48506-C654-44B1-B796-71D3FB9FD836}" type="slidenum">
              <a:t>‹Nº›</a:t>
            </a:fld>
            <a:endParaRPr lang="es-ES"/>
          </a:p>
        </p:txBody>
      </p:sp>
    </p:spTree>
    <p:extLst>
      <p:ext uri="{BB962C8B-B14F-4D97-AF65-F5344CB8AC3E}">
        <p14:creationId xmlns:p14="http://schemas.microsoft.com/office/powerpoint/2010/main" val="27969859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39B9B6A-C032-4D68-B694-4DD3FED35469}"/>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6BF63AD-5179-43E8-9440-DD0B01BC9D62}"/>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D8E0CAF4-D240-4327-B386-31CDB4CCE462}"/>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F3026CE1-2B6A-469D-B598-B088BE5367B9}"/>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2008D1D2-B529-4C59-ACDA-7CE2847C66A3}"/>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0BFE89FF-98B6-4A20-8C83-958B6D1F7B90}"/>
              </a:ext>
            </a:extLst>
          </p:cNvPr>
          <p:cNvSpPr txBox="1">
            <a:spLocks noGrp="1"/>
          </p:cNvSpPr>
          <p:nvPr>
            <p:ph type="dt" sz="half" idx="7"/>
          </p:nvPr>
        </p:nvSpPr>
        <p:spPr/>
        <p:txBody>
          <a:bodyPr/>
          <a:lstStyle>
            <a:lvl1pPr>
              <a:defRPr/>
            </a:lvl1pPr>
          </a:lstStyle>
          <a:p>
            <a:pPr lvl="0"/>
            <a:fld id="{5149B886-1E1B-4E15-9C49-90A8E9DF8DA8}" type="datetime1">
              <a:rPr lang="es-ES"/>
              <a:pPr lvl="0"/>
              <a:t>05/02/2021</a:t>
            </a:fld>
            <a:endParaRPr lang="es-ES"/>
          </a:p>
        </p:txBody>
      </p:sp>
      <p:sp>
        <p:nvSpPr>
          <p:cNvPr id="8" name="Marcador de pie de página 7">
            <a:extLst>
              <a:ext uri="{FF2B5EF4-FFF2-40B4-BE49-F238E27FC236}">
                <a16:creationId xmlns:a16="http://schemas.microsoft.com/office/drawing/2014/main" id="{7B51B3F5-2819-4B9C-841C-295F9351E7EE}"/>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987FD702-F83C-4236-BD68-5797E9ACEE26}"/>
              </a:ext>
            </a:extLst>
          </p:cNvPr>
          <p:cNvSpPr txBox="1">
            <a:spLocks noGrp="1"/>
          </p:cNvSpPr>
          <p:nvPr>
            <p:ph type="sldNum" sz="quarter" idx="8"/>
          </p:nvPr>
        </p:nvSpPr>
        <p:spPr/>
        <p:txBody>
          <a:bodyPr/>
          <a:lstStyle>
            <a:lvl1pPr>
              <a:defRPr/>
            </a:lvl1pPr>
          </a:lstStyle>
          <a:p>
            <a:pPr lvl="0"/>
            <a:fld id="{F0511D2E-9BF7-4373-A17A-3C4ABCD888E0}" type="slidenum">
              <a:t>‹Nº›</a:t>
            </a:fld>
            <a:endParaRPr lang="es-ES"/>
          </a:p>
        </p:txBody>
      </p:sp>
    </p:spTree>
    <p:extLst>
      <p:ext uri="{BB962C8B-B14F-4D97-AF65-F5344CB8AC3E}">
        <p14:creationId xmlns:p14="http://schemas.microsoft.com/office/powerpoint/2010/main" val="32506740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280CBB6-6260-4EF5-8939-CD5DB5842CD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68B23A13-B3F9-4E90-8239-AE76B1245994}"/>
              </a:ext>
            </a:extLst>
          </p:cNvPr>
          <p:cNvSpPr txBox="1">
            <a:spLocks noGrp="1"/>
          </p:cNvSpPr>
          <p:nvPr>
            <p:ph type="dt" sz="half" idx="7"/>
          </p:nvPr>
        </p:nvSpPr>
        <p:spPr/>
        <p:txBody>
          <a:bodyPr/>
          <a:lstStyle>
            <a:lvl1pPr>
              <a:defRPr/>
            </a:lvl1pPr>
          </a:lstStyle>
          <a:p>
            <a:pPr lvl="0"/>
            <a:fld id="{E78B973F-3639-4D19-A4A8-5DD10C27F46E}" type="datetime1">
              <a:rPr lang="es-ES"/>
              <a:pPr lvl="0"/>
              <a:t>05/02/2021</a:t>
            </a:fld>
            <a:endParaRPr lang="es-ES"/>
          </a:p>
        </p:txBody>
      </p:sp>
      <p:sp>
        <p:nvSpPr>
          <p:cNvPr id="4" name="Marcador de pie de página 3">
            <a:extLst>
              <a:ext uri="{FF2B5EF4-FFF2-40B4-BE49-F238E27FC236}">
                <a16:creationId xmlns:a16="http://schemas.microsoft.com/office/drawing/2014/main" id="{12B464DD-1F58-4B81-8F40-DFD3171EC4C6}"/>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0CA67EB2-287D-40D4-8340-146D8E6D3CA0}"/>
              </a:ext>
            </a:extLst>
          </p:cNvPr>
          <p:cNvSpPr txBox="1">
            <a:spLocks noGrp="1"/>
          </p:cNvSpPr>
          <p:nvPr>
            <p:ph type="sldNum" sz="quarter" idx="8"/>
          </p:nvPr>
        </p:nvSpPr>
        <p:spPr/>
        <p:txBody>
          <a:bodyPr/>
          <a:lstStyle>
            <a:lvl1pPr>
              <a:defRPr/>
            </a:lvl1pPr>
          </a:lstStyle>
          <a:p>
            <a:pPr lvl="0"/>
            <a:fld id="{AE677E4C-856F-4BCF-9832-97F451EC31A7}" type="slidenum">
              <a:t>‹Nº›</a:t>
            </a:fld>
            <a:endParaRPr lang="es-ES"/>
          </a:p>
        </p:txBody>
      </p:sp>
    </p:spTree>
    <p:extLst>
      <p:ext uri="{BB962C8B-B14F-4D97-AF65-F5344CB8AC3E}">
        <p14:creationId xmlns:p14="http://schemas.microsoft.com/office/powerpoint/2010/main" val="12094439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CBF588C1-D797-43F8-92A2-B56694970E05}"/>
              </a:ext>
            </a:extLst>
          </p:cNvPr>
          <p:cNvSpPr txBox="1">
            <a:spLocks noGrp="1"/>
          </p:cNvSpPr>
          <p:nvPr>
            <p:ph type="dt" sz="half" idx="7"/>
          </p:nvPr>
        </p:nvSpPr>
        <p:spPr/>
        <p:txBody>
          <a:bodyPr/>
          <a:lstStyle>
            <a:lvl1pPr>
              <a:defRPr/>
            </a:lvl1pPr>
          </a:lstStyle>
          <a:p>
            <a:pPr lvl="0"/>
            <a:fld id="{FAE85392-699B-449E-92D5-A158B42517DB}" type="datetime1">
              <a:rPr lang="es-ES"/>
              <a:pPr lvl="0"/>
              <a:t>05/02/2021</a:t>
            </a:fld>
            <a:endParaRPr lang="es-ES"/>
          </a:p>
        </p:txBody>
      </p:sp>
      <p:sp>
        <p:nvSpPr>
          <p:cNvPr id="3" name="Marcador de pie de página 2">
            <a:extLst>
              <a:ext uri="{FF2B5EF4-FFF2-40B4-BE49-F238E27FC236}">
                <a16:creationId xmlns:a16="http://schemas.microsoft.com/office/drawing/2014/main" id="{515E3299-8D49-4169-ADAB-93AD205D0471}"/>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9E740468-F587-46D3-87AD-9F8C5628743F}"/>
              </a:ext>
            </a:extLst>
          </p:cNvPr>
          <p:cNvSpPr txBox="1">
            <a:spLocks noGrp="1"/>
          </p:cNvSpPr>
          <p:nvPr>
            <p:ph type="sldNum" sz="quarter" idx="8"/>
          </p:nvPr>
        </p:nvSpPr>
        <p:spPr/>
        <p:txBody>
          <a:bodyPr/>
          <a:lstStyle>
            <a:lvl1pPr>
              <a:defRPr/>
            </a:lvl1pPr>
          </a:lstStyle>
          <a:p>
            <a:pPr lvl="0"/>
            <a:fld id="{E9C66635-2121-4B91-BE68-44919BF2FF05}" type="slidenum">
              <a:t>‹Nº›</a:t>
            </a:fld>
            <a:endParaRPr lang="es-ES"/>
          </a:p>
        </p:txBody>
      </p:sp>
    </p:spTree>
    <p:extLst>
      <p:ext uri="{BB962C8B-B14F-4D97-AF65-F5344CB8AC3E}">
        <p14:creationId xmlns:p14="http://schemas.microsoft.com/office/powerpoint/2010/main" val="2412935804"/>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83E584B-A7D3-463C-8036-77A32A7F3096}"/>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5A1E146-C64F-43A8-B809-98AFB930540C}"/>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C6D348E8-5830-427C-8753-B46E48563955}"/>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6A08627-A1D6-49D2-A525-682CED8FF9CB}"/>
              </a:ext>
            </a:extLst>
          </p:cNvPr>
          <p:cNvSpPr txBox="1">
            <a:spLocks noGrp="1"/>
          </p:cNvSpPr>
          <p:nvPr>
            <p:ph type="dt" sz="half" idx="7"/>
          </p:nvPr>
        </p:nvSpPr>
        <p:spPr/>
        <p:txBody>
          <a:bodyPr/>
          <a:lstStyle>
            <a:lvl1pPr>
              <a:defRPr/>
            </a:lvl1pPr>
          </a:lstStyle>
          <a:p>
            <a:pPr lvl="0"/>
            <a:fld id="{318D7388-FD67-4354-BCAA-A06525437ACF}" type="datetime1">
              <a:rPr lang="es-ES"/>
              <a:pPr lvl="0"/>
              <a:t>05/02/2021</a:t>
            </a:fld>
            <a:endParaRPr lang="es-ES"/>
          </a:p>
        </p:txBody>
      </p:sp>
      <p:sp>
        <p:nvSpPr>
          <p:cNvPr id="6" name="Marcador de pie de página 5">
            <a:extLst>
              <a:ext uri="{FF2B5EF4-FFF2-40B4-BE49-F238E27FC236}">
                <a16:creationId xmlns:a16="http://schemas.microsoft.com/office/drawing/2014/main" id="{2DFFB32A-0DCD-45F7-AAC0-E0B94A32C289}"/>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5407D9A-3868-49AE-88A9-15B37ABB2573}"/>
              </a:ext>
            </a:extLst>
          </p:cNvPr>
          <p:cNvSpPr txBox="1">
            <a:spLocks noGrp="1"/>
          </p:cNvSpPr>
          <p:nvPr>
            <p:ph type="sldNum" sz="quarter" idx="8"/>
          </p:nvPr>
        </p:nvSpPr>
        <p:spPr/>
        <p:txBody>
          <a:bodyPr/>
          <a:lstStyle>
            <a:lvl1pPr>
              <a:defRPr/>
            </a:lvl1pPr>
          </a:lstStyle>
          <a:p>
            <a:pPr lvl="0"/>
            <a:fld id="{4557F7DA-8879-475A-80DD-C7E108BA702B}" type="slidenum">
              <a:t>‹Nº›</a:t>
            </a:fld>
            <a:endParaRPr lang="es-ES"/>
          </a:p>
        </p:txBody>
      </p:sp>
    </p:spTree>
    <p:extLst>
      <p:ext uri="{BB962C8B-B14F-4D97-AF65-F5344CB8AC3E}">
        <p14:creationId xmlns:p14="http://schemas.microsoft.com/office/powerpoint/2010/main" val="3236359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97F13C7-A7EB-48B7-BC5E-608539C5432E}"/>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E3FF074D-AA23-4354-99A4-C1EDFF0323AD}"/>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EA099B7D-ED95-46F8-8781-632DEC11886B}"/>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AEBF30E4-C367-4B7B-AF6D-0B1C956DCAB4}"/>
              </a:ext>
            </a:extLst>
          </p:cNvPr>
          <p:cNvSpPr txBox="1">
            <a:spLocks noGrp="1"/>
          </p:cNvSpPr>
          <p:nvPr>
            <p:ph type="dt" sz="half" idx="7"/>
          </p:nvPr>
        </p:nvSpPr>
        <p:spPr/>
        <p:txBody>
          <a:bodyPr/>
          <a:lstStyle>
            <a:lvl1pPr>
              <a:defRPr/>
            </a:lvl1pPr>
          </a:lstStyle>
          <a:p>
            <a:pPr lvl="0"/>
            <a:fld id="{90C47883-6E59-4784-95AA-4D9799E98A93}" type="datetime1">
              <a:rPr lang="es-ES"/>
              <a:pPr lvl="0"/>
              <a:t>05/02/2021</a:t>
            </a:fld>
            <a:endParaRPr lang="es-ES"/>
          </a:p>
        </p:txBody>
      </p:sp>
      <p:sp>
        <p:nvSpPr>
          <p:cNvPr id="6" name="Marcador de pie de página 5">
            <a:extLst>
              <a:ext uri="{FF2B5EF4-FFF2-40B4-BE49-F238E27FC236}">
                <a16:creationId xmlns:a16="http://schemas.microsoft.com/office/drawing/2014/main" id="{20DCBC29-C5BF-4C33-ACA9-3AF2601D44A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8A3DCAC6-58DE-4FBE-A05C-FAD44104A903}"/>
              </a:ext>
            </a:extLst>
          </p:cNvPr>
          <p:cNvSpPr txBox="1">
            <a:spLocks noGrp="1"/>
          </p:cNvSpPr>
          <p:nvPr>
            <p:ph type="sldNum" sz="quarter" idx="8"/>
          </p:nvPr>
        </p:nvSpPr>
        <p:spPr/>
        <p:txBody>
          <a:bodyPr/>
          <a:lstStyle>
            <a:lvl1pPr>
              <a:defRPr/>
            </a:lvl1pPr>
          </a:lstStyle>
          <a:p>
            <a:pPr lvl="0"/>
            <a:fld id="{446CC1F1-8F2B-4482-A2CC-15D063BC2276}" type="slidenum">
              <a:t>‹Nº›</a:t>
            </a:fld>
            <a:endParaRPr lang="es-ES"/>
          </a:p>
        </p:txBody>
      </p:sp>
    </p:spTree>
    <p:extLst>
      <p:ext uri="{BB962C8B-B14F-4D97-AF65-F5344CB8AC3E}">
        <p14:creationId xmlns:p14="http://schemas.microsoft.com/office/powerpoint/2010/main" val="34316420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A0FFC1A-E31D-43B9-8EAC-BE78B4C4634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2C8C9BB3-E0F8-4F54-9741-8F4F9A585C10}"/>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730BC7E-C8BC-4467-AFC3-5FAC9A5E40D0}"/>
              </a:ext>
            </a:extLst>
          </p:cNvPr>
          <p:cNvSpPr txBox="1">
            <a:spLocks noGrp="1"/>
          </p:cNvSpPr>
          <p:nvPr>
            <p:ph type="dt" sz="half" idx="7"/>
          </p:nvPr>
        </p:nvSpPr>
        <p:spPr/>
        <p:txBody>
          <a:bodyPr/>
          <a:lstStyle>
            <a:lvl1pPr>
              <a:defRPr/>
            </a:lvl1pPr>
          </a:lstStyle>
          <a:p>
            <a:pPr lvl="0"/>
            <a:fld id="{1DF761E2-F0CA-48CD-9ED2-0B94884E1DA2}" type="datetime1">
              <a:rPr lang="es-ES"/>
              <a:pPr lvl="0"/>
              <a:t>05/02/2021</a:t>
            </a:fld>
            <a:endParaRPr lang="es-ES"/>
          </a:p>
        </p:txBody>
      </p:sp>
      <p:sp>
        <p:nvSpPr>
          <p:cNvPr id="5" name="Marcador de pie de página 4">
            <a:extLst>
              <a:ext uri="{FF2B5EF4-FFF2-40B4-BE49-F238E27FC236}">
                <a16:creationId xmlns:a16="http://schemas.microsoft.com/office/drawing/2014/main" id="{D7751130-2B12-4DE0-ADF2-85C6DFA6A65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73360DA-E786-47A8-970E-5EBE9298DF48}"/>
              </a:ext>
            </a:extLst>
          </p:cNvPr>
          <p:cNvSpPr txBox="1">
            <a:spLocks noGrp="1"/>
          </p:cNvSpPr>
          <p:nvPr>
            <p:ph type="sldNum" sz="quarter" idx="8"/>
          </p:nvPr>
        </p:nvSpPr>
        <p:spPr/>
        <p:txBody>
          <a:bodyPr/>
          <a:lstStyle>
            <a:lvl1pPr>
              <a:defRPr/>
            </a:lvl1pPr>
          </a:lstStyle>
          <a:p>
            <a:pPr lvl="0"/>
            <a:fld id="{93938C94-111E-46E2-9728-CB6E4EA014E8}" type="slidenum">
              <a:t>‹Nº›</a:t>
            </a:fld>
            <a:endParaRPr lang="es-ES"/>
          </a:p>
        </p:txBody>
      </p:sp>
    </p:spTree>
    <p:extLst>
      <p:ext uri="{BB962C8B-B14F-4D97-AF65-F5344CB8AC3E}">
        <p14:creationId xmlns:p14="http://schemas.microsoft.com/office/powerpoint/2010/main" val="19372934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24CBAAFA-533A-444B-B82F-5BFFD88E0BA6}"/>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2D7900C3-7949-4895-BF5B-9FA569136F65}"/>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F58EA21-2B5F-427A-8A07-6A02F0DEE458}"/>
              </a:ext>
            </a:extLst>
          </p:cNvPr>
          <p:cNvSpPr txBox="1">
            <a:spLocks noGrp="1"/>
          </p:cNvSpPr>
          <p:nvPr>
            <p:ph type="dt" sz="half" idx="7"/>
          </p:nvPr>
        </p:nvSpPr>
        <p:spPr/>
        <p:txBody>
          <a:bodyPr/>
          <a:lstStyle>
            <a:lvl1pPr>
              <a:defRPr/>
            </a:lvl1pPr>
          </a:lstStyle>
          <a:p>
            <a:pPr lvl="0"/>
            <a:fld id="{E80A97B6-8268-4F05-B1F4-96FF21A4AE94}" type="datetime1">
              <a:rPr lang="es-ES"/>
              <a:pPr lvl="0"/>
              <a:t>05/02/2021</a:t>
            </a:fld>
            <a:endParaRPr lang="es-ES"/>
          </a:p>
        </p:txBody>
      </p:sp>
      <p:sp>
        <p:nvSpPr>
          <p:cNvPr id="5" name="Marcador de pie de página 4">
            <a:extLst>
              <a:ext uri="{FF2B5EF4-FFF2-40B4-BE49-F238E27FC236}">
                <a16:creationId xmlns:a16="http://schemas.microsoft.com/office/drawing/2014/main" id="{EF1E695F-DD6E-47C7-B09C-242852828C8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FD7618A-CAA4-4386-AFB3-212845833632}"/>
              </a:ext>
            </a:extLst>
          </p:cNvPr>
          <p:cNvSpPr txBox="1">
            <a:spLocks noGrp="1"/>
          </p:cNvSpPr>
          <p:nvPr>
            <p:ph type="sldNum" sz="quarter" idx="8"/>
          </p:nvPr>
        </p:nvSpPr>
        <p:spPr/>
        <p:txBody>
          <a:bodyPr/>
          <a:lstStyle>
            <a:lvl1pPr>
              <a:defRPr/>
            </a:lvl1pPr>
          </a:lstStyle>
          <a:p>
            <a:pPr lvl="0"/>
            <a:fld id="{87A5FC02-98C2-4CC4-ADA3-45ABC7233129}" type="slidenum">
              <a:t>‹Nº›</a:t>
            </a:fld>
            <a:endParaRPr lang="es-ES"/>
          </a:p>
        </p:txBody>
      </p:sp>
    </p:spTree>
    <p:extLst>
      <p:ext uri="{BB962C8B-B14F-4D97-AF65-F5344CB8AC3E}">
        <p14:creationId xmlns:p14="http://schemas.microsoft.com/office/powerpoint/2010/main" val="35476963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8C76820-CA87-4F4B-8C5C-12FBA44509D7}"/>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0293AB46-8D4D-42C5-AD29-02E2F82C4142}"/>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893747A4-7DAC-4F0E-9D26-B1E56C9A6D33}"/>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81D28616-D258-46B0-A00B-1D83C14E1A2B}"/>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8E6EAFBF-0DC7-4AB6-AF1C-4A6647DFBBF6}"/>
              </a:ext>
            </a:extLst>
          </p:cNvPr>
          <p:cNvSpPr txBox="1">
            <a:spLocks noGrp="1"/>
          </p:cNvSpPr>
          <p:nvPr>
            <p:ph type="sldNum" sz="quarter" idx="8"/>
          </p:nvPr>
        </p:nvSpPr>
        <p:spPr/>
        <p:txBody>
          <a:bodyPr/>
          <a:lstStyle>
            <a:lvl1pPr>
              <a:defRPr sz="1400"/>
            </a:lvl1pPr>
          </a:lstStyle>
          <a:p>
            <a:pPr lvl="0"/>
            <a:fld id="{17E773C4-2B67-4AD7-BE4B-D91ED0E98766}" type="slidenum">
              <a:t>‹Nº›</a:t>
            </a:fld>
            <a:endParaRPr lang="es-ES"/>
          </a:p>
        </p:txBody>
      </p:sp>
    </p:spTree>
    <p:extLst>
      <p:ext uri="{BB962C8B-B14F-4D97-AF65-F5344CB8AC3E}">
        <p14:creationId xmlns:p14="http://schemas.microsoft.com/office/powerpoint/2010/main" val="2933102939"/>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BA8653F-5F4D-4728-92E5-B59FE62BEFAA}"/>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F7409DD2-EF08-4262-AF7C-5307E4A24C9F}"/>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29B1741D-4FB7-4250-894D-371B673CE740}"/>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5682312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4FC5356B-DAC2-450D-9A6F-1E186701E5D1}"/>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F80A212B-5794-45AC-B957-691163EC7F1A}"/>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7F5860E-AF3C-4955-ADA7-E6176CB6F1F7}"/>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AD843D3E-B834-4938-BADB-1EE750B9A0B5}" type="datetime1">
              <a:rPr lang="es-ES"/>
              <a:pPr lvl="0"/>
              <a:t>05/02/2021</a:t>
            </a:fld>
            <a:endParaRPr lang="es-ES"/>
          </a:p>
        </p:txBody>
      </p:sp>
      <p:sp>
        <p:nvSpPr>
          <p:cNvPr id="5" name="Marcador de pie de página 4">
            <a:extLst>
              <a:ext uri="{FF2B5EF4-FFF2-40B4-BE49-F238E27FC236}">
                <a16:creationId xmlns:a16="http://schemas.microsoft.com/office/drawing/2014/main" id="{A38EAC1C-AB58-4525-835C-90FDC79D4FD8}"/>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418830A8-7903-4327-9BDF-D58036D1D224}"/>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215FDDB1-4A61-4C37-A028-7174C13F741A}"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DB5424A6-B122-486B-B56F-FAC86AC41195}"/>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6C0583F6-EE85-44E5-AAB3-DFFB359C0C24}"/>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95EFA427-697C-404F-A20B-C868C01C7D08}"/>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7CB47749-7E81-4CF8-9589-FAD6BCF98079}"/>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337F7830-C7FA-4EC4-B13D-BDF2960A4237}"/>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EAB111F5-8C21-4B9B-8246-038CDD7D7F5A}"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53A2273F-FB5D-4517-80B9-2FD5034D0B07}"/>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138129043"/>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8" Type="http://schemas.openxmlformats.org/officeDocument/2006/relationships/image" Target="../media/image36.png"/><Relationship Id="rId13" Type="http://schemas.openxmlformats.org/officeDocument/2006/relationships/hyperlink" Target="https://vk.com/mispps" TargetMode="External"/><Relationship Id="rId3" Type="http://schemas.openxmlformats.org/officeDocument/2006/relationships/image" Target="../media/image33.png"/><Relationship Id="rId7" Type="http://schemas.openxmlformats.org/officeDocument/2006/relationships/hyperlink" Target="https://www.facebook.com/mispps" TargetMode="External"/><Relationship Id="rId12" Type="http://schemas.openxmlformats.org/officeDocument/2006/relationships/image" Target="../media/image38.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5.png"/><Relationship Id="rId11" Type="http://schemas.openxmlformats.org/officeDocument/2006/relationships/hyperlink" Target="https://plus.google.com/+Mispps/" TargetMode="External"/><Relationship Id="rId5" Type="http://schemas.openxmlformats.org/officeDocument/2006/relationships/image" Target="../media/image34.png"/><Relationship Id="rId10" Type="http://schemas.openxmlformats.org/officeDocument/2006/relationships/image" Target="../media/image3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9.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1766AA6-1A1D-4635-B469-C886B46A5F19}"/>
              </a:ext>
            </a:extLst>
          </p:cNvPr>
          <p:cNvSpPr txBox="1"/>
          <p:nvPr/>
        </p:nvSpPr>
        <p:spPr>
          <a:xfrm>
            <a:off x="0" y="2672178"/>
            <a:ext cx="12073627"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CATEDRAL D'EIVISSA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ILLES BALEARS · ESPAÑA</a:t>
            </a:r>
            <a:endParaRPr lang="es-ES" sz="2800" b="0" i="0" u="none" strike="noStrike" kern="1200" cap="none" spc="0" baseline="0">
              <a:solidFill>
                <a:srgbClr val="FFFFFF"/>
              </a:solidFill>
              <a:uFillTx/>
              <a:latin typeface="Calibri"/>
            </a:endParaRPr>
          </a:p>
        </p:txBody>
      </p:sp>
      <p:pic>
        <p:nvPicPr>
          <p:cNvPr id="3" name="10 Ave Maria_Visperas-Rachmaninov">
            <a:extLst>
              <a:ext uri="{FF2B5EF4-FFF2-40B4-BE49-F238E27FC236}">
                <a16:creationId xmlns:a16="http://schemas.microsoft.com/office/drawing/2014/main" id="{84822DAA-D5B7-4DAC-B012-8B08A649BAA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88139" y="5667158"/>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95D5028-10AD-4838-B900-3FFFC1605C64}"/>
              </a:ext>
            </a:extLst>
          </p:cNvPr>
          <p:cNvPicPr>
            <a:picLocks noChangeAspect="1"/>
          </p:cNvPicPr>
          <p:nvPr/>
        </p:nvPicPr>
        <p:blipFill>
          <a:blip r:embed="rId3"/>
          <a:stretch>
            <a:fillRect/>
          </a:stretch>
        </p:blipFill>
        <p:spPr>
          <a:xfrm>
            <a:off x="0" y="0"/>
            <a:ext cx="12191996" cy="6871313"/>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2737078-9592-4D49-94E4-9EB68514EFFA}"/>
              </a:ext>
            </a:extLst>
          </p:cNvPr>
          <p:cNvSpPr txBox="1"/>
          <p:nvPr/>
        </p:nvSpPr>
        <p:spPr>
          <a:xfrm>
            <a:off x="1509208" y="1464813"/>
            <a:ext cx="9046342" cy="403187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catedral de la Virgen de las Nieves de Eivissa está situada a Dalt de la Vila en la ciudad de Eivissa (Ibiza), en las Islas Baleares, España). Fue construida sobre la antigua mezquita de Yebisah. Es una catedral construida en el siglo XIII del gótico-catalán, aunque la nave es de estilo barroco. En 1782 se creó oficialmente el obispado de Ibiza, con lo que el templo adquirió rango catedralicio.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esta catedral se rinde culto a Santa María la Mayor es decir la Virgen de las Nieves (Mare de Déu de les Neus, patrona de Ibiza y Formentera), porque su onomástica (5 de agosto) era la festividad mariana más cercana al 8 de agosto, fecha de la conquista de Ibiza, y los aragoneses querían levantar una iglesia dedicada a la Virgen María que conmemorara tal evento. La imagen de Las Nieves preside el altar mayor de la catedral ibicenca en una hornacina o retablo en forma de templete o baldaquino.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600" b="0" i="0" u="none" strike="noStrike" kern="1200" cap="none" spc="0" baseline="0">
              <a:solidFill>
                <a:srgbClr val="FFFFFF"/>
              </a:solidFill>
              <a:uFillTx/>
              <a:latin typeface="Calibri" pitchFamily="34"/>
              <a:ea typeface="Calibri" pitchFamily="34"/>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actual imagen de la Patrona de Ibiza fue realizada en 1937 por el taller valenciano de los escultores Román y Salvador, quienes también realizaron la talla del Cristo Yacente y de la Virgen de los Dolores que se encuentran en la catedral. En el templo también se venera a San Ciriaco celebrado el citado día 8 de agosto, y quién también es patrono de la isla y de su capital. En el siglo XVII su interior fue completamente remodelado en estilo barroco. Se puede visitar el Museo de la Sacristía.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AE1D367-DBC7-419A-8A4D-7CA74165D227}"/>
              </a:ext>
            </a:extLst>
          </p:cNvPr>
          <p:cNvPicPr>
            <a:picLocks noChangeAspect="1"/>
          </p:cNvPicPr>
          <p:nvPr/>
        </p:nvPicPr>
        <p:blipFill>
          <a:blip r:embed="rId3"/>
          <a:stretch>
            <a:fillRect/>
          </a:stretch>
        </p:blipFill>
        <p:spPr>
          <a:xfrm>
            <a:off x="1250460" y="0"/>
            <a:ext cx="9614019"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AAC5387-2D20-4BF5-AA4F-B09B8C8076CB}"/>
              </a:ext>
            </a:extLst>
          </p:cNvPr>
          <p:cNvPicPr>
            <a:picLocks noChangeAspect="1"/>
          </p:cNvPicPr>
          <p:nvPr/>
        </p:nvPicPr>
        <p:blipFill>
          <a:blip r:embed="rId2"/>
          <a:stretch>
            <a:fillRect/>
          </a:stretch>
        </p:blipFill>
        <p:spPr>
          <a:xfrm>
            <a:off x="6110898" y="0"/>
            <a:ext cx="5225796" cy="6858000"/>
          </a:xfrm>
          <a:prstGeom prst="rect">
            <a:avLst/>
          </a:prstGeom>
          <a:noFill/>
          <a:ln cap="flat">
            <a:noFill/>
          </a:ln>
        </p:spPr>
      </p:pic>
      <p:pic>
        <p:nvPicPr>
          <p:cNvPr id="3" name="Imagen 4">
            <a:extLst>
              <a:ext uri="{FF2B5EF4-FFF2-40B4-BE49-F238E27FC236}">
                <a16:creationId xmlns:a16="http://schemas.microsoft.com/office/drawing/2014/main" id="{B0AC8360-4443-4329-898A-5EEB46E2BD0A}"/>
              </a:ext>
            </a:extLst>
          </p:cNvPr>
          <p:cNvPicPr>
            <a:picLocks noChangeAspect="1"/>
          </p:cNvPicPr>
          <p:nvPr/>
        </p:nvPicPr>
        <p:blipFill>
          <a:blip r:embed="rId3"/>
          <a:stretch>
            <a:fillRect/>
          </a:stretch>
        </p:blipFill>
        <p:spPr>
          <a:xfrm>
            <a:off x="834828" y="0"/>
            <a:ext cx="4743449"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CD70DD1-3CBA-4380-BBF9-2A6357AA3075}"/>
              </a:ext>
            </a:extLst>
          </p:cNvPr>
          <p:cNvPicPr>
            <a:picLocks noChangeAspect="1"/>
          </p:cNvPicPr>
          <p:nvPr/>
        </p:nvPicPr>
        <p:blipFill>
          <a:blip r:embed="rId2"/>
          <a:stretch>
            <a:fillRect/>
          </a:stretch>
        </p:blipFill>
        <p:spPr>
          <a:xfrm>
            <a:off x="1384913" y="0"/>
            <a:ext cx="9244611" cy="6933456"/>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9454EAE-6B7A-4FE1-B153-B0D6160575DF}"/>
              </a:ext>
            </a:extLst>
          </p:cNvPr>
          <p:cNvPicPr>
            <a:picLocks noChangeAspect="1"/>
          </p:cNvPicPr>
          <p:nvPr/>
        </p:nvPicPr>
        <p:blipFill>
          <a:blip r:embed="rId2"/>
          <a:stretch>
            <a:fillRect/>
          </a:stretch>
        </p:blipFill>
        <p:spPr>
          <a:xfrm>
            <a:off x="3398577" y="0"/>
            <a:ext cx="5280660"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A9008BA-CE5B-449F-BDF6-9CE699D1BAB3}"/>
              </a:ext>
            </a:extLst>
          </p:cNvPr>
          <p:cNvPicPr>
            <a:picLocks noChangeAspect="1"/>
          </p:cNvPicPr>
          <p:nvPr/>
        </p:nvPicPr>
        <p:blipFill>
          <a:blip r:embed="rId2"/>
          <a:stretch>
            <a:fillRect/>
          </a:stretch>
        </p:blipFill>
        <p:spPr>
          <a:xfrm>
            <a:off x="901497" y="0"/>
            <a:ext cx="10293556"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EC510CA-986F-43B5-869D-CE9D70C88BE8}"/>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ADF9C47-42CB-4AC3-876A-2DF9C7223267}"/>
              </a:ext>
            </a:extLst>
          </p:cNvPr>
          <p:cNvPicPr>
            <a:picLocks noChangeAspect="1"/>
          </p:cNvPicPr>
          <p:nvPr/>
        </p:nvPicPr>
        <p:blipFill>
          <a:blip r:embed="rId2"/>
          <a:stretch>
            <a:fillRect/>
          </a:stretch>
        </p:blipFill>
        <p:spPr>
          <a:xfrm>
            <a:off x="62188" y="0"/>
            <a:ext cx="12046954" cy="6867116"/>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6322121-0354-4FDC-A0EB-5AE7508CDC07}"/>
              </a:ext>
            </a:extLst>
          </p:cNvPr>
          <p:cNvPicPr>
            <a:picLocks noChangeAspect="1"/>
          </p:cNvPicPr>
          <p:nvPr/>
        </p:nvPicPr>
        <p:blipFill>
          <a:blip r:embed="rId2"/>
          <a:stretch>
            <a:fillRect/>
          </a:stretch>
        </p:blipFill>
        <p:spPr>
          <a:xfrm>
            <a:off x="0" y="0"/>
            <a:ext cx="12064749" cy="6898014"/>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EC6D335-B954-4303-BCE8-E1838409487E}"/>
              </a:ext>
            </a:extLst>
          </p:cNvPr>
          <p:cNvPicPr>
            <a:picLocks noChangeAspect="1"/>
          </p:cNvPicPr>
          <p:nvPr/>
        </p:nvPicPr>
        <p:blipFill>
          <a:blip r:embed="rId2"/>
          <a:stretch>
            <a:fillRect/>
          </a:stretch>
        </p:blipFill>
        <p:spPr>
          <a:xfrm>
            <a:off x="3031812" y="0"/>
            <a:ext cx="5888425"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690514D-3848-495E-B4B0-155977055410}"/>
              </a:ext>
            </a:extLst>
          </p:cNvPr>
          <p:cNvPicPr>
            <a:picLocks noChangeAspect="1"/>
          </p:cNvPicPr>
          <p:nvPr/>
        </p:nvPicPr>
        <p:blipFill>
          <a:blip r:embed="rId2"/>
          <a:stretch>
            <a:fillRect/>
          </a:stretch>
        </p:blipFill>
        <p:spPr>
          <a:xfrm>
            <a:off x="1317284" y="0"/>
            <a:ext cx="9478679"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0D6C073-1AD9-49AC-9E98-FDC3E13FC257}"/>
              </a:ext>
            </a:extLst>
          </p:cNvPr>
          <p:cNvPicPr>
            <a:picLocks noChangeAspect="1"/>
          </p:cNvPicPr>
          <p:nvPr/>
        </p:nvPicPr>
        <p:blipFill>
          <a:blip r:embed="rId2"/>
          <a:stretch>
            <a:fillRect/>
          </a:stretch>
        </p:blipFill>
        <p:spPr>
          <a:xfrm>
            <a:off x="0" y="0"/>
            <a:ext cx="12191996" cy="6875931"/>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2F79DEE-F4B9-4B9B-B53D-7DC87001885E}"/>
              </a:ext>
            </a:extLst>
          </p:cNvPr>
          <p:cNvPicPr>
            <a:picLocks noChangeAspect="1"/>
          </p:cNvPicPr>
          <p:nvPr/>
        </p:nvPicPr>
        <p:blipFill>
          <a:blip r:embed="rId2"/>
          <a:stretch>
            <a:fillRect/>
          </a:stretch>
        </p:blipFill>
        <p:spPr>
          <a:xfrm>
            <a:off x="0" y="0"/>
            <a:ext cx="12191996" cy="6900912"/>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9C8A9D6-378C-44B5-9302-F42AFBA61B54}"/>
              </a:ext>
            </a:extLst>
          </p:cNvPr>
          <p:cNvPicPr>
            <a:picLocks noChangeAspect="1"/>
          </p:cNvPicPr>
          <p:nvPr/>
        </p:nvPicPr>
        <p:blipFill>
          <a:blip r:embed="rId2"/>
          <a:stretch>
            <a:fillRect/>
          </a:stretch>
        </p:blipFill>
        <p:spPr>
          <a:xfrm>
            <a:off x="0" y="0"/>
            <a:ext cx="12191996" cy="6815599"/>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8C425A-2A73-4849-B56C-40D85AFCCDB9}"/>
              </a:ext>
            </a:extLst>
          </p:cNvPr>
          <p:cNvPicPr>
            <a:picLocks noChangeAspect="1"/>
          </p:cNvPicPr>
          <p:nvPr/>
        </p:nvPicPr>
        <p:blipFill>
          <a:blip r:embed="rId2"/>
          <a:stretch>
            <a:fillRect/>
          </a:stretch>
        </p:blipFill>
        <p:spPr>
          <a:xfrm>
            <a:off x="0" y="0"/>
            <a:ext cx="12073627" cy="6921724"/>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3DD3C82-057D-4225-9961-07AF9334F52F}"/>
              </a:ext>
            </a:extLst>
          </p:cNvPr>
          <p:cNvPicPr>
            <a:picLocks noChangeAspect="1"/>
          </p:cNvPicPr>
          <p:nvPr/>
        </p:nvPicPr>
        <p:blipFill>
          <a:blip r:embed="rId2"/>
          <a:stretch>
            <a:fillRect/>
          </a:stretch>
        </p:blipFill>
        <p:spPr>
          <a:xfrm>
            <a:off x="838934" y="0"/>
            <a:ext cx="10558512" cy="7918877"/>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D0D1A59-CBF7-416D-AD4A-DC2927B1A215}"/>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591895E-FAF2-4AE9-8633-35E1B0C3B49D}"/>
              </a:ext>
            </a:extLst>
          </p:cNvPr>
          <p:cNvPicPr>
            <a:picLocks noChangeAspect="1"/>
          </p:cNvPicPr>
          <p:nvPr/>
        </p:nvPicPr>
        <p:blipFill>
          <a:blip r:embed="rId2"/>
          <a:stretch>
            <a:fillRect/>
          </a:stretch>
        </p:blipFill>
        <p:spPr>
          <a:xfrm>
            <a:off x="1270988" y="0"/>
            <a:ext cx="9625267"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BD3023A-7C95-47CE-9725-5C4AFCEC3581}"/>
              </a:ext>
            </a:extLst>
          </p:cNvPr>
          <p:cNvPicPr>
            <a:picLocks noChangeAspect="1"/>
          </p:cNvPicPr>
          <p:nvPr/>
        </p:nvPicPr>
        <p:blipFill>
          <a:blip r:embed="rId2"/>
          <a:stretch>
            <a:fillRect/>
          </a:stretch>
        </p:blipFill>
        <p:spPr>
          <a:xfrm>
            <a:off x="1350879" y="0"/>
            <a:ext cx="9443027"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0108F9F-4F56-487D-8CB4-5023BB90BA0C}"/>
              </a:ext>
            </a:extLst>
          </p:cNvPr>
          <p:cNvPicPr>
            <a:picLocks noChangeAspect="1"/>
          </p:cNvPicPr>
          <p:nvPr/>
        </p:nvPicPr>
        <p:blipFill>
          <a:blip r:embed="rId2"/>
          <a:stretch>
            <a:fillRect/>
          </a:stretch>
        </p:blipFill>
        <p:spPr>
          <a:xfrm>
            <a:off x="1319808" y="0"/>
            <a:ext cx="9625267"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D7F5900-8144-47B9-BA74-40E5E4BDE353}"/>
              </a:ext>
            </a:extLst>
          </p:cNvPr>
          <p:cNvPicPr>
            <a:picLocks noChangeAspect="1"/>
          </p:cNvPicPr>
          <p:nvPr/>
        </p:nvPicPr>
        <p:blipFill>
          <a:blip r:embed="rId2"/>
          <a:stretch>
            <a:fillRect/>
          </a:stretch>
        </p:blipFill>
        <p:spPr>
          <a:xfrm>
            <a:off x="1326474" y="0"/>
            <a:ext cx="9406633" cy="6803007"/>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0D4B020-08DB-4DED-B6C3-161BAB1D9295}"/>
              </a:ext>
            </a:extLst>
          </p:cNvPr>
          <p:cNvPicPr>
            <a:picLocks noChangeAspect="1"/>
          </p:cNvPicPr>
          <p:nvPr/>
        </p:nvPicPr>
        <p:blipFill>
          <a:blip r:embed="rId2"/>
          <a:stretch>
            <a:fillRect/>
          </a:stretch>
        </p:blipFill>
        <p:spPr>
          <a:xfrm>
            <a:off x="1294452" y="0"/>
            <a:ext cx="9435666"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58C3E22-865B-4F82-9C78-3A0D54E15B21}"/>
              </a:ext>
            </a:extLst>
          </p:cNvPr>
          <p:cNvPicPr>
            <a:picLocks noChangeAspect="1"/>
          </p:cNvPicPr>
          <p:nvPr/>
        </p:nvPicPr>
        <p:blipFill>
          <a:blip r:embed="rId2"/>
          <a:stretch>
            <a:fillRect/>
          </a:stretch>
        </p:blipFill>
        <p:spPr>
          <a:xfrm>
            <a:off x="1297615" y="0"/>
            <a:ext cx="9574865"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0E22E82-5D52-4031-9A70-ED2D643249E9}"/>
              </a:ext>
            </a:extLst>
          </p:cNvPr>
          <p:cNvPicPr>
            <a:picLocks noChangeAspect="1"/>
          </p:cNvPicPr>
          <p:nvPr/>
        </p:nvPicPr>
        <p:blipFill>
          <a:blip r:embed="rId2"/>
          <a:stretch>
            <a:fillRect/>
          </a:stretch>
        </p:blipFill>
        <p:spPr>
          <a:xfrm>
            <a:off x="1355323" y="0"/>
            <a:ext cx="9508488"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1B3D530-EF52-4E55-BBF4-5F2E4280F1F2}"/>
              </a:ext>
            </a:extLst>
          </p:cNvPr>
          <p:cNvPicPr>
            <a:picLocks noChangeAspect="1"/>
          </p:cNvPicPr>
          <p:nvPr/>
        </p:nvPicPr>
        <p:blipFill>
          <a:blip r:embed="rId2"/>
          <a:stretch>
            <a:fillRect/>
          </a:stretch>
        </p:blipFill>
        <p:spPr>
          <a:xfrm>
            <a:off x="1261807" y="0"/>
            <a:ext cx="9472836"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D268548-B07A-4AC7-94BC-EFD3AD83C459}"/>
              </a:ext>
            </a:extLst>
          </p:cNvPr>
          <p:cNvPicPr>
            <a:picLocks noChangeAspect="1"/>
          </p:cNvPicPr>
          <p:nvPr/>
        </p:nvPicPr>
        <p:blipFill>
          <a:blip r:embed="rId2"/>
          <a:stretch>
            <a:fillRect/>
          </a:stretch>
        </p:blipFill>
        <p:spPr>
          <a:xfrm>
            <a:off x="803428" y="0"/>
            <a:ext cx="10591504"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C2925A9-238E-44B1-9603-B07C3B02A74A}"/>
              </a:ext>
            </a:extLst>
          </p:cNvPr>
          <p:cNvPicPr>
            <a:picLocks noChangeAspect="1"/>
          </p:cNvPicPr>
          <p:nvPr/>
        </p:nvPicPr>
        <p:blipFill>
          <a:blip r:embed="rId2"/>
          <a:stretch>
            <a:fillRect/>
          </a:stretch>
        </p:blipFill>
        <p:spPr>
          <a:xfrm>
            <a:off x="1339559" y="0"/>
            <a:ext cx="9527636"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EC749D5-032F-4638-940D-91E502492EFC}"/>
              </a:ext>
            </a:extLst>
          </p:cNvPr>
          <p:cNvPicPr>
            <a:picLocks noChangeAspect="1"/>
          </p:cNvPicPr>
          <p:nvPr/>
        </p:nvPicPr>
        <p:blipFill>
          <a:blip r:embed="rId2"/>
          <a:stretch>
            <a:fillRect/>
          </a:stretch>
        </p:blipFill>
        <p:spPr>
          <a:xfrm>
            <a:off x="1475146" y="0"/>
            <a:ext cx="9149577"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6D9C456-D469-406C-9B71-F0BA3BE3ECB4}"/>
              </a:ext>
            </a:extLst>
          </p:cNvPr>
          <p:cNvPicPr>
            <a:picLocks noChangeAspect="1"/>
          </p:cNvPicPr>
          <p:nvPr/>
        </p:nvPicPr>
        <p:blipFill>
          <a:blip r:embed="rId2"/>
          <a:stretch>
            <a:fillRect/>
          </a:stretch>
        </p:blipFill>
        <p:spPr>
          <a:xfrm>
            <a:off x="568171" y="0"/>
            <a:ext cx="10990557" cy="67955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6978E9C5-5107-434F-AA5E-01AC3DB0CFA1}"/>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11311657-00B4-4E1F-8E86-BBF2659B5520}"/>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230A154D-1ECF-4A18-BFF9-58949CBE42C0}"/>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154B2F3B-2998-48A8-AE38-4B04495C493C}"/>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DED7D7A0-D8E5-4C07-AC88-AAE5BCADE0E2}"/>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91F3465E-7487-4262-807C-7362725A303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6D03EADB-DC0A-4573-B6A9-0C826E0FA703}"/>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978E434C-4049-4723-9242-7B75B5BE4950}"/>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2C1AAC33-1DA5-46D3-B98F-1F612B022B8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BE9B3F8E-D3F4-4C75-8926-66E6BA711BD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23DF01B3-4BE7-457A-95C6-D378D352EBD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5FC04F07-D6D3-44F8-BA5A-73FD134EC2E3}"/>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3DF2C9FC-4CF6-4BB1-BBF4-3000808F35D1}"/>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EC16575D-4788-4CAE-9805-67EC7A2D81F3}"/>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9082270"/>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83</TotalTime>
  <Words>320</Words>
  <Application>Microsoft Office PowerPoint</Application>
  <PresentationFormat>Panorámica</PresentationFormat>
  <Paragraphs>15</Paragraphs>
  <Slides>33</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33</vt:i4>
      </vt:variant>
    </vt:vector>
  </HeadingPairs>
  <TitlesOfParts>
    <vt:vector size="42"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2021-02-05T11:02:26Z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