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 id="2147483672" r:id="rId2"/>
  </p:sldMasterIdLst>
  <p:notesMasterIdLst>
    <p:notesMasterId r:id="rId51"/>
  </p:notesMasterIdLst>
  <p:sldIdLst>
    <p:sldId id="284" r:id="rId3"/>
    <p:sldId id="265" r:id="rId4"/>
    <p:sldId id="266" r:id="rId5"/>
    <p:sldId id="322" r:id="rId6"/>
    <p:sldId id="376" r:id="rId7"/>
    <p:sldId id="375" r:id="rId8"/>
    <p:sldId id="316" r:id="rId9"/>
    <p:sldId id="348" r:id="rId10"/>
    <p:sldId id="368" r:id="rId11"/>
    <p:sldId id="393" r:id="rId12"/>
    <p:sldId id="324" r:id="rId13"/>
    <p:sldId id="394" r:id="rId14"/>
    <p:sldId id="346" r:id="rId15"/>
    <p:sldId id="320" r:id="rId16"/>
    <p:sldId id="304" r:id="rId17"/>
    <p:sldId id="423" r:id="rId18"/>
    <p:sldId id="338" r:id="rId19"/>
    <p:sldId id="413" r:id="rId20"/>
    <p:sldId id="380" r:id="rId21"/>
    <p:sldId id="377" r:id="rId22"/>
    <p:sldId id="385" r:id="rId23"/>
    <p:sldId id="303" r:id="rId24"/>
    <p:sldId id="319" r:id="rId25"/>
    <p:sldId id="359" r:id="rId26"/>
    <p:sldId id="343" r:id="rId27"/>
    <p:sldId id="333" r:id="rId28"/>
    <p:sldId id="314" r:id="rId29"/>
    <p:sldId id="420" r:id="rId30"/>
    <p:sldId id="302" r:id="rId31"/>
    <p:sldId id="317" r:id="rId32"/>
    <p:sldId id="424" r:id="rId33"/>
    <p:sldId id="301" r:id="rId34"/>
    <p:sldId id="402" r:id="rId35"/>
    <p:sldId id="345" r:id="rId36"/>
    <p:sldId id="409" r:id="rId37"/>
    <p:sldId id="407" r:id="rId38"/>
    <p:sldId id="347" r:id="rId39"/>
    <p:sldId id="362" r:id="rId40"/>
    <p:sldId id="360" r:id="rId41"/>
    <p:sldId id="364" r:id="rId42"/>
    <p:sldId id="355" r:id="rId43"/>
    <p:sldId id="361" r:id="rId44"/>
    <p:sldId id="351" r:id="rId45"/>
    <p:sldId id="335" r:id="rId46"/>
    <p:sldId id="334" r:id="rId47"/>
    <p:sldId id="430" r:id="rId48"/>
    <p:sldId id="279" r:id="rId49"/>
    <p:sldId id="268" r:id="rId50"/>
  </p:sldIdLst>
  <p:sldSz cx="12192000" cy="6858000"/>
  <p:notesSz cx="6858000" cy="9144000"/>
  <p:embeddedFontLst>
    <p:embeddedFont>
      <p:font typeface="AbottOldStyle" pitchFamily="2" charset="0"/>
      <p:regular r:id="rId52"/>
      <p:bold r:id="rId53"/>
      <p:italic r:id="rId54"/>
      <p:boldItalic r:id="rId55"/>
    </p:embeddedFont>
    <p:embeddedFont>
      <p:font typeface="JasmineUPC" panose="02020603050405020304" pitchFamily="18" charset="-18"/>
      <p:regular r:id="rId56"/>
      <p:bold r:id="rId57"/>
      <p:italic r:id="rId58"/>
      <p:boldItalic r:id="rId59"/>
    </p:embeddedFont>
    <p:embeddedFont>
      <p:font typeface="Kristen ITC" panose="03050502040202030202" pitchFamily="66" charset="0"/>
      <p:regular r:id="rId60"/>
    </p:embeddedFont>
    <p:embeddedFont>
      <p:font typeface="Nadianne" panose="03020902050305070206" pitchFamily="66" charset="-18"/>
      <p:boldItalic r:id="rId61"/>
    </p:embeddedFont>
    <p:embeddedFont>
      <p:font typeface="Tekton Pro" panose="020F0603020208020904" pitchFamily="34" charset="-18"/>
      <p:bold r:id="rId62"/>
      <p:boldItalic r:id="rId63"/>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iboLO5uDOPB6znkmcJd8g==" hashData="JTS/6MJby6T7xIzAcmpsuPHA3THhttqDOgfxAgbc4dlr1aCSZggEzMoGjcjiqQUdR088L4ohTJhvPBY7pHDrd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89494"/>
    <a:srgbClr val="938D8D"/>
    <a:srgbClr val="7296AA"/>
    <a:srgbClr val="0066FF"/>
    <a:srgbClr val="0000FF"/>
    <a:srgbClr val="9AB4C2"/>
    <a:srgbClr val="8CAABA"/>
    <a:srgbClr val="B3C6D1"/>
    <a:srgbClr val="7397AB"/>
    <a:srgbClr val="A4BBC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83" autoAdjust="0"/>
    <p:restoredTop sz="94604" autoAdjust="0"/>
  </p:normalViewPr>
  <p:slideViewPr>
    <p:cSldViewPr snapToGrid="0">
      <p:cViewPr varScale="1">
        <p:scale>
          <a:sx n="98" d="100"/>
          <a:sy n="98" d="100"/>
        </p:scale>
        <p:origin x="96" y="174"/>
      </p:cViewPr>
      <p:guideLst/>
    </p:cSldViewPr>
  </p:slideViewPr>
  <p:notesTextViewPr>
    <p:cViewPr>
      <p:scale>
        <a:sx n="1" d="1"/>
        <a:sy n="1" d="1"/>
      </p:scale>
      <p:origin x="0" y="0"/>
    </p:cViewPr>
  </p:notesTextViewPr>
  <p:sorterViewPr>
    <p:cViewPr>
      <p:scale>
        <a:sx n="70" d="100"/>
        <a:sy n="7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font" Target="fonts/font4.fntdata"/><Relationship Id="rId63" Type="http://schemas.openxmlformats.org/officeDocument/2006/relationships/font" Target="fonts/font12.fntdata"/><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2.fntdata"/><Relationship Id="rId58" Type="http://schemas.openxmlformats.org/officeDocument/2006/relationships/font" Target="fonts/font7.fntdata"/><Relationship Id="rId66"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font" Target="fonts/font10.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5.fntdata"/><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8.fntdata"/><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3.fntdata"/><Relationship Id="rId62"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6.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1.fntdata"/><Relationship Id="rId60" Type="http://schemas.openxmlformats.org/officeDocument/2006/relationships/font" Target="fonts/font9.fntdata"/><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F9F50B72-14FB-4EFC-BC3C-3CB69704C7C8}" type="datetimeFigureOut">
              <a:rPr lang="sk-SK" smtClean="0"/>
              <a:pPr/>
              <a:t>24. 2. 2026</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D46AEC48-3DC2-4C90-B1FE-F03559E621EF}" type="slidenum">
              <a:rPr lang="sk-SK" smtClean="0"/>
              <a:pPr/>
              <a:t>‹#›</a:t>
            </a:fld>
            <a:endParaRPr lang="sk-SK"/>
          </a:p>
        </p:txBody>
      </p:sp>
    </p:spTree>
    <p:extLst>
      <p:ext uri="{BB962C8B-B14F-4D97-AF65-F5344CB8AC3E}">
        <p14:creationId xmlns:p14="http://schemas.microsoft.com/office/powerpoint/2010/main" val="3147946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0B515A-C86C-6DED-1005-6CE181766768}"/>
            </a:ext>
          </a:extLst>
        </p:cNvPr>
        <p:cNvGrpSpPr/>
        <p:nvPr/>
      </p:nvGrpSpPr>
      <p:grpSpPr>
        <a:xfrm>
          <a:off x="0" y="0"/>
          <a:ext cx="0" cy="0"/>
          <a:chOff x="0" y="0"/>
          <a:chExt cx="0" cy="0"/>
        </a:xfrm>
      </p:grpSpPr>
      <p:sp>
        <p:nvSpPr>
          <p:cNvPr id="2" name="Zástupný objekt pre obrázok snímky 1">
            <a:extLst>
              <a:ext uri="{FF2B5EF4-FFF2-40B4-BE49-F238E27FC236}">
                <a16:creationId xmlns:a16="http://schemas.microsoft.com/office/drawing/2014/main" id="{4D79F0A3-68DD-051C-C2C3-5BFD9C20239F}"/>
              </a:ext>
            </a:extLst>
          </p:cNvPr>
          <p:cNvSpPr>
            <a:spLocks noGrp="1" noRot="1" noChangeAspect="1"/>
          </p:cNvSpPr>
          <p:nvPr>
            <p:ph type="sldImg"/>
          </p:nvPr>
        </p:nvSpPr>
        <p:spPr/>
      </p:sp>
      <p:sp>
        <p:nvSpPr>
          <p:cNvPr id="3" name="Zástupný objekt pre poznámky 2">
            <a:extLst>
              <a:ext uri="{FF2B5EF4-FFF2-40B4-BE49-F238E27FC236}">
                <a16:creationId xmlns:a16="http://schemas.microsoft.com/office/drawing/2014/main" id="{83328255-49B0-9B14-0719-E278EF455A37}"/>
              </a:ext>
            </a:extLst>
          </p:cNvPr>
          <p:cNvSpPr>
            <a:spLocks noGrp="1"/>
          </p:cNvSpPr>
          <p:nvPr>
            <p:ph type="body" idx="1"/>
          </p:nvPr>
        </p:nvSpPr>
        <p:spPr/>
        <p:txBody>
          <a:bodyPr/>
          <a:lstStyle/>
          <a:p>
            <a:endParaRPr lang="sk-SK"/>
          </a:p>
        </p:txBody>
      </p:sp>
      <p:sp>
        <p:nvSpPr>
          <p:cNvPr id="4" name="Zástupný objekt pre číslo snímky 3">
            <a:extLst>
              <a:ext uri="{FF2B5EF4-FFF2-40B4-BE49-F238E27FC236}">
                <a16:creationId xmlns:a16="http://schemas.microsoft.com/office/drawing/2014/main" id="{B59B633B-66E7-FDF5-4A65-174CC17AC39A}"/>
              </a:ext>
            </a:extLst>
          </p:cNvPr>
          <p:cNvSpPr>
            <a:spLocks noGrp="1"/>
          </p:cNvSpPr>
          <p:nvPr>
            <p:ph type="sldNum" sz="quarter" idx="5"/>
          </p:nvPr>
        </p:nvSpPr>
        <p:spPr/>
        <p:txBody>
          <a:bodyPr/>
          <a:lstStyle/>
          <a:p>
            <a:fld id="{D46AEC48-3DC2-4C90-B1FE-F03559E621EF}" type="slidenum">
              <a:rPr lang="sk-SK" smtClean="0"/>
              <a:pPr/>
              <a:t>1</a:t>
            </a:fld>
            <a:endParaRPr lang="sk-SK"/>
          </a:p>
        </p:txBody>
      </p:sp>
    </p:spTree>
    <p:extLst>
      <p:ext uri="{BB962C8B-B14F-4D97-AF65-F5344CB8AC3E}">
        <p14:creationId xmlns:p14="http://schemas.microsoft.com/office/powerpoint/2010/main" val="1799100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24.02.2026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51497765"/>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24.02.2026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74828087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24.02.2026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94157760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24.02.2026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98301621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24.02.2026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66612747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24.02.2026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45732598"/>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24.02.2026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87795648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24.02.2026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6810554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24.02.2026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56209477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24.02.2026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42231180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24.02.2026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479015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24. 2. 2026</a:t>
            </a:fld>
            <a:endParaRPr lang="es-ES" altLang="sk-SK"/>
          </a:p>
        </p:txBody>
      </p:sp>
    </p:spTree>
    <p:extLst>
      <p:ext uri="{BB962C8B-B14F-4D97-AF65-F5344CB8AC3E}">
        <p14:creationId xmlns:p14="http://schemas.microsoft.com/office/powerpoint/2010/main" val="2045931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24. 2. 2026</a:t>
            </a:fld>
            <a:endParaRPr lang="es-ES" altLang="sk-SK"/>
          </a:p>
        </p:txBody>
      </p:sp>
    </p:spTree>
    <p:extLst>
      <p:ext uri="{BB962C8B-B14F-4D97-AF65-F5344CB8AC3E}">
        <p14:creationId xmlns:p14="http://schemas.microsoft.com/office/powerpoint/2010/main" val="8086448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24. 2. 2026</a:t>
            </a:fld>
            <a:endParaRPr lang="es-ES" altLang="sk-SK"/>
          </a:p>
        </p:txBody>
      </p:sp>
    </p:spTree>
    <p:extLst>
      <p:ext uri="{BB962C8B-B14F-4D97-AF65-F5344CB8AC3E}">
        <p14:creationId xmlns:p14="http://schemas.microsoft.com/office/powerpoint/2010/main" val="25980902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24. 2. 2026</a:t>
            </a:fld>
            <a:endParaRPr lang="es-ES" altLang="sk-SK"/>
          </a:p>
        </p:txBody>
      </p:sp>
    </p:spTree>
    <p:extLst>
      <p:ext uri="{BB962C8B-B14F-4D97-AF65-F5344CB8AC3E}">
        <p14:creationId xmlns:p14="http://schemas.microsoft.com/office/powerpoint/2010/main" val="12645988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24. 2. 2026</a:t>
            </a:fld>
            <a:endParaRPr lang="es-ES" altLang="sk-SK"/>
          </a:p>
        </p:txBody>
      </p:sp>
    </p:spTree>
    <p:extLst>
      <p:ext uri="{BB962C8B-B14F-4D97-AF65-F5344CB8AC3E}">
        <p14:creationId xmlns:p14="http://schemas.microsoft.com/office/powerpoint/2010/main" val="6348348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24. 2. 2026</a:t>
            </a:fld>
            <a:endParaRPr lang="es-ES" altLang="sk-SK"/>
          </a:p>
        </p:txBody>
      </p:sp>
    </p:spTree>
    <p:extLst>
      <p:ext uri="{BB962C8B-B14F-4D97-AF65-F5344CB8AC3E}">
        <p14:creationId xmlns:p14="http://schemas.microsoft.com/office/powerpoint/2010/main" val="37762662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24. 2. 2026</a:t>
            </a:fld>
            <a:endParaRPr lang="es-ES" altLang="sk-SK"/>
          </a:p>
        </p:txBody>
      </p:sp>
    </p:spTree>
    <p:extLst>
      <p:ext uri="{BB962C8B-B14F-4D97-AF65-F5344CB8AC3E}">
        <p14:creationId xmlns:p14="http://schemas.microsoft.com/office/powerpoint/2010/main" val="2755052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24. 2. 2026</a:t>
            </a:fld>
            <a:endParaRPr lang="es-ES" altLang="sk-SK"/>
          </a:p>
        </p:txBody>
      </p:sp>
    </p:spTree>
    <p:extLst>
      <p:ext uri="{BB962C8B-B14F-4D97-AF65-F5344CB8AC3E}">
        <p14:creationId xmlns:p14="http://schemas.microsoft.com/office/powerpoint/2010/main" val="19570517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24. 2. 2026</a:t>
            </a:fld>
            <a:endParaRPr lang="es-ES" altLang="sk-SK"/>
          </a:p>
        </p:txBody>
      </p:sp>
    </p:spTree>
    <p:extLst>
      <p:ext uri="{BB962C8B-B14F-4D97-AF65-F5344CB8AC3E}">
        <p14:creationId xmlns:p14="http://schemas.microsoft.com/office/powerpoint/2010/main" val="1412576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24. 2. 2026</a:t>
            </a:fld>
            <a:endParaRPr lang="es-ES" altLang="sk-SK"/>
          </a:p>
        </p:txBody>
      </p:sp>
    </p:spTree>
    <p:extLst>
      <p:ext uri="{BB962C8B-B14F-4D97-AF65-F5344CB8AC3E}">
        <p14:creationId xmlns:p14="http://schemas.microsoft.com/office/powerpoint/2010/main" val="22712163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24. 2. 2026</a:t>
            </a:fld>
            <a:endParaRPr lang="es-ES" altLang="sk-SK"/>
          </a:p>
        </p:txBody>
      </p:sp>
    </p:spTree>
    <p:extLst>
      <p:ext uri="{BB962C8B-B14F-4D97-AF65-F5344CB8AC3E}">
        <p14:creationId xmlns:p14="http://schemas.microsoft.com/office/powerpoint/2010/main" val="523458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24.02.2026</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3695163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24. 2. 2026</a:t>
            </a:fld>
            <a:endParaRPr lang="es-ES" altLang="sk-SK"/>
          </a:p>
        </p:txBody>
      </p:sp>
    </p:spTree>
    <p:extLst>
      <p:ext uri="{BB962C8B-B14F-4D97-AF65-F5344CB8AC3E}">
        <p14:creationId xmlns:p14="http://schemas.microsoft.com/office/powerpoint/2010/main" val="376978848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11"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jp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xml"/><Relationship Id="rId6" Type="http://schemas.openxmlformats.org/officeDocument/2006/relationships/image" Target="../media/image7.png"/><Relationship Id="rId5" Type="http://schemas.microsoft.com/office/2007/relationships/hdphoto" Target="../media/hdphoto1.wdp"/><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audio" Target="../media/audio2.wav"/><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1.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5.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6.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9.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41.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42.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43.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44.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45.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46.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4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56.jpg"/><Relationship Id="rId7" Type="http://schemas.openxmlformats.org/officeDocument/2006/relationships/image" Target="../media/image59.png"/><Relationship Id="rId2" Type="http://schemas.openxmlformats.org/officeDocument/2006/relationships/image" Target="../media/image55.jpg"/><Relationship Id="rId1" Type="http://schemas.openxmlformats.org/officeDocument/2006/relationships/slideLayout" Target="../slideLayouts/slideLayout1.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3.png"/><Relationship Id="rId9" Type="http://schemas.openxmlformats.org/officeDocument/2006/relationships/image" Target="../media/image60.png"/></Relationships>
</file>

<file path=ppt/slides/_rels/slide48.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2AD676-EF1A-A3EC-4571-DB536812897C}"/>
            </a:ext>
          </a:extLst>
        </p:cNvPr>
        <p:cNvGrpSpPr/>
        <p:nvPr/>
      </p:nvGrpSpPr>
      <p:grpSpPr>
        <a:xfrm>
          <a:off x="0" y="0"/>
          <a:ext cx="0" cy="0"/>
          <a:chOff x="0" y="0"/>
          <a:chExt cx="0" cy="0"/>
        </a:xfrm>
      </p:grpSpPr>
      <p:pic>
        <p:nvPicPr>
          <p:cNvPr id="4" name="Oválny rám">
            <a:extLst>
              <a:ext uri="{FF2B5EF4-FFF2-40B4-BE49-F238E27FC236}">
                <a16:creationId xmlns:a16="http://schemas.microsoft.com/office/drawing/2014/main" id="{75E7A29D-0A6F-3B3F-D9B6-B8212FF5C8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Rám">
            <a:extLst>
              <a:ext uri="{FF2B5EF4-FFF2-40B4-BE49-F238E27FC236}">
                <a16:creationId xmlns:a16="http://schemas.microsoft.com/office/drawing/2014/main" id="{47A52B10-A1C2-C63C-7BA2-8172A60D598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2" name="Foto">
            <a:extLst>
              <a:ext uri="{FF2B5EF4-FFF2-40B4-BE49-F238E27FC236}">
                <a16:creationId xmlns:a16="http://schemas.microsoft.com/office/drawing/2014/main" id="{AC778989-B1AC-1CA6-688B-2A1408097D6A}"/>
              </a:ext>
            </a:extLst>
          </p:cNvPr>
          <p:cNvGrpSpPr/>
          <p:nvPr/>
        </p:nvGrpSpPr>
        <p:grpSpPr>
          <a:xfrm>
            <a:off x="2540000" y="2473133"/>
            <a:ext cx="5310800" cy="2994793"/>
            <a:chOff x="5040000" y="2520000"/>
            <a:chExt cx="5120000" cy="2887200"/>
          </a:xfrm>
        </p:grpSpPr>
        <p:sp>
          <p:nvSpPr>
            <p:cNvPr id="13" name="Fotorámček">
              <a:extLst>
                <a:ext uri="{FF2B5EF4-FFF2-40B4-BE49-F238E27FC236}">
                  <a16:creationId xmlns:a16="http://schemas.microsoft.com/office/drawing/2014/main" id="{379AC679-63AC-C723-07A2-C1191DA5ED10}"/>
                </a:ext>
              </a:extLst>
            </p:cNvPr>
            <p:cNvSpPr/>
            <p:nvPr/>
          </p:nvSpPr>
          <p:spPr>
            <a:xfrm>
              <a:off x="5040000" y="2520000"/>
              <a:ext cx="5120000" cy="2880000"/>
            </a:xfrm>
            <a:prstGeom prst="ellipse">
              <a:avLst/>
            </a:prstGeom>
            <a:noFill/>
            <a:ln w="38100" cap="flat" cmpd="sng" algn="ctr">
              <a:solidFill>
                <a:sysClr val="window" lastClr="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4" name="Foto 1">
              <a:extLst>
                <a:ext uri="{FF2B5EF4-FFF2-40B4-BE49-F238E27FC236}">
                  <a16:creationId xmlns:a16="http://schemas.microsoft.com/office/drawing/2014/main" id="{1004D8ED-C68C-7EB0-F6F3-2EEC5D97CAE8}"/>
                </a:ext>
              </a:extLst>
            </p:cNvPr>
            <p:cNvPicPr>
              <a:picLocks/>
            </p:cNvPicPr>
            <p:nvPr/>
          </p:nvPicPr>
          <p:blipFill>
            <a:blip r:embed="rId6">
              <a:extLst>
                <a:ext uri="{28A0092B-C50C-407E-A947-70E740481C1C}">
                  <a14:useLocalDpi xmlns:a14="http://schemas.microsoft.com/office/drawing/2010/main" val="0"/>
                </a:ext>
              </a:extLst>
            </a:blip>
            <a:srcRect l="8" r="8"/>
            <a:stretch/>
          </p:blipFill>
          <p:spPr>
            <a:xfrm>
              <a:off x="5040000" y="2527200"/>
              <a:ext cx="5119200" cy="2880000"/>
            </a:xfrm>
            <a:prstGeom prst="ellipse">
              <a:avLst/>
            </a:prstGeom>
            <a:ln>
              <a:noFill/>
            </a:ln>
            <a:effectLst>
              <a:softEdge rad="112500"/>
            </a:effectLst>
          </p:spPr>
        </p:pic>
      </p:grpSp>
      <p:sp>
        <p:nvSpPr>
          <p:cNvPr id="15" name="Steve">
            <a:extLst>
              <a:ext uri="{FF2B5EF4-FFF2-40B4-BE49-F238E27FC236}">
                <a16:creationId xmlns:a16="http://schemas.microsoft.com/office/drawing/2014/main" id="{8C39D7DB-3338-B0D8-AC19-4B943D1868E3}"/>
              </a:ext>
            </a:extLst>
          </p:cNvPr>
          <p:cNvSpPr txBox="1"/>
          <p:nvPr/>
        </p:nvSpPr>
        <p:spPr>
          <a:xfrm>
            <a:off x="9873673" y="5978074"/>
            <a:ext cx="2082144" cy="523220"/>
          </a:xfrm>
          <a:prstGeom prst="rect">
            <a:avLst/>
          </a:prstGeom>
          <a:noFill/>
          <a:effectLst>
            <a:glow rad="520700">
              <a:schemeClr val="bg1">
                <a:alpha val="96000"/>
              </a:schemeClr>
            </a:glow>
          </a:effectLst>
        </p:spPr>
        <p:txBody>
          <a:bodyPr wrap="square" rtlCol="0">
            <a:spAutoFit/>
          </a:bodyPr>
          <a:lstStyle/>
          <a:p>
            <a:pPr algn="ctr"/>
            <a:r>
              <a:rPr lang="sk-SK" sz="2800">
                <a:ln w="0">
                  <a:solidFill>
                    <a:srgbClr val="CC6600">
                      <a:alpha val="71000"/>
                    </a:srgbClr>
                  </a:solidFill>
                </a:ln>
                <a:solidFill>
                  <a:srgbClr val="EEB055"/>
                </a:solidFill>
                <a:latin typeface="Nadianne" panose="03020902050305070206" pitchFamily="66" charset="-18"/>
              </a:rPr>
              <a:t>Steve</a:t>
            </a:r>
          </a:p>
        </p:txBody>
      </p:sp>
      <p:pic>
        <p:nvPicPr>
          <p:cNvPr id="17" name="Vlajka Kanada">
            <a:extLst>
              <a:ext uri="{FF2B5EF4-FFF2-40B4-BE49-F238E27FC236}">
                <a16:creationId xmlns:a16="http://schemas.microsoft.com/office/drawing/2014/main" id="{F0A724F8-4F10-FDFA-B7AF-56325784E32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3464" y="5327065"/>
            <a:ext cx="1110215" cy="956018"/>
          </a:xfrm>
          <a:prstGeom prst="rect">
            <a:avLst/>
          </a:prstGeom>
        </p:spPr>
      </p:pic>
      <p:pic>
        <p:nvPicPr>
          <p:cNvPr id="18" name="Vlajka USA">
            <a:extLst>
              <a:ext uri="{FF2B5EF4-FFF2-40B4-BE49-F238E27FC236}">
                <a16:creationId xmlns:a16="http://schemas.microsoft.com/office/drawing/2014/main" id="{DBAE4581-F7E8-1EA5-B094-FC0BCACA7411}"/>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rot="825759">
            <a:off x="472697" y="5676970"/>
            <a:ext cx="966401" cy="703690"/>
          </a:xfrm>
          <a:prstGeom prst="rect">
            <a:avLst/>
          </a:prstGeom>
        </p:spPr>
      </p:pic>
      <p:sp>
        <p:nvSpPr>
          <p:cNvPr id="10" name="Krajina">
            <a:extLst>
              <a:ext uri="{FF2B5EF4-FFF2-40B4-BE49-F238E27FC236}">
                <a16:creationId xmlns:a16="http://schemas.microsoft.com/office/drawing/2014/main" id="{29F5C3D3-5324-4130-CC7B-BBA816C44CEE}"/>
              </a:ext>
            </a:extLst>
          </p:cNvPr>
          <p:cNvSpPr txBox="1"/>
          <p:nvPr/>
        </p:nvSpPr>
        <p:spPr>
          <a:xfrm>
            <a:off x="8028633" y="1478785"/>
            <a:ext cx="3445192" cy="523220"/>
          </a:xfrm>
          <a:prstGeom prst="rect">
            <a:avLst/>
          </a:prstGeom>
          <a:noFill/>
        </p:spPr>
        <p:txBody>
          <a:bodyPr wrap="none" lIns="0" tIns="0" rIns="0" bIns="0" rtlCol="0">
            <a:noAutofit/>
          </a:bodyPr>
          <a:lstStyle/>
          <a:p>
            <a:pPr algn="r"/>
            <a:r>
              <a:rPr lang="sk-SK" sz="2800">
                <a:solidFill>
                  <a:schemeClr val="bg1"/>
                </a:solidFill>
                <a:latin typeface="AbottOldStyle" pitchFamily="2" charset="0"/>
              </a:rPr>
              <a:t>EE. UU. / Canadá</a:t>
            </a:r>
          </a:p>
        </p:txBody>
      </p:sp>
      <p:sp>
        <p:nvSpPr>
          <p:cNvPr id="6" name="Nadpis">
            <a:extLst>
              <a:ext uri="{FF2B5EF4-FFF2-40B4-BE49-F238E27FC236}">
                <a16:creationId xmlns:a16="http://schemas.microsoft.com/office/drawing/2014/main" id="{BE537480-CFE0-736A-B092-A878D290A0F3}"/>
              </a:ext>
            </a:extLst>
          </p:cNvPr>
          <p:cNvSpPr/>
          <p:nvPr/>
        </p:nvSpPr>
        <p:spPr>
          <a:xfrm>
            <a:off x="2863271" y="331403"/>
            <a:ext cx="7675419" cy="905164"/>
          </a:xfrm>
          <a:prstGeom prst="roundRect">
            <a:avLst/>
          </a:prstGeom>
          <a:gradFill flip="none" rotWithShape="1">
            <a:gsLst>
              <a:gs pos="0">
                <a:srgbClr val="5B0613"/>
              </a:gs>
              <a:gs pos="50000">
                <a:srgbClr val="5B0613">
                  <a:tint val="44500"/>
                  <a:satMod val="160000"/>
                </a:srgbClr>
              </a:gs>
              <a:gs pos="100000">
                <a:srgbClr val="5B0613"/>
              </a:gs>
            </a:gsLst>
            <a:lin ang="27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
        <p:nvSpPr>
          <p:cNvPr id="7" name="Názov">
            <a:extLst>
              <a:ext uri="{FF2B5EF4-FFF2-40B4-BE49-F238E27FC236}">
                <a16:creationId xmlns:a16="http://schemas.microsoft.com/office/drawing/2014/main" id="{8593E2EE-0738-7F7F-1682-9B71EB948C94}"/>
              </a:ext>
            </a:extLst>
          </p:cNvPr>
          <p:cNvSpPr/>
          <p:nvPr/>
        </p:nvSpPr>
        <p:spPr>
          <a:xfrm>
            <a:off x="3290499" y="456094"/>
            <a:ext cx="5523346" cy="655782"/>
          </a:xfrm>
          <a:prstGeom prst="rect">
            <a:avLst/>
          </a:prstGeom>
          <a:gradFill flip="none" rotWithShape="1">
            <a:gsLst>
              <a:gs pos="0">
                <a:srgbClr val="5B0613"/>
              </a:gs>
              <a:gs pos="50000">
                <a:srgbClr val="5B0613">
                  <a:tint val="44500"/>
                  <a:satMod val="160000"/>
                </a:srgbClr>
              </a:gs>
              <a:gs pos="100000">
                <a:srgbClr val="5B0613"/>
              </a:gs>
            </a:gsLst>
            <a:lin ang="18900000" scaled="1"/>
            <a:tileRect/>
          </a:gradFill>
          <a:ln w="12700"/>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3600">
                <a:solidFill>
                  <a:srgbClr val="512507"/>
                </a:solidFill>
                <a:effectLst>
                  <a:outerShdw blurRad="50800" dist="38100" dir="2700000" algn="tl" rotWithShape="0">
                    <a:schemeClr val="bg1">
                      <a:alpha val="40000"/>
                    </a:schemeClr>
                  </a:outerShdw>
                </a:effectLst>
                <a:latin typeface="AbottOldStyle" pitchFamily="2" charset="0"/>
              </a:rPr>
              <a:t>Cataratas del Niágara</a:t>
            </a:r>
          </a:p>
        </p:txBody>
      </p:sp>
      <p:pic>
        <p:nvPicPr>
          <p:cNvPr id="2" name="Vlajka ANG">
            <a:hlinkClick r:id="" action="ppaction://noaction"/>
            <a:extLst>
              <a:ext uri="{FF2B5EF4-FFF2-40B4-BE49-F238E27FC236}">
                <a16:creationId xmlns:a16="http://schemas.microsoft.com/office/drawing/2014/main" id="{AB0D5E46-77B5-90BA-5A4D-6ED1978B8024}"/>
              </a:ext>
            </a:extLst>
          </p:cNvPr>
          <p:cNvPicPr>
            <a:picLocks noChangeAspect="1"/>
          </p:cNvPicPr>
          <p:nvPr/>
        </p:nvPicPr>
        <p:blipFill>
          <a:blip r:embed="rId9">
            <a:extLst>
              <a:ext uri="{28A0092B-C50C-407E-A947-70E740481C1C}">
                <a14:useLocalDpi xmlns:a14="http://schemas.microsoft.com/office/drawing/2010/main" val="0"/>
              </a:ext>
            </a:extLst>
          </a:blip>
          <a:srcRect t="249" b="249"/>
          <a:stretch/>
        </p:blipFill>
        <p:spPr>
          <a:xfrm>
            <a:off x="2540000" y="16033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99213654"/>
      </p:ext>
    </p:extLst>
  </p:cSld>
  <p:clrMapOvr>
    <a:masterClrMapping/>
  </p:clrMapOvr>
  <mc:AlternateContent xmlns:mc="http://schemas.openxmlformats.org/markup-compatibility/2006" xmlns:p14="http://schemas.microsoft.com/office/powerpoint/2010/main">
    <mc:Choice Requires="p14">
      <p:transition spd="slow" p14:dur="2000" advClick="0" advTm="19000">
        <p:fade/>
        <p:sndAc>
          <p:stSnd loop="1">
            <p:snd r:embed="rId3" name="Tony Browne - Today I Started Lovin' You Again.wav"/>
          </p:stSnd>
        </p:sndAc>
      </p:transition>
    </mc:Choice>
    <mc:Fallback xmlns="">
      <p:transition spd="slow" advClick="0" advTm="19000">
        <p:fade/>
        <p:sndAc>
          <p:stSnd loop="1">
            <p:snd r:embed="rId11" name="Tony Browne - Today I Started Lovin' You Agai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grpId="0" nodeType="afterEffect">
                                  <p:stCondLst>
                                    <p:cond delay="0"/>
                                  </p:stCondLst>
                                  <p:childTnLst>
                                    <p:set>
                                      <p:cBhvr>
                                        <p:cTn id="12" dur="1" fill="hold">
                                          <p:stCondLst>
                                            <p:cond delay="0"/>
                                          </p:stCondLst>
                                        </p:cTn>
                                        <p:tgtEl>
                                          <p:spTgt spid="7">
                                            <p:bg/>
                                          </p:spTgt>
                                        </p:tgtEl>
                                        <p:attrNameLst>
                                          <p:attrName>style.visibility</p:attrName>
                                        </p:attrNameLst>
                                      </p:cBhvr>
                                      <p:to>
                                        <p:strVal val="visible"/>
                                      </p:to>
                                    </p:set>
                                    <p:animEffect transition="in" filter="wipe(left)">
                                      <p:cBhvr>
                                        <p:cTn id="13" dur="2000"/>
                                        <p:tgtEl>
                                          <p:spTgt spid="7">
                                            <p:bg/>
                                          </p:spTgt>
                                        </p:tgtEl>
                                      </p:cBhvr>
                                    </p:animEffect>
                                  </p:childTnLst>
                                </p:cTn>
                              </p:par>
                            </p:childTnLst>
                          </p:cTn>
                        </p:par>
                        <p:par>
                          <p:cTn id="14" fill="hold">
                            <p:stCondLst>
                              <p:cond delay="3500"/>
                            </p:stCondLst>
                            <p:childTnLst>
                              <p:par>
                                <p:cTn id="15" presetID="22" presetClass="entr" presetSubtype="8" fill="hold" grpId="0" nodeType="after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left)">
                                      <p:cBhvr>
                                        <p:cTn id="17" dur="2000"/>
                                        <p:tgtEl>
                                          <p:spTgt spid="7">
                                            <p:txEl>
                                              <p:pRg st="0" end="0"/>
                                            </p:txEl>
                                          </p:spTgt>
                                        </p:tgtEl>
                                      </p:cBhvr>
                                    </p:animEffect>
                                  </p:childTnLst>
                                </p:cTn>
                              </p:par>
                            </p:childTnLst>
                          </p:cTn>
                        </p:par>
                        <p:par>
                          <p:cTn id="18" fill="hold">
                            <p:stCondLst>
                              <p:cond delay="6500"/>
                            </p:stCondLst>
                            <p:childTnLst>
                              <p:par>
                                <p:cTn id="19" presetID="2" presetClass="entr" presetSubtype="2" fill="hold" grpId="0" nodeType="afterEffect">
                                  <p:stCondLst>
                                    <p:cond delay="0"/>
                                  </p:stCondLst>
                                  <p:iterate type="lt">
                                    <p:tmPct val="10000"/>
                                  </p:iterate>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1500" fill="hold"/>
                                        <p:tgtEl>
                                          <p:spTgt spid="10"/>
                                        </p:tgtEl>
                                        <p:attrNameLst>
                                          <p:attrName>ppt_x</p:attrName>
                                        </p:attrNameLst>
                                      </p:cBhvr>
                                      <p:tavLst>
                                        <p:tav tm="0">
                                          <p:val>
                                            <p:strVal val="1+#ppt_w/2"/>
                                          </p:val>
                                        </p:tav>
                                        <p:tav tm="100000">
                                          <p:val>
                                            <p:strVal val="#ppt_x"/>
                                          </p:val>
                                        </p:tav>
                                      </p:tavLst>
                                    </p:anim>
                                    <p:anim calcmode="lin" valueType="num">
                                      <p:cBhvr additive="base">
                                        <p:cTn id="22" dur="1500" fill="hold"/>
                                        <p:tgtEl>
                                          <p:spTgt spid="10"/>
                                        </p:tgtEl>
                                        <p:attrNameLst>
                                          <p:attrName>ppt_y</p:attrName>
                                        </p:attrNameLst>
                                      </p:cBhvr>
                                      <p:tavLst>
                                        <p:tav tm="0">
                                          <p:val>
                                            <p:strVal val="#ppt_y"/>
                                          </p:val>
                                        </p:tav>
                                        <p:tav tm="100000">
                                          <p:val>
                                            <p:strVal val="#ppt_y"/>
                                          </p:val>
                                        </p:tav>
                                      </p:tavLst>
                                    </p:anim>
                                  </p:childTnLst>
                                </p:cTn>
                              </p:par>
                            </p:childTnLst>
                          </p:cTn>
                        </p:par>
                        <p:par>
                          <p:cTn id="23" fill="hold">
                            <p:stCondLst>
                              <p:cond delay="9800"/>
                            </p:stCondLst>
                            <p:childTnLst>
                              <p:par>
                                <p:cTn id="24" presetID="21" presetClass="entr" presetSubtype="1"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1)">
                                      <p:cBhvr>
                                        <p:cTn id="26" dur="2000"/>
                                        <p:tgtEl>
                                          <p:spTgt spid="4"/>
                                        </p:tgtEl>
                                      </p:cBhvr>
                                    </p:animEffect>
                                  </p:childTnLst>
                                </p:cTn>
                              </p:par>
                            </p:childTnLst>
                          </p:cTn>
                        </p:par>
                        <p:par>
                          <p:cTn id="27" fill="hold">
                            <p:stCondLst>
                              <p:cond delay="11800"/>
                            </p:stCondLst>
                            <p:childTnLst>
                              <p:par>
                                <p:cTn id="28" presetID="21" presetClass="entr" presetSubtype="4"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heel(4)">
                                      <p:cBhvr>
                                        <p:cTn id="30" dur="2000"/>
                                        <p:tgtEl>
                                          <p:spTgt spid="12"/>
                                        </p:tgtEl>
                                      </p:cBhvr>
                                    </p:animEffect>
                                  </p:childTnLst>
                                </p:cTn>
                              </p:par>
                            </p:childTnLst>
                          </p:cTn>
                        </p:par>
                        <p:par>
                          <p:cTn id="31" fill="hold">
                            <p:stCondLst>
                              <p:cond delay="13800"/>
                            </p:stCondLst>
                            <p:childTnLst>
                              <p:par>
                                <p:cTn id="32" presetID="10" presetClass="entr" presetSubtype="0" fill="hold" nodeType="afterEffect">
                                  <p:stCondLst>
                                    <p:cond delay="50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childTnLst>
                                </p:cTn>
                              </p:par>
                              <p:par>
                                <p:cTn id="35" presetID="10" presetClass="entr" presetSubtype="0" fill="hold" nodeType="withEffect">
                                  <p:stCondLst>
                                    <p:cond delay="125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1000"/>
                                        <p:tgtEl>
                                          <p:spTgt spid="18"/>
                                        </p:tgtEl>
                                      </p:cBhvr>
                                    </p:animEffect>
                                  </p:childTnLst>
                                </p:cTn>
                              </p:par>
                            </p:childTnLst>
                          </p:cTn>
                        </p:par>
                        <p:par>
                          <p:cTn id="38" fill="hold">
                            <p:stCondLst>
                              <p:cond delay="16050"/>
                            </p:stCondLst>
                            <p:childTnLst>
                              <p:par>
                                <p:cTn id="39" presetID="30" presetClass="entr" presetSubtype="0" fill="hold" nodeType="after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fade">
                                      <p:cBhvr>
                                        <p:cTn id="41" dur="800" decel="100000"/>
                                        <p:tgtEl>
                                          <p:spTgt spid="2"/>
                                        </p:tgtEl>
                                      </p:cBhvr>
                                    </p:animEffect>
                                    <p:anim calcmode="lin" valueType="num">
                                      <p:cBhvr>
                                        <p:cTn id="42" dur="800" decel="100000" fill="hold"/>
                                        <p:tgtEl>
                                          <p:spTgt spid="2"/>
                                        </p:tgtEl>
                                        <p:attrNameLst>
                                          <p:attrName>style.rotation</p:attrName>
                                        </p:attrNameLst>
                                      </p:cBhvr>
                                      <p:tavLst>
                                        <p:tav tm="0">
                                          <p:val>
                                            <p:fltVal val="-90"/>
                                          </p:val>
                                        </p:tav>
                                        <p:tav tm="100000">
                                          <p:val>
                                            <p:fltVal val="0"/>
                                          </p:val>
                                        </p:tav>
                                      </p:tavLst>
                                    </p:anim>
                                    <p:anim calcmode="lin" valueType="num">
                                      <p:cBhvr>
                                        <p:cTn id="43" dur="800" decel="100000" fill="hold"/>
                                        <p:tgtEl>
                                          <p:spTgt spid="2"/>
                                        </p:tgtEl>
                                        <p:attrNameLst>
                                          <p:attrName>ppt_x</p:attrName>
                                        </p:attrNameLst>
                                      </p:cBhvr>
                                      <p:tavLst>
                                        <p:tav tm="0">
                                          <p:val>
                                            <p:strVal val="#ppt_x+0.4"/>
                                          </p:val>
                                        </p:tav>
                                        <p:tav tm="100000">
                                          <p:val>
                                            <p:strVal val="#ppt_x-0.05"/>
                                          </p:val>
                                        </p:tav>
                                      </p:tavLst>
                                    </p:anim>
                                    <p:anim calcmode="lin" valueType="num">
                                      <p:cBhvr>
                                        <p:cTn id="44" dur="800" decel="100000" fill="hold"/>
                                        <p:tgtEl>
                                          <p:spTgt spid="2"/>
                                        </p:tgtEl>
                                        <p:attrNameLst>
                                          <p:attrName>ppt_y</p:attrName>
                                        </p:attrNameLst>
                                      </p:cBhvr>
                                      <p:tavLst>
                                        <p:tav tm="0">
                                          <p:val>
                                            <p:strVal val="#ppt_y-0.4"/>
                                          </p:val>
                                        </p:tav>
                                        <p:tav tm="100000">
                                          <p:val>
                                            <p:strVal val="#ppt_y+0.1"/>
                                          </p:val>
                                        </p:tav>
                                      </p:tavLst>
                                    </p:anim>
                                    <p:anim calcmode="lin" valueType="num">
                                      <p:cBhvr>
                                        <p:cTn id="45"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46"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par>
                          <p:cTn id="47" fill="hold">
                            <p:stCondLst>
                              <p:cond delay="17050"/>
                            </p:stCondLst>
                            <p:childTnLst>
                              <p:par>
                                <p:cTn id="48" presetID="10" presetClass="entr" presetSubtype="0"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0" grpId="0"/>
      <p:bldP spid="6" grpId="0" animBg="1"/>
      <p:bldP spid="7" grpId="0" build="allAtOnce"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BCF21A-6507-07AE-7C20-F3F2BE52530C}"/>
            </a:ext>
          </a:extLst>
        </p:cNvPr>
        <p:cNvGrpSpPr/>
        <p:nvPr/>
      </p:nvGrpSpPr>
      <p:grpSpPr>
        <a:xfrm>
          <a:off x="0" y="0"/>
          <a:ext cx="0" cy="0"/>
          <a:chOff x="0" y="0"/>
          <a:chExt cx="0" cy="0"/>
        </a:xfrm>
      </p:grpSpPr>
      <p:pic>
        <p:nvPicPr>
          <p:cNvPr id="3" name="Mapa">
            <a:extLst>
              <a:ext uri="{FF2B5EF4-FFF2-40B4-BE49-F238E27FC236}">
                <a16:creationId xmlns:a16="http://schemas.microsoft.com/office/drawing/2014/main" id="{4EC85AF6-D565-834F-EB48-56BD4E1F5F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A928C071-BDD3-EC98-450C-E6C63C23BAA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5" name="Miesto">
            <a:extLst>
              <a:ext uri="{FF2B5EF4-FFF2-40B4-BE49-F238E27FC236}">
                <a16:creationId xmlns:a16="http://schemas.microsoft.com/office/drawing/2014/main" id="{F73E0A38-6A62-5A40-DBF8-AEC26A52D1E5}"/>
              </a:ext>
            </a:extLst>
          </p:cNvPr>
          <p:cNvSpPr txBox="1"/>
          <p:nvPr/>
        </p:nvSpPr>
        <p:spPr>
          <a:xfrm>
            <a:off x="9324754" y="3654473"/>
            <a:ext cx="1525385" cy="248327"/>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lvl="0" algn="ctr">
              <a:defRPr/>
            </a:pPr>
            <a:r>
              <a:rPr lang="sk-SK" sz="1000" b="1" i="1">
                <a:solidFill>
                  <a:prstClr val="black"/>
                </a:solidFill>
                <a:latin typeface="Arial" panose="020B0604020202020204" pitchFamily="34" charset="0"/>
                <a:cs typeface="Arial" panose="020B0604020202020204" pitchFamily="34" charset="0"/>
              </a:rPr>
              <a:t>Cataratas del Niágara</a:t>
            </a:r>
          </a:p>
        </p:txBody>
      </p:sp>
      <p:sp>
        <p:nvSpPr>
          <p:cNvPr id="6" name="Hviezda">
            <a:extLst>
              <a:ext uri="{FF2B5EF4-FFF2-40B4-BE49-F238E27FC236}">
                <a16:creationId xmlns:a16="http://schemas.microsoft.com/office/drawing/2014/main" id="{893A24CE-F807-3460-437C-57B942758FA5}"/>
              </a:ext>
            </a:extLst>
          </p:cNvPr>
          <p:cNvSpPr/>
          <p:nvPr/>
        </p:nvSpPr>
        <p:spPr>
          <a:xfrm>
            <a:off x="9405257" y="3977228"/>
            <a:ext cx="375767" cy="380168"/>
          </a:xfrm>
          <a:prstGeom prst="star4">
            <a:avLst>
              <a:gd name="adj" fmla="val 14116"/>
            </a:avLst>
          </a:prstGeom>
          <a:solidFill>
            <a:srgbClr val="FF0000"/>
          </a:solidFill>
          <a:ln w="3175" cap="flat" cmpd="sng" algn="ctr">
            <a:solidFill>
              <a:schemeClr val="tx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942"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7" name="Šípka USA">
            <a:extLst>
              <a:ext uri="{FF2B5EF4-FFF2-40B4-BE49-F238E27FC236}">
                <a16:creationId xmlns:a16="http://schemas.microsoft.com/office/drawing/2014/main" id="{80BB8C0B-C83A-514E-97F8-6D75D3377F34}"/>
              </a:ext>
            </a:extLst>
          </p:cNvPr>
          <p:cNvPicPr>
            <a:picLocks noChangeAspect="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p:blipFill>
        <p:spPr>
          <a:xfrm rot="19851963">
            <a:off x="1043838" y="1961981"/>
            <a:ext cx="858918" cy="322094"/>
          </a:xfrm>
          <a:prstGeom prst="rect">
            <a:avLst/>
          </a:prstGeom>
          <a:noFill/>
        </p:spPr>
      </p:pic>
      <p:sp>
        <p:nvSpPr>
          <p:cNvPr id="8" name="USA GLOB">
            <a:extLst>
              <a:ext uri="{FF2B5EF4-FFF2-40B4-BE49-F238E27FC236}">
                <a16:creationId xmlns:a16="http://schemas.microsoft.com/office/drawing/2014/main" id="{D6103564-8E07-5251-6AD0-2DD1AA428F9F}"/>
              </a:ext>
            </a:extLst>
          </p:cNvPr>
          <p:cNvSpPr txBox="1"/>
          <p:nvPr/>
        </p:nvSpPr>
        <p:spPr>
          <a:xfrm>
            <a:off x="1831135" y="1860768"/>
            <a:ext cx="591247" cy="180000"/>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marL="0" marR="0" lvl="0" indent="0" algn="ctr" defTabSz="917805" rtl="0" eaLnBrk="1" fontAlgn="auto" latinLnBrk="0" hangingPunct="1">
              <a:lnSpc>
                <a:spcPct val="100000"/>
              </a:lnSpc>
              <a:spcBef>
                <a:spcPts val="0"/>
              </a:spcBef>
              <a:spcAft>
                <a:spcPts val="0"/>
              </a:spcAft>
              <a:buClrTx/>
              <a:buSzTx/>
              <a:buFontTx/>
              <a:buNone/>
              <a:tabLst/>
              <a:defRPr/>
            </a:pPr>
            <a:r>
              <a:rPr lang="sk-SK" sz="952" b="1" i="1" noProof="0">
                <a:solidFill>
                  <a:prstClr val="black"/>
                </a:solidFill>
                <a:latin typeface="Arial" panose="020B0604020202020204" pitchFamily="34" charset="0"/>
                <a:cs typeface="Arial" panose="020B0604020202020204" pitchFamily="34" charset="0"/>
              </a:rPr>
              <a:t>EE.UU.</a:t>
            </a:r>
            <a:endParaRPr kumimoji="0" lang="sk-SK" sz="952"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9" name="Šípka KAN">
            <a:extLst>
              <a:ext uri="{FF2B5EF4-FFF2-40B4-BE49-F238E27FC236}">
                <a16:creationId xmlns:a16="http://schemas.microsoft.com/office/drawing/2014/main" id="{AAFB80AF-B4C0-F731-A6BF-3507EF8695D5}"/>
              </a:ext>
            </a:extLst>
          </p:cNvPr>
          <p:cNvPicPr>
            <a:picLocks noChangeAspect="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p:blipFill>
        <p:spPr>
          <a:xfrm rot="9456532">
            <a:off x="2153613" y="1089828"/>
            <a:ext cx="858918" cy="322094"/>
          </a:xfrm>
          <a:prstGeom prst="rect">
            <a:avLst/>
          </a:prstGeom>
        </p:spPr>
      </p:pic>
      <p:sp>
        <p:nvSpPr>
          <p:cNvPr id="10" name="Kanada GLOB">
            <a:extLst>
              <a:ext uri="{FF2B5EF4-FFF2-40B4-BE49-F238E27FC236}">
                <a16:creationId xmlns:a16="http://schemas.microsoft.com/office/drawing/2014/main" id="{8FFF1372-3548-36CC-EC39-FF60B8B35F25}"/>
              </a:ext>
            </a:extLst>
          </p:cNvPr>
          <p:cNvSpPr txBox="1"/>
          <p:nvPr/>
        </p:nvSpPr>
        <p:spPr>
          <a:xfrm>
            <a:off x="1795421" y="1413438"/>
            <a:ext cx="787651" cy="180000"/>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marL="0" marR="0" lvl="0" indent="0" algn="ctr" defTabSz="917805" rtl="0" eaLnBrk="1" fontAlgn="auto" latinLnBrk="0" hangingPunct="1">
              <a:lnSpc>
                <a:spcPct val="100000"/>
              </a:lnSpc>
              <a:spcBef>
                <a:spcPts val="0"/>
              </a:spcBef>
              <a:spcAft>
                <a:spcPts val="0"/>
              </a:spcAft>
              <a:buClrTx/>
              <a:buSzTx/>
              <a:buFontTx/>
              <a:buNone/>
              <a:tabLst/>
              <a:defRPr/>
            </a:pPr>
            <a:r>
              <a:rPr kumimoji="0" lang="sk-SK" sz="952"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CANADÁ</a:t>
            </a:r>
          </a:p>
        </p:txBody>
      </p:sp>
      <p:sp>
        <p:nvSpPr>
          <p:cNvPr id="11" name="GPS">
            <a:extLst>
              <a:ext uri="{FF2B5EF4-FFF2-40B4-BE49-F238E27FC236}">
                <a16:creationId xmlns:a16="http://schemas.microsoft.com/office/drawing/2014/main" id="{14C567CE-7AA3-F2DB-FCD7-93A995636FF0}"/>
              </a:ext>
            </a:extLst>
          </p:cNvPr>
          <p:cNvSpPr/>
          <p:nvPr/>
        </p:nvSpPr>
        <p:spPr>
          <a:xfrm>
            <a:off x="1750959" y="5705233"/>
            <a:ext cx="2904678" cy="268919"/>
          </a:xfrm>
          <a:prstGeom prst="roundRect">
            <a:avLst>
              <a:gd name="adj" fmla="val 50000"/>
            </a:avLst>
          </a:prstGeom>
          <a:solidFill>
            <a:srgbClr val="E7DEB1"/>
          </a:solidFill>
          <a:ln>
            <a:solidFill>
              <a:schemeClr val="tx1"/>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51795" rtlCol="0" anchor="ct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328897">
              <a:defRPr/>
            </a:pPr>
            <a:r>
              <a:rPr lang="pt-BR" sz="1200" b="1" i="1">
                <a:solidFill>
                  <a:prstClr val="black"/>
                </a:solidFill>
                <a:latin typeface="Arial" panose="020B0604020202020204" pitchFamily="34" charset="0"/>
                <a:cs typeface="Arial" panose="020B0604020202020204" pitchFamily="34" charset="0"/>
              </a:rPr>
              <a:t>GPS   </a:t>
            </a:r>
            <a:r>
              <a:rPr lang="sk-SK" sz="1200" b="1" i="1">
                <a:solidFill>
                  <a:prstClr val="black"/>
                </a:solidFill>
                <a:latin typeface="Arial" panose="020B0604020202020204" pitchFamily="34" charset="0"/>
                <a:cs typeface="Arial" panose="020B0604020202020204" pitchFamily="34" charset="0"/>
              </a:rPr>
              <a:t>N</a:t>
            </a:r>
            <a:r>
              <a:rPr lang="pt-BR" sz="1200" b="1" i="1">
                <a:solidFill>
                  <a:prstClr val="black"/>
                </a:solidFill>
                <a:latin typeface="Arial" panose="020B0604020202020204" pitchFamily="34" charset="0"/>
                <a:cs typeface="Arial" panose="020B0604020202020204" pitchFamily="34" charset="0"/>
              </a:rPr>
              <a:t> </a:t>
            </a:r>
            <a:r>
              <a:rPr lang="sk-SK" sz="1200" b="1" i="1">
                <a:solidFill>
                  <a:prstClr val="black"/>
                </a:solidFill>
                <a:latin typeface="Arial" panose="020B0604020202020204" pitchFamily="34" charset="0"/>
                <a:cs typeface="Arial" panose="020B0604020202020204" pitchFamily="34" charset="0"/>
              </a:rPr>
              <a:t>43</a:t>
            </a:r>
            <a:r>
              <a:rPr lang="pt-BR" sz="1200" b="1" i="1">
                <a:solidFill>
                  <a:prstClr val="black"/>
                </a:solidFill>
                <a:latin typeface="Arial" panose="020B0604020202020204" pitchFamily="34" charset="0"/>
                <a:cs typeface="Arial" panose="020B0604020202020204" pitchFamily="34" charset="0"/>
              </a:rPr>
              <a:t>°</a:t>
            </a:r>
            <a:r>
              <a:rPr lang="sk-SK" sz="1200" b="1" i="1">
                <a:solidFill>
                  <a:prstClr val="black"/>
                </a:solidFill>
                <a:latin typeface="Arial" panose="020B0604020202020204" pitchFamily="34" charset="0"/>
                <a:cs typeface="Arial" panose="020B0604020202020204" pitchFamily="34" charset="0"/>
              </a:rPr>
              <a:t>04</a:t>
            </a:r>
            <a:r>
              <a:rPr lang="pt-BR" sz="1200" b="1" i="1">
                <a:solidFill>
                  <a:prstClr val="black"/>
                </a:solidFill>
                <a:latin typeface="Arial" panose="020B0604020202020204" pitchFamily="34" charset="0"/>
                <a:cs typeface="Arial" panose="020B0604020202020204" pitchFamily="34" charset="0"/>
              </a:rPr>
              <a:t>’</a:t>
            </a:r>
            <a:r>
              <a:rPr lang="sk-SK" sz="1200" b="1" i="1">
                <a:solidFill>
                  <a:prstClr val="black"/>
                </a:solidFill>
                <a:latin typeface="Arial" panose="020B0604020202020204" pitchFamily="34" charset="0"/>
                <a:cs typeface="Arial" panose="020B0604020202020204" pitchFamily="34" charset="0"/>
              </a:rPr>
              <a:t>48‘‘</a:t>
            </a:r>
            <a:r>
              <a:rPr lang="pt-BR" sz="1200" b="1" i="1">
                <a:solidFill>
                  <a:prstClr val="black"/>
                </a:solidFill>
                <a:latin typeface="Arial" panose="020B0604020202020204" pitchFamily="34" charset="0"/>
                <a:cs typeface="Arial" panose="020B0604020202020204" pitchFamily="34" charset="0"/>
              </a:rPr>
              <a:t> </a:t>
            </a:r>
            <a:r>
              <a:rPr lang="sk-SK" sz="1200" b="1" i="1">
                <a:solidFill>
                  <a:prstClr val="black"/>
                </a:solidFill>
                <a:latin typeface="Arial" panose="020B0604020202020204" pitchFamily="34" charset="0"/>
                <a:cs typeface="Arial" panose="020B0604020202020204" pitchFamily="34" charset="0"/>
              </a:rPr>
              <a:t> W</a:t>
            </a:r>
            <a:r>
              <a:rPr lang="pt-BR" sz="1200" b="1" i="1">
                <a:solidFill>
                  <a:prstClr val="black"/>
                </a:solidFill>
                <a:latin typeface="Arial" panose="020B0604020202020204" pitchFamily="34" charset="0"/>
                <a:cs typeface="Arial" panose="020B0604020202020204" pitchFamily="34" charset="0"/>
              </a:rPr>
              <a:t> </a:t>
            </a:r>
            <a:r>
              <a:rPr lang="sk-SK" sz="1200" b="1" i="1">
                <a:solidFill>
                  <a:prstClr val="black"/>
                </a:solidFill>
                <a:latin typeface="Arial" panose="020B0604020202020204" pitchFamily="34" charset="0"/>
                <a:cs typeface="Arial" panose="020B0604020202020204" pitchFamily="34" charset="0"/>
              </a:rPr>
              <a:t>79</a:t>
            </a:r>
            <a:r>
              <a:rPr lang="pt-BR" sz="1200" b="1" i="1">
                <a:solidFill>
                  <a:prstClr val="black"/>
                </a:solidFill>
                <a:latin typeface="Arial" panose="020B0604020202020204" pitchFamily="34" charset="0"/>
                <a:cs typeface="Arial" panose="020B0604020202020204" pitchFamily="34" charset="0"/>
              </a:rPr>
              <a:t>°</a:t>
            </a:r>
            <a:r>
              <a:rPr lang="sk-SK" sz="1200" b="1" i="1">
                <a:solidFill>
                  <a:prstClr val="black"/>
                </a:solidFill>
                <a:latin typeface="Arial" panose="020B0604020202020204" pitchFamily="34" charset="0"/>
                <a:cs typeface="Arial" panose="020B0604020202020204" pitchFamily="34" charset="0"/>
              </a:rPr>
              <a:t>04</a:t>
            </a:r>
            <a:r>
              <a:rPr lang="pt-BR" sz="1200" b="1" i="1">
                <a:solidFill>
                  <a:prstClr val="black"/>
                </a:solidFill>
                <a:latin typeface="Arial" panose="020B0604020202020204" pitchFamily="34" charset="0"/>
                <a:cs typeface="Arial" panose="020B0604020202020204" pitchFamily="34" charset="0"/>
              </a:rPr>
              <a:t>’</a:t>
            </a:r>
            <a:r>
              <a:rPr lang="sk-SK" sz="1200" b="1" i="1">
                <a:solidFill>
                  <a:prstClr val="black"/>
                </a:solidFill>
                <a:latin typeface="Arial" panose="020B0604020202020204" pitchFamily="34" charset="0"/>
                <a:cs typeface="Arial" panose="020B0604020202020204" pitchFamily="34" charset="0"/>
              </a:rPr>
              <a:t>16‘‘</a:t>
            </a:r>
            <a:endParaRPr lang="pt-BR" sz="1200" b="1" i="1">
              <a:solidFill>
                <a:prstClr val="black"/>
              </a:solidFill>
              <a:latin typeface="Arial" panose="020B0604020202020204" pitchFamily="34" charset="0"/>
              <a:cs typeface="Arial" panose="020B0604020202020204" pitchFamily="34" charset="0"/>
            </a:endParaRPr>
          </a:p>
        </p:txBody>
      </p:sp>
      <p:sp>
        <p:nvSpPr>
          <p:cNvPr id="12" name="Krajina">
            <a:extLst>
              <a:ext uri="{FF2B5EF4-FFF2-40B4-BE49-F238E27FC236}">
                <a16:creationId xmlns:a16="http://schemas.microsoft.com/office/drawing/2014/main" id="{A22499F6-6475-6322-8038-A4BBA15E0948}"/>
              </a:ext>
            </a:extLst>
          </p:cNvPr>
          <p:cNvSpPr txBox="1"/>
          <p:nvPr/>
        </p:nvSpPr>
        <p:spPr>
          <a:xfrm>
            <a:off x="72170" y="5110441"/>
            <a:ext cx="6262256" cy="863711"/>
          </a:xfrm>
          <a:prstGeom prst="rect">
            <a:avLst/>
          </a:prstGeom>
          <a:noFill/>
          <a:effectLst>
            <a:glow rad="88900">
              <a:schemeClr val="bg1">
                <a:alpha val="78000"/>
              </a:schemeClr>
            </a:glow>
          </a:effectLst>
        </p:spPr>
        <p:txBody>
          <a:bodyPr wrap="none" lIns="0" tIns="0" rIns="0" bIns="0" rtlCol="0">
            <a:prstTxWarp prst="textArchUp">
              <a:avLst/>
            </a:prstTxWarp>
            <a:noAutofit/>
            <a:scene3d>
              <a:camera prst="orthographicFront"/>
              <a:lightRig rig="threePt" dir="t"/>
            </a:scene3d>
            <a:sp3d prstMaterial="matte"/>
          </a:bodyPr>
          <a:lstStyle/>
          <a:p>
            <a:pPr algn="ctr"/>
            <a:r>
              <a:rPr lang="sk-SK" sz="5400" i="1" u="sng">
                <a:ln w="0">
                  <a:solidFill>
                    <a:schemeClr val="tx1">
                      <a:alpha val="71000"/>
                    </a:schemeClr>
                  </a:solidFill>
                </a:ln>
                <a:solidFill>
                  <a:schemeClr val="accent2">
                    <a:lumMod val="40000"/>
                    <a:lumOff val="60000"/>
                  </a:schemeClr>
                </a:solidFill>
                <a:effectLst>
                  <a:glow rad="38100">
                    <a:schemeClr val="bg1">
                      <a:alpha val="57000"/>
                    </a:schemeClr>
                  </a:glow>
                  <a:outerShdw blurRad="38100" dist="38100" dir="2700000" algn="tl">
                    <a:srgbClr val="000000">
                      <a:alpha val="43137"/>
                    </a:srgbClr>
                  </a:outerShdw>
                </a:effectLst>
                <a:latin typeface="AbottOldStyle" pitchFamily="2" charset="0"/>
              </a:rPr>
              <a:t>EE. UU. / Canadá</a:t>
            </a:r>
          </a:p>
        </p:txBody>
      </p:sp>
      <p:pic>
        <p:nvPicPr>
          <p:cNvPr id="13" name="Vlajka ANG">
            <a:hlinkClick r:id="" action="ppaction://noaction"/>
            <a:extLst>
              <a:ext uri="{FF2B5EF4-FFF2-40B4-BE49-F238E27FC236}">
                <a16:creationId xmlns:a16="http://schemas.microsoft.com/office/drawing/2014/main" id="{A9374E14-3EC0-9B0F-F455-7A5F38E875DC}"/>
              </a:ext>
            </a:extLst>
          </p:cNvPr>
          <p:cNvPicPr>
            <a:picLocks noChangeAspect="1"/>
          </p:cNvPicPr>
          <p:nvPr/>
        </p:nvPicPr>
        <p:blipFill>
          <a:blip r:embed="rId6">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300778680"/>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000"/>
                                        <p:tgtEl>
                                          <p:spTgt spid="3"/>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1500"/>
                                        <p:tgtEl>
                                          <p:spTgt spid="12"/>
                                        </p:tgtEl>
                                      </p:cBhvr>
                                    </p:animEffect>
                                    <p:anim calcmode="lin" valueType="num">
                                      <p:cBhvr>
                                        <p:cTn id="11" dur="1500" fill="hold"/>
                                        <p:tgtEl>
                                          <p:spTgt spid="12"/>
                                        </p:tgtEl>
                                        <p:attrNameLst>
                                          <p:attrName>ppt_x</p:attrName>
                                        </p:attrNameLst>
                                      </p:cBhvr>
                                      <p:tavLst>
                                        <p:tav tm="0">
                                          <p:val>
                                            <p:strVal val="#ppt_x"/>
                                          </p:val>
                                        </p:tav>
                                        <p:tav tm="100000">
                                          <p:val>
                                            <p:strVal val="#ppt_x"/>
                                          </p:val>
                                        </p:tav>
                                      </p:tavLst>
                                    </p:anim>
                                    <p:anim calcmode="lin" valueType="num">
                                      <p:cBhvr>
                                        <p:cTn id="12" dur="1500" fill="hold"/>
                                        <p:tgtEl>
                                          <p:spTgt spid="12"/>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16" presetClass="entr" presetSubtype="37"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arn(outVertical)">
                                      <p:cBhvr>
                                        <p:cTn id="16" dur="1000"/>
                                        <p:tgtEl>
                                          <p:spTgt spid="11"/>
                                        </p:tgtEl>
                                      </p:cBhvr>
                                    </p:animEffect>
                                  </p:childTnLst>
                                </p:cTn>
                              </p:par>
                            </p:childTnLst>
                          </p:cTn>
                        </p:par>
                        <p:par>
                          <p:cTn id="17" fill="hold">
                            <p:stCondLst>
                              <p:cond delay="5000"/>
                            </p:stCondLst>
                            <p:childTnLst>
                              <p:par>
                                <p:cTn id="18" presetID="22" presetClass="entr" presetSubtype="2" fill="hold" nodeType="afterEffect">
                                  <p:stCondLst>
                                    <p:cond delay="500"/>
                                  </p:stCondLst>
                                  <p:childTnLst>
                                    <p:set>
                                      <p:cBhvr>
                                        <p:cTn id="19" dur="1" fill="hold">
                                          <p:stCondLst>
                                            <p:cond delay="0"/>
                                          </p:stCondLst>
                                        </p:cTn>
                                        <p:tgtEl>
                                          <p:spTgt spid="9"/>
                                        </p:tgtEl>
                                        <p:attrNameLst>
                                          <p:attrName>style.visibility</p:attrName>
                                        </p:attrNameLst>
                                      </p:cBhvr>
                                      <p:to>
                                        <p:strVal val="visible"/>
                                      </p:to>
                                    </p:set>
                                    <p:animEffect transition="in" filter="wipe(right)">
                                      <p:cBhvr>
                                        <p:cTn id="20" dur="1000"/>
                                        <p:tgtEl>
                                          <p:spTgt spid="9"/>
                                        </p:tgtEl>
                                      </p:cBhvr>
                                    </p:animEffect>
                                  </p:childTnLst>
                                </p:cTn>
                              </p:par>
                              <p:par>
                                <p:cTn id="21" presetID="10" presetClass="entr" presetSubtype="0" fill="hold" grpId="0" nodeType="withEffect">
                                  <p:stCondLst>
                                    <p:cond delay="125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childTnLst>
                                </p:cTn>
                              </p:par>
                            </p:childTnLst>
                          </p:cTn>
                        </p:par>
                        <p:par>
                          <p:cTn id="24" fill="hold">
                            <p:stCondLst>
                              <p:cond delay="7250"/>
                            </p:stCondLst>
                            <p:childTnLst>
                              <p:par>
                                <p:cTn id="25" presetID="22" presetClass="entr" presetSubtype="8"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1000"/>
                                        <p:tgtEl>
                                          <p:spTgt spid="7"/>
                                        </p:tgtEl>
                                      </p:cBhvr>
                                    </p:animEffect>
                                  </p:childTnLst>
                                </p:cTn>
                              </p:par>
                              <p:par>
                                <p:cTn id="28" presetID="10" presetClass="entr" presetSubtype="0" fill="hold" grpId="0" nodeType="withEffect">
                                  <p:stCondLst>
                                    <p:cond delay="75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childTnLst>
                                </p:cTn>
                              </p:par>
                            </p:childTnLst>
                          </p:cTn>
                        </p:par>
                        <p:par>
                          <p:cTn id="31" fill="hold">
                            <p:stCondLst>
                              <p:cond delay="9000"/>
                            </p:stCondLst>
                            <p:childTnLst>
                              <p:par>
                                <p:cTn id="32" presetID="26" presetClass="entr" presetSubtype="0"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ipe(down)">
                                      <p:cBhvr>
                                        <p:cTn id="34" dur="580">
                                          <p:stCondLst>
                                            <p:cond delay="0"/>
                                          </p:stCondLst>
                                        </p:cTn>
                                        <p:tgtEl>
                                          <p:spTgt spid="6"/>
                                        </p:tgtEl>
                                      </p:cBhvr>
                                    </p:animEffect>
                                    <p:anim calcmode="lin" valueType="num">
                                      <p:cBhvr>
                                        <p:cTn id="35"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6"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37"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38"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9"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0" dur="26">
                                          <p:stCondLst>
                                            <p:cond delay="650"/>
                                          </p:stCondLst>
                                        </p:cTn>
                                        <p:tgtEl>
                                          <p:spTgt spid="6"/>
                                        </p:tgtEl>
                                      </p:cBhvr>
                                      <p:to x="100000" y="60000"/>
                                    </p:animScale>
                                    <p:animScale>
                                      <p:cBhvr>
                                        <p:cTn id="41" dur="166" decel="50000">
                                          <p:stCondLst>
                                            <p:cond delay="676"/>
                                          </p:stCondLst>
                                        </p:cTn>
                                        <p:tgtEl>
                                          <p:spTgt spid="6"/>
                                        </p:tgtEl>
                                      </p:cBhvr>
                                      <p:to x="100000" y="100000"/>
                                    </p:animScale>
                                    <p:animScale>
                                      <p:cBhvr>
                                        <p:cTn id="42" dur="26">
                                          <p:stCondLst>
                                            <p:cond delay="1312"/>
                                          </p:stCondLst>
                                        </p:cTn>
                                        <p:tgtEl>
                                          <p:spTgt spid="6"/>
                                        </p:tgtEl>
                                      </p:cBhvr>
                                      <p:to x="100000" y="80000"/>
                                    </p:animScale>
                                    <p:animScale>
                                      <p:cBhvr>
                                        <p:cTn id="43" dur="166" decel="50000">
                                          <p:stCondLst>
                                            <p:cond delay="1338"/>
                                          </p:stCondLst>
                                        </p:cTn>
                                        <p:tgtEl>
                                          <p:spTgt spid="6"/>
                                        </p:tgtEl>
                                      </p:cBhvr>
                                      <p:to x="100000" y="100000"/>
                                    </p:animScale>
                                    <p:animScale>
                                      <p:cBhvr>
                                        <p:cTn id="44" dur="26">
                                          <p:stCondLst>
                                            <p:cond delay="1642"/>
                                          </p:stCondLst>
                                        </p:cTn>
                                        <p:tgtEl>
                                          <p:spTgt spid="6"/>
                                        </p:tgtEl>
                                      </p:cBhvr>
                                      <p:to x="100000" y="90000"/>
                                    </p:animScale>
                                    <p:animScale>
                                      <p:cBhvr>
                                        <p:cTn id="45" dur="166" decel="50000">
                                          <p:stCondLst>
                                            <p:cond delay="1668"/>
                                          </p:stCondLst>
                                        </p:cTn>
                                        <p:tgtEl>
                                          <p:spTgt spid="6"/>
                                        </p:tgtEl>
                                      </p:cBhvr>
                                      <p:to x="100000" y="100000"/>
                                    </p:animScale>
                                    <p:animScale>
                                      <p:cBhvr>
                                        <p:cTn id="46" dur="26">
                                          <p:stCondLst>
                                            <p:cond delay="1808"/>
                                          </p:stCondLst>
                                        </p:cTn>
                                        <p:tgtEl>
                                          <p:spTgt spid="6"/>
                                        </p:tgtEl>
                                      </p:cBhvr>
                                      <p:to x="100000" y="95000"/>
                                    </p:animScale>
                                    <p:animScale>
                                      <p:cBhvr>
                                        <p:cTn id="47" dur="166" decel="50000">
                                          <p:stCondLst>
                                            <p:cond delay="1834"/>
                                          </p:stCondLst>
                                        </p:cTn>
                                        <p:tgtEl>
                                          <p:spTgt spid="6"/>
                                        </p:tgtEl>
                                      </p:cBhvr>
                                      <p:to x="100000" y="100000"/>
                                    </p:animScale>
                                  </p:childTnLst>
                                </p:cTn>
                              </p:par>
                              <p:par>
                                <p:cTn id="48" presetID="10" presetClass="entr" presetSubtype="0" fill="hold" grpId="0" nodeType="withEffect">
                                  <p:stCondLst>
                                    <p:cond delay="1750"/>
                                  </p:stCondLst>
                                  <p:childTnLst>
                                    <p:set>
                                      <p:cBhvr>
                                        <p:cTn id="49" dur="1" fill="hold">
                                          <p:stCondLst>
                                            <p:cond delay="0"/>
                                          </p:stCondLst>
                                        </p:cTn>
                                        <p:tgtEl>
                                          <p:spTgt spid="5"/>
                                        </p:tgtEl>
                                        <p:attrNameLst>
                                          <p:attrName>style.visibility</p:attrName>
                                        </p:attrNameLst>
                                      </p:cBhvr>
                                      <p:to>
                                        <p:strVal val="visible"/>
                                      </p:to>
                                    </p:set>
                                    <p:animEffect transition="in" filter="fade">
                                      <p:cBhvr>
                                        <p:cTn id="5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10" grpId="0" animBg="1"/>
      <p:bldP spid="11" grpId="0" animBg="1"/>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64A88-77A8-47DA-25D9-5755C6AA5847}"/>
            </a:ext>
          </a:extLst>
        </p:cNvPr>
        <p:cNvGrpSpPr/>
        <p:nvPr/>
      </p:nvGrpSpPr>
      <p:grpSpPr>
        <a:xfrm>
          <a:off x="0" y="0"/>
          <a:ext cx="0" cy="0"/>
          <a:chOff x="0" y="0"/>
          <a:chExt cx="0" cy="0"/>
        </a:xfrm>
      </p:grpSpPr>
      <p:pic>
        <p:nvPicPr>
          <p:cNvPr id="6" name="Rám">
            <a:extLst>
              <a:ext uri="{FF2B5EF4-FFF2-40B4-BE49-F238E27FC236}">
                <a16:creationId xmlns:a16="http://schemas.microsoft.com/office/drawing/2014/main" id="{FC6DD5BF-C431-52AC-35AB-025D4560F6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Pozadie textu">
            <a:extLst>
              <a:ext uri="{FF2B5EF4-FFF2-40B4-BE49-F238E27FC236}">
                <a16:creationId xmlns:a16="http://schemas.microsoft.com/office/drawing/2014/main" id="{AF2AA679-8389-73AA-2ACE-9219B3FC3603}"/>
              </a:ext>
            </a:extLst>
          </p:cNvPr>
          <p:cNvSpPr/>
          <p:nvPr/>
        </p:nvSpPr>
        <p:spPr>
          <a:xfrm>
            <a:off x="763165" y="1072834"/>
            <a:ext cx="10471759" cy="4942382"/>
          </a:xfrm>
          <a:prstGeom prst="roundRect">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p:spPr>
        <p:txBody>
          <a:bodyPr wrap="square" lIns="216000" tIns="144000" rIns="216000" bIns="108000" rtlCol="0">
            <a:spAutoFit/>
          </a:bodyPr>
          <a:lstStyle/>
          <a:p>
            <a:pPr algn="just">
              <a:lnSpc>
                <a:spcPts val="3000"/>
              </a:lnSpc>
            </a:pPr>
            <a:r>
              <a:rPr kumimoji="0" lang="sk-SK" sz="40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    </a:t>
            </a:r>
            <a:r>
              <a:rPr kumimoji="0" lang="sk-SK" sz="54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L</a:t>
            </a:r>
            <a:r>
              <a:rPr lang="es-ES" sz="2000" i="1" kern="0">
                <a:solidFill>
                  <a:prstClr val="black"/>
                </a:solidFill>
                <a:latin typeface="Tekton Pro" panose="020F0603020208020904" pitchFamily="34" charset="-18"/>
              </a:rPr>
              <a:t>as Cataratas del Niágara son el nombre colectivo de tres cascadas vecinas en el río Niágara, que forma la frontera entre Canadá y Estados Unidos. El río drena agua del lago Erie al lago Ontario y tiene solo 56 km de longitud. La distancia entre los extremos estadounidense y canadiense de las Cataratas del Niágara es de 1039 m. La mayor de ellas, la Catarata Horseshoe, ubicada principalmente en el lado canadiense, tiene 790 m de ancho. En el lado estadounidense se encuentran las Cataratas Americanas y la Catarata Bridal Veil, de menor tamaño. Las Cataratas del Niágara no destacan por su altura (máximo 53 m), sino por su fuerza. Son las cataratas más poderosas de Norteamérica. Se formaron hace aproximadamente 12 000 años, al final de la última glaciación, cuando el agua de los Grandes Lagos se cavar un camino hacia el Océano Atlántico. En el siglo XIX, las cataratas se convirtieron en una atracción turística. El paseo en barco es la actividad más popular. Más de 20 millones de turistas visitan las cataratas anualmente.</a:t>
            </a:r>
            <a:endParaRPr lang="sk-SK" sz="2000" kern="0">
              <a:ln>
                <a:solidFill>
                  <a:prstClr val="white"/>
                </a:solidFill>
              </a:ln>
              <a:solidFill>
                <a:srgbClr val="FF0000"/>
              </a:solidFill>
              <a:latin typeface="Tekton Pro" panose="020F0603020208020904" pitchFamily="34" charset="-18"/>
            </a:endParaRPr>
          </a:p>
        </p:txBody>
      </p:sp>
      <p:sp>
        <p:nvSpPr>
          <p:cNvPr id="3" name="Kruh">
            <a:extLst>
              <a:ext uri="{FF2B5EF4-FFF2-40B4-BE49-F238E27FC236}">
                <a16:creationId xmlns:a16="http://schemas.microsoft.com/office/drawing/2014/main" id="{BAB74FA9-B1D0-2A3C-3116-23FA498B7227}"/>
              </a:ext>
            </a:extLst>
          </p:cNvPr>
          <p:cNvSpPr/>
          <p:nvPr/>
        </p:nvSpPr>
        <p:spPr>
          <a:xfrm>
            <a:off x="11234166" y="6015216"/>
            <a:ext cx="513199" cy="485888"/>
          </a:xfrm>
          <a:prstGeom prst="ellipse">
            <a:avLst/>
          </a:prstGeom>
          <a:solidFill>
            <a:srgbClr val="ED7D31">
              <a:lumMod val="20000"/>
              <a:lumOff val="80000"/>
            </a:srgbClr>
          </a:solidFill>
          <a:ln w="12700" cap="flat" cmpd="sng" algn="ctr">
            <a:solidFill>
              <a:sysClr val="windowText" lastClr="000000"/>
            </a:solidFill>
            <a:prstDash val="solid"/>
            <a:miter lim="800000"/>
          </a:ln>
          <a:effectLst>
            <a:outerShdw blurRad="38100" dist="76200" dir="2700000" algn="tl" rotWithShape="0">
              <a:sysClr val="windowText" lastClr="000000"/>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4" name="Myš">
            <a:extLst>
              <a:ext uri="{FF2B5EF4-FFF2-40B4-BE49-F238E27FC236}">
                <a16:creationId xmlns:a16="http://schemas.microsoft.com/office/drawing/2014/main" id="{141FCC28-307A-98ED-C658-6EE50C13D6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0683170">
            <a:off x="11306184" y="6089823"/>
            <a:ext cx="369161" cy="369161"/>
          </a:xfrm>
          <a:prstGeom prst="rect">
            <a:avLst/>
          </a:prstGeom>
          <a:effectLst>
            <a:outerShdw blurRad="63500" dist="38100" dir="2700000" algn="tl" rotWithShape="0">
              <a:prstClr val="black">
                <a:alpha val="70000"/>
              </a:prstClr>
            </a:outerShdw>
          </a:effectLst>
        </p:spPr>
      </p:pic>
      <p:pic>
        <p:nvPicPr>
          <p:cNvPr id="5" name="Vlajka ANG">
            <a:hlinkClick r:id="" action="ppaction://noaction"/>
            <a:extLst>
              <a:ext uri="{FF2B5EF4-FFF2-40B4-BE49-F238E27FC236}">
                <a16:creationId xmlns:a16="http://schemas.microsoft.com/office/drawing/2014/main" id="{EEC515C9-1767-4758-62BE-CD93853DE7BC}"/>
              </a:ext>
            </a:extLst>
          </p:cNvPr>
          <p:cNvPicPr>
            <a:picLocks noChangeAspect="1"/>
          </p:cNvPicPr>
          <p:nvPr/>
        </p:nvPicPr>
        <p:blipFill>
          <a:blip r:embed="rId4">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grpSp>
        <p:nvGrpSpPr>
          <p:cNvPr id="11" name="Čítanie">
            <a:extLst>
              <a:ext uri="{FF2B5EF4-FFF2-40B4-BE49-F238E27FC236}">
                <a16:creationId xmlns:a16="http://schemas.microsoft.com/office/drawing/2014/main" id="{0C956B20-C3FC-94F2-716D-5CE51FE9ABC4}"/>
              </a:ext>
            </a:extLst>
          </p:cNvPr>
          <p:cNvGrpSpPr/>
          <p:nvPr/>
        </p:nvGrpSpPr>
        <p:grpSpPr>
          <a:xfrm>
            <a:off x="10099830" y="191728"/>
            <a:ext cx="1647535" cy="716336"/>
            <a:chOff x="10099830" y="191728"/>
            <a:chExt cx="1647535" cy="716336"/>
          </a:xfrm>
        </p:grpSpPr>
        <p:sp>
          <p:nvSpPr>
            <p:cNvPr id="12" name="Bublina reči: obdĺžnik so zaoblenými rohmi 11">
              <a:extLst>
                <a:ext uri="{FF2B5EF4-FFF2-40B4-BE49-F238E27FC236}">
                  <a16:creationId xmlns:a16="http://schemas.microsoft.com/office/drawing/2014/main" id="{DDBD3C3F-138C-E970-9E65-4735C8DAFAFB}"/>
                </a:ext>
              </a:extLst>
            </p:cNvPr>
            <p:cNvSpPr/>
            <p:nvPr/>
          </p:nvSpPr>
          <p:spPr>
            <a:xfrm>
              <a:off x="10099830" y="191728"/>
              <a:ext cx="1647535" cy="485888"/>
            </a:xfrm>
            <a:prstGeom prst="wedgeRoundRectCallout">
              <a:avLst>
                <a:gd name="adj1" fmla="val -22848"/>
                <a:gd name="adj2" fmla="val 70858"/>
                <a:gd name="adj3" fmla="val 16667"/>
              </a:avLst>
            </a:prstGeom>
            <a:solidFill>
              <a:srgbClr val="ECD47E"/>
            </a:solidFill>
            <a:ln w="63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1200" i="1">
                  <a:solidFill>
                    <a:srgbClr val="542708"/>
                  </a:solidFill>
                </a:rPr>
                <a:t>Haga clic para</a:t>
              </a:r>
            </a:p>
            <a:p>
              <a:pPr algn="ctr"/>
              <a:r>
                <a:rPr lang="sk-SK" sz="1200" i="1">
                  <a:solidFill>
                    <a:srgbClr val="542708"/>
                  </a:solidFill>
                </a:rPr>
                <a:t>leer el texto</a:t>
              </a:r>
            </a:p>
          </p:txBody>
        </p:sp>
        <p:sp>
          <p:nvSpPr>
            <p:cNvPr id="13" name="Bod">
              <a:hlinkClick r:id="" action="ppaction://noaction">
                <a:snd r:embed="rId5" name="ŠPA Niagara.wav"/>
              </a:hlinkClick>
              <a:extLst>
                <a:ext uri="{FF2B5EF4-FFF2-40B4-BE49-F238E27FC236}">
                  <a16:creationId xmlns:a16="http://schemas.microsoft.com/office/drawing/2014/main" id="{320F5F30-A0D1-BD5B-9D7A-304AE320A208}"/>
                </a:ext>
              </a:extLst>
            </p:cNvPr>
            <p:cNvSpPr/>
            <p:nvPr/>
          </p:nvSpPr>
          <p:spPr>
            <a:xfrm>
              <a:off x="10446327" y="685115"/>
              <a:ext cx="222949" cy="222949"/>
            </a:xfrm>
            <a:prstGeom prst="ellipse">
              <a:avLst/>
            </a:prstGeom>
            <a:solidFill>
              <a:srgbClr val="FF000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p>
          </p:txBody>
        </p:sp>
      </p:grpSp>
    </p:spTree>
    <p:extLst>
      <p:ext uri="{BB962C8B-B14F-4D97-AF65-F5344CB8AC3E}">
        <p14:creationId xmlns:p14="http://schemas.microsoft.com/office/powerpoint/2010/main" val="170889195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par>
                                <p:cTn id="8" presetID="2" presetClass="entr" presetSubtype="3" fill="hold" nodeType="withEffect">
                                  <p:stCondLst>
                                    <p:cond delay="150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500" fill="hold"/>
                                        <p:tgtEl>
                                          <p:spTgt spid="11"/>
                                        </p:tgtEl>
                                        <p:attrNameLst>
                                          <p:attrName>ppt_x</p:attrName>
                                        </p:attrNameLst>
                                      </p:cBhvr>
                                      <p:tavLst>
                                        <p:tav tm="0">
                                          <p:val>
                                            <p:strVal val="1+#ppt_w/2"/>
                                          </p:val>
                                        </p:tav>
                                        <p:tav tm="100000">
                                          <p:val>
                                            <p:strVal val="#ppt_x"/>
                                          </p:val>
                                        </p:tav>
                                      </p:tavLst>
                                    </p:anim>
                                    <p:anim calcmode="lin" valueType="num">
                                      <p:cBhvr additive="base">
                                        <p:cTn id="11" dur="500" fill="hold"/>
                                        <p:tgtEl>
                                          <p:spTgt spid="11"/>
                                        </p:tgtEl>
                                        <p:attrNameLst>
                                          <p:attrName>ppt_y</p:attrName>
                                        </p:attrNameLst>
                                      </p:cBhvr>
                                      <p:tavLst>
                                        <p:tav tm="0">
                                          <p:val>
                                            <p:strVal val="0-#ppt_h/2"/>
                                          </p:val>
                                        </p:tav>
                                        <p:tav tm="100000">
                                          <p:val>
                                            <p:strVal val="#ppt_y"/>
                                          </p:val>
                                        </p:tav>
                                      </p:tavLst>
                                    </p:anim>
                                  </p:childTnLst>
                                </p:cTn>
                              </p:par>
                            </p:childTnLst>
                          </p:cTn>
                        </p:par>
                        <p:par>
                          <p:cTn id="12" fill="hold">
                            <p:stCondLst>
                              <p:cond delay="2000"/>
                            </p:stCondLst>
                            <p:childTnLst>
                              <p:par>
                                <p:cTn id="13" presetID="10" presetClass="entr" presetSubtype="0" fill="hold" nodeType="afterEffect">
                                  <p:stCondLst>
                                    <p:cond delay="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0EEB5F-9E3C-DC52-8058-D12CDC8F5CA1}"/>
            </a:ext>
          </a:extLst>
        </p:cNvPr>
        <p:cNvGrpSpPr/>
        <p:nvPr/>
      </p:nvGrpSpPr>
      <p:grpSpPr>
        <a:xfrm>
          <a:off x="0" y="0"/>
          <a:ext cx="0" cy="0"/>
          <a:chOff x="0" y="0"/>
          <a:chExt cx="0" cy="0"/>
        </a:xfrm>
      </p:grpSpPr>
      <p:pic>
        <p:nvPicPr>
          <p:cNvPr id="7" name="Foto">
            <a:extLst>
              <a:ext uri="{FF2B5EF4-FFF2-40B4-BE49-F238E27FC236}">
                <a16:creationId xmlns:a16="http://schemas.microsoft.com/office/drawing/2014/main" id="{1B5494A5-4D04-4F93-A9E5-0685BD219F3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9594FD16-7817-6CDE-8798-1A114ADE600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B4044755-F9DF-37BB-E915-ECB4B6EE7CE9}"/>
              </a:ext>
            </a:extLst>
          </p:cNvPr>
          <p:cNvSpPr/>
          <p:nvPr/>
        </p:nvSpPr>
        <p:spPr>
          <a:xfrm>
            <a:off x="10457848" y="6390395"/>
            <a:ext cx="1348339"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Bryan</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851218977"/>
      </p:ext>
    </p:extLst>
  </p:cSld>
  <p:clrMapOvr>
    <a:masterClrMapping/>
  </p:clrMapOvr>
  <mc:AlternateContent xmlns:mc="http://schemas.openxmlformats.org/markup-compatibility/2006" xmlns:p14="http://schemas.microsoft.com/office/powerpoint/2010/main">
    <mc:Choice Requires="p14">
      <p:transition spd="slow" p14:dur="4000" advClick="0" advTm="5000">
        <p14:vortex dir="r"/>
        <p:sndAc>
          <p:stSnd loop="1">
            <p:snd r:embed="rId2" name="Tony Browne - Today I Started Lovin' You Again.wav"/>
          </p:stSnd>
        </p:sndAc>
      </p:transition>
    </mc:Choice>
    <mc:Fallback xmlns="">
      <p:transition spd="slow" advClick="0" advTm="5000">
        <p:fade/>
        <p:sndAc>
          <p:stSnd loop="1">
            <p:snd r:embed="rId5" name="Tony Browne - Today I Started Lovin' You Again.wav"/>
          </p:stSnd>
        </p:sndAc>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3BDE2-484F-E691-62AA-F2C5A9EAF162}"/>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59190CE6-BDBD-25AD-711B-EF95ACB4D5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2A2871A0-6B6F-4F65-1725-F189CF121D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37719EEA-D62F-795D-16F9-3A0F0019F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5043A30A-34E7-434E-2B1D-FC5373DF434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35C416F2-C7A4-BCA6-28E4-A27EE0F1053C}"/>
              </a:ext>
            </a:extLst>
          </p:cNvPr>
          <p:cNvSpPr/>
          <p:nvPr/>
        </p:nvSpPr>
        <p:spPr>
          <a:xfrm>
            <a:off x="9916590" y="6390395"/>
            <a:ext cx="1889597"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Michael Foley</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94198688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48E911-3FED-6464-6A74-C51F23A747F3}"/>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F5D601A6-3255-E13F-0D69-BB09D3759AD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0EC23424-AAAF-2D33-144E-F41717E6E4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11FFBBD5-2C19-1626-7E31-C1630B84FFD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98853C2C-B958-8E2F-88F6-AA6EF7B977D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570CA35E-1F1D-8371-1316-135B8DF3E9D5}"/>
              </a:ext>
            </a:extLst>
          </p:cNvPr>
          <p:cNvSpPr/>
          <p:nvPr/>
        </p:nvSpPr>
        <p:spPr>
          <a:xfrm>
            <a:off x="9916590" y="6390395"/>
            <a:ext cx="1889597"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Michael Foley</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8763208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59F41-72E7-CB3F-7764-B12ABBD316A7}"/>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99999C0B-3418-A34C-9F02-A25C6570269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90820FD9-8C9E-3E5F-D975-71CD70168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4" name="Foto 2">
            <a:extLst>
              <a:ext uri="{FF2B5EF4-FFF2-40B4-BE49-F238E27FC236}">
                <a16:creationId xmlns:a16="http://schemas.microsoft.com/office/drawing/2014/main" id="{B19CAB64-1117-6A0C-F4A7-314F914E661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Rám">
            <a:extLst>
              <a:ext uri="{FF2B5EF4-FFF2-40B4-BE49-F238E27FC236}">
                <a16:creationId xmlns:a16="http://schemas.microsoft.com/office/drawing/2014/main" id="{8DF5CA88-DAD3-736B-478A-7CB0FD5DBAC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8A656918-F409-F741-828C-D96B0FC1E448}"/>
              </a:ext>
            </a:extLst>
          </p:cNvPr>
          <p:cNvSpPr/>
          <p:nvPr/>
        </p:nvSpPr>
        <p:spPr>
          <a:xfrm>
            <a:off x="10457848" y="6390395"/>
            <a:ext cx="1348339"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Bryan</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36823535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A23FC1-97C2-8165-18D0-4377AB5EE1C8}"/>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C46AEABB-EFE5-0E8C-53A0-1B3A7ABC00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7" name="Foto 1">
            <a:extLst>
              <a:ext uri="{FF2B5EF4-FFF2-40B4-BE49-F238E27FC236}">
                <a16:creationId xmlns:a16="http://schemas.microsoft.com/office/drawing/2014/main" id="{BF24510D-E0E9-3066-B5FA-3908CAA243F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3C819BB8-7C91-9A38-6870-80720F4131C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541A6095-1896-66C8-97DD-4335AA911BF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E47490E2-3C71-E250-F000-9817D687611B}"/>
              </a:ext>
            </a:extLst>
          </p:cNvPr>
          <p:cNvSpPr/>
          <p:nvPr/>
        </p:nvSpPr>
        <p:spPr>
          <a:xfrm>
            <a:off x="9967245" y="6390395"/>
            <a:ext cx="1838942"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Jorge Láscar</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92192492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2D3B6B-99F3-A4DC-9572-2378E83A6DDD}"/>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97E004A5-664D-6764-890B-A698C1CBD87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29E20EF9-EB7C-CE9C-F440-9FA127748CA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4" name="Foto 2">
            <a:extLst>
              <a:ext uri="{FF2B5EF4-FFF2-40B4-BE49-F238E27FC236}">
                <a16:creationId xmlns:a16="http://schemas.microsoft.com/office/drawing/2014/main" id="{FCFA6FB1-EA2E-8D7B-35CB-6A04D1F250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Rám">
            <a:extLst>
              <a:ext uri="{FF2B5EF4-FFF2-40B4-BE49-F238E27FC236}">
                <a16:creationId xmlns:a16="http://schemas.microsoft.com/office/drawing/2014/main" id="{181BFE7A-0A42-CB4A-87F1-23FDA2B1B87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6907CEB2-99AB-33BD-D5CE-283EEB673AE9}"/>
              </a:ext>
            </a:extLst>
          </p:cNvPr>
          <p:cNvSpPr/>
          <p:nvPr/>
        </p:nvSpPr>
        <p:spPr>
          <a:xfrm>
            <a:off x="9967245" y="6390395"/>
            <a:ext cx="1838942"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Jorge Láscar</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162847516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968BE-0157-9573-884A-DB2C0A29EF12}"/>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9D7B1148-770C-EB36-C42A-74CB69974D8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7" name="Foto 1">
            <a:extLst>
              <a:ext uri="{FF2B5EF4-FFF2-40B4-BE49-F238E27FC236}">
                <a16:creationId xmlns:a16="http://schemas.microsoft.com/office/drawing/2014/main" id="{C101EA68-035A-C293-73A0-774FEBBF305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3C93FBAA-4550-86D0-B577-0B393FAEC62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7E10032D-A047-E643-5B10-EEEF8B38DFB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FA4A4F28-9293-4B7C-3EA8-7439CFF15633}"/>
              </a:ext>
            </a:extLst>
          </p:cNvPr>
          <p:cNvSpPr/>
          <p:nvPr/>
        </p:nvSpPr>
        <p:spPr>
          <a:xfrm>
            <a:off x="10294047" y="6390395"/>
            <a:ext cx="1512140"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Prayitno</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57910347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3EBA04-6A1B-885E-1F7F-ACFBAB071781}"/>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B7A45420-3068-9481-96D0-B9A5F8D1B36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86C41FA9-8212-714E-39F7-35322CF5936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FBF90D12-72D7-0207-11A5-77C7ED64BF2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AAF9432E-E9A0-1811-786D-E4441791244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CB08070F-C887-0743-8444-A75F20AEF627}"/>
              </a:ext>
            </a:extLst>
          </p:cNvPr>
          <p:cNvSpPr/>
          <p:nvPr/>
        </p:nvSpPr>
        <p:spPr>
          <a:xfrm>
            <a:off x="10578262" y="6390395"/>
            <a:ext cx="1227925"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Carl</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114382258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E5D72D-17DC-F588-F81A-10C52FB23343}"/>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BFF0D04E-3393-8C76-94D8-9846A91A1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E5671816-BA04-807B-DDAE-DF112CDF7A5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554454EE-1EE4-2E7C-13D6-D8FD0B80228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7EC2DE6E-21AD-5DAA-CD5C-EA5D1E87D77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660269AC-76EF-35A3-8369-49FAAF4D3728}"/>
              </a:ext>
            </a:extLst>
          </p:cNvPr>
          <p:cNvSpPr/>
          <p:nvPr/>
        </p:nvSpPr>
        <p:spPr>
          <a:xfrm>
            <a:off x="10294047" y="6390395"/>
            <a:ext cx="1512140"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Prayitno</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77706798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447A8-D7B0-CE18-A351-BFAD23BEAD64}"/>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2B853635-2FA1-8F21-B5DE-936DBEC4A5F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EC0E3A85-4FDE-2A01-EFA6-2BF520562D4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8B657960-FFED-1B1A-C755-9710F98EEB7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39DC651C-1FD1-3498-CBF6-65982EABD2F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BD687FAE-CB06-C713-952C-33D5A2323A92}"/>
              </a:ext>
            </a:extLst>
          </p:cNvPr>
          <p:cNvSpPr/>
          <p:nvPr/>
        </p:nvSpPr>
        <p:spPr>
          <a:xfrm>
            <a:off x="9738484" y="6390395"/>
            <a:ext cx="2067703"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Gary Bembridge</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123676657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18644C-A210-E49A-AB2A-F04B8F1239A4}"/>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0991B350-C4D1-8512-8854-6A23D4EC1E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FC01EAB8-F80C-5C8B-74E4-82C428F95AA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CBB5AD30-7B01-4587-DE01-E954BF133E2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6D4A3668-CD1D-DB85-24A7-D3700B7D3DF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AB0CEB86-B7A6-9320-0F31-D6779D63602C}"/>
              </a:ext>
            </a:extLst>
          </p:cNvPr>
          <p:cNvSpPr/>
          <p:nvPr/>
        </p:nvSpPr>
        <p:spPr>
          <a:xfrm>
            <a:off x="10457848" y="6390395"/>
            <a:ext cx="1348339"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Bryan</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67204691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5A6F7-E571-ACC8-D577-32FAF127A74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DF136483-619F-678F-AA84-D49B6E57BB8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55378EE3-4435-15FD-CE30-24BB24F435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B59775E9-C513-A426-E62C-224D78F8207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B7FA8936-7AFA-FAB5-7FCC-2EF42E949F3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0E6A976D-B7BE-F148-0C75-AC54FF3A1994}"/>
              </a:ext>
            </a:extLst>
          </p:cNvPr>
          <p:cNvSpPr/>
          <p:nvPr/>
        </p:nvSpPr>
        <p:spPr>
          <a:xfrm>
            <a:off x="10457848" y="6390395"/>
            <a:ext cx="1348339"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Bryan</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104052278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2E7E9-0725-B74B-C1F5-F8E711F9AA1B}"/>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7D304E08-9F53-3AB6-2513-D33B94718EA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E2B127D2-D7E9-2D62-4C63-9F8917A3A2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4" name="Foto 2">
            <a:extLst>
              <a:ext uri="{FF2B5EF4-FFF2-40B4-BE49-F238E27FC236}">
                <a16:creationId xmlns:a16="http://schemas.microsoft.com/office/drawing/2014/main" id="{3DB6D297-C291-237A-B14E-F5A088E444B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Rám">
            <a:extLst>
              <a:ext uri="{FF2B5EF4-FFF2-40B4-BE49-F238E27FC236}">
                <a16:creationId xmlns:a16="http://schemas.microsoft.com/office/drawing/2014/main" id="{06F6F7C5-330C-A889-A6B4-B971109625C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30A954F3-B296-5B07-ED04-1D69AF9612A7}"/>
              </a:ext>
            </a:extLst>
          </p:cNvPr>
          <p:cNvSpPr/>
          <p:nvPr/>
        </p:nvSpPr>
        <p:spPr>
          <a:xfrm>
            <a:off x="9427926" y="6390395"/>
            <a:ext cx="2378261"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Wilson Loo Kok Wee</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111687900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4F5377-4268-6B24-83BB-20FBD03F0549}"/>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A5CCFF03-4FB7-0BF4-1E0D-48AB887AB2E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7" name="Foto 1">
            <a:extLst>
              <a:ext uri="{FF2B5EF4-FFF2-40B4-BE49-F238E27FC236}">
                <a16:creationId xmlns:a16="http://schemas.microsoft.com/office/drawing/2014/main" id="{B796FA51-E6B2-9515-1465-F51B7CAF94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0AAFA4AC-133C-642A-20CB-36A6825C259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36B4DDA4-4AFD-D192-73D7-DE5A62B933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0C429E31-FD0E-5E2A-7AAF-DD4CDBF9E614}"/>
              </a:ext>
            </a:extLst>
          </p:cNvPr>
          <p:cNvSpPr/>
          <p:nvPr/>
        </p:nvSpPr>
        <p:spPr>
          <a:xfrm>
            <a:off x="9646979" y="6390395"/>
            <a:ext cx="2159208"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Damian Entwistle</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54217868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BFFED7-317C-467E-B12F-33C0F95B6262}"/>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7DCD2E8F-0592-DF0A-4FC1-91D6A76F8BE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70C2427A-832F-6DB6-A4E3-3D030696CC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8"/>
          </a:xfrm>
          <a:prstGeom prst="rect">
            <a:avLst/>
          </a:prstGeom>
        </p:spPr>
      </p:pic>
      <p:pic>
        <p:nvPicPr>
          <p:cNvPr id="4" name="Foto 2">
            <a:extLst>
              <a:ext uri="{FF2B5EF4-FFF2-40B4-BE49-F238E27FC236}">
                <a16:creationId xmlns:a16="http://schemas.microsoft.com/office/drawing/2014/main" id="{4662FBDC-CC5E-A65A-7BB1-64EC3B12C54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8"/>
          </a:xfrm>
          <a:prstGeom prst="rect">
            <a:avLst/>
          </a:prstGeom>
        </p:spPr>
      </p:pic>
      <p:pic>
        <p:nvPicPr>
          <p:cNvPr id="3" name="Rám">
            <a:extLst>
              <a:ext uri="{FF2B5EF4-FFF2-40B4-BE49-F238E27FC236}">
                <a16:creationId xmlns:a16="http://schemas.microsoft.com/office/drawing/2014/main" id="{CAA4D562-00CD-2534-B006-A7070C9D4FA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6655E78C-94FF-4C77-6E15-9B8E08B290C3}"/>
              </a:ext>
            </a:extLst>
          </p:cNvPr>
          <p:cNvSpPr/>
          <p:nvPr/>
        </p:nvSpPr>
        <p:spPr>
          <a:xfrm>
            <a:off x="10150254" y="6390395"/>
            <a:ext cx="1655933"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Shankar S</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10785325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77AEB-E635-D515-5EF1-A64D450A73BD}"/>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551B0354-EC33-7A77-019A-B5E2701117E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8"/>
          </a:xfrm>
          <a:prstGeom prst="rect">
            <a:avLst/>
          </a:prstGeom>
        </p:spPr>
      </p:pic>
      <p:pic>
        <p:nvPicPr>
          <p:cNvPr id="7" name="Foto 1">
            <a:extLst>
              <a:ext uri="{FF2B5EF4-FFF2-40B4-BE49-F238E27FC236}">
                <a16:creationId xmlns:a16="http://schemas.microsoft.com/office/drawing/2014/main" id="{43A07BE2-2511-425F-BA62-A2A7220D7A9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793FFFC5-199E-9DCC-7073-0B0EE5EFEE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41672455-C766-8F07-95EF-FCA4C1BA765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AFEEBD1F-71AD-2892-5544-F5950CE670BB}"/>
              </a:ext>
            </a:extLst>
          </p:cNvPr>
          <p:cNvSpPr/>
          <p:nvPr/>
        </p:nvSpPr>
        <p:spPr>
          <a:xfrm>
            <a:off x="9916590" y="6390395"/>
            <a:ext cx="1889597"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Michael Foley</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71427384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4795A7-92E4-D484-B36E-EB6D6210DCE2}"/>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E930996A-AF59-CDCF-3CBC-6A0EC2269D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E3C53A28-E7CC-7A30-EA7B-961CD6685A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0F80E671-19F3-4852-00DE-7DCC8439D41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C59B8211-36E0-38E0-7C15-F2A736B10F5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8447ECFD-4F51-A991-7418-656CB4875793}"/>
              </a:ext>
            </a:extLst>
          </p:cNvPr>
          <p:cNvSpPr/>
          <p:nvPr/>
        </p:nvSpPr>
        <p:spPr>
          <a:xfrm>
            <a:off x="9916590" y="6390395"/>
            <a:ext cx="1889597"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Michael Foley</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87214534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2CD480-47D6-F8C5-ADBE-735FBFC21DFF}"/>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A3603060-9D95-B2FF-F91B-A5125F02A2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E08790FF-E1F9-85B1-E5FA-EDCCBB8C6D4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BA5515CB-29C2-2139-AF94-FEE1617F024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5E28C08B-2588-8AA3-A03A-C5D0518D02B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D32922E6-59E6-48E4-5B25-B4721EEF8490}"/>
              </a:ext>
            </a:extLst>
          </p:cNvPr>
          <p:cNvSpPr/>
          <p:nvPr/>
        </p:nvSpPr>
        <p:spPr>
          <a:xfrm>
            <a:off x="9916590" y="6390395"/>
            <a:ext cx="1889597"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Michael Foley</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49258018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026CC-0146-0EB3-9F57-B5F205561833}"/>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51CDF7B3-2AAD-3D12-C217-0DA0C832979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272B24EF-28E4-45B9-0E67-E2F641D3CEA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4E737499-59D4-8545-F420-79128DD2EF7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1028A4B7-B46F-4BA6-1B83-1CF3B9F0EEC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66929AE7-ADF8-C0B3-29EA-7AE9CDB08A4C}"/>
              </a:ext>
            </a:extLst>
          </p:cNvPr>
          <p:cNvSpPr/>
          <p:nvPr/>
        </p:nvSpPr>
        <p:spPr>
          <a:xfrm>
            <a:off x="10457848" y="6390395"/>
            <a:ext cx="1348339"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Bryan</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32279702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548AF2-3633-6CBB-F063-E279BFB83AE5}"/>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616847B9-4C08-ADB6-701C-7D733A79467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2AB5D075-F6C6-D28B-53D4-423FC8E231C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7BDBB2FD-33B4-6B4A-3B0A-66488168BDD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CA8AD7BC-7FBC-3A13-C3D8-D608C308DE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F20B9858-23D0-B299-1918-806FC9E9B4DC}"/>
              </a:ext>
            </a:extLst>
          </p:cNvPr>
          <p:cNvSpPr/>
          <p:nvPr/>
        </p:nvSpPr>
        <p:spPr>
          <a:xfrm>
            <a:off x="10457848" y="6390395"/>
            <a:ext cx="1348339"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Bryan</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93447585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4F44FB-B3F2-C95F-12E8-12B333A6F913}"/>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04B6871A-C194-CF23-3DED-CC303CED63E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6E7D807E-09B1-A017-70FD-8DB207632C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4" name="Foto 2">
            <a:extLst>
              <a:ext uri="{FF2B5EF4-FFF2-40B4-BE49-F238E27FC236}">
                <a16:creationId xmlns:a16="http://schemas.microsoft.com/office/drawing/2014/main" id="{66A5E5ED-0265-1DEC-8CA0-FD3ACC848C4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Rám">
            <a:extLst>
              <a:ext uri="{FF2B5EF4-FFF2-40B4-BE49-F238E27FC236}">
                <a16:creationId xmlns:a16="http://schemas.microsoft.com/office/drawing/2014/main" id="{92940E51-1CDE-546F-6164-37D8D5B1AAA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8B820761-66A8-A019-5321-778658DBDBCB}"/>
              </a:ext>
            </a:extLst>
          </p:cNvPr>
          <p:cNvSpPr/>
          <p:nvPr/>
        </p:nvSpPr>
        <p:spPr>
          <a:xfrm>
            <a:off x="9967245" y="6390395"/>
            <a:ext cx="1838942"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Jorge Láscar</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05421960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4EA26-336F-1DBA-6FCD-2610A3F96C94}"/>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27534352-318B-A849-7A1F-D5E0725A66D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7" name="Foto 1">
            <a:extLst>
              <a:ext uri="{FF2B5EF4-FFF2-40B4-BE49-F238E27FC236}">
                <a16:creationId xmlns:a16="http://schemas.microsoft.com/office/drawing/2014/main" id="{EE91ED64-08A3-2179-CE95-8B5904CA689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2" name="Foto 2">
            <a:extLst>
              <a:ext uri="{FF2B5EF4-FFF2-40B4-BE49-F238E27FC236}">
                <a16:creationId xmlns:a16="http://schemas.microsoft.com/office/drawing/2014/main" id="{4BF47E0F-60C6-F96C-BAEC-AEBD62B35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2D2760F0-D9A5-5C6A-7ACA-B401966F004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9" name="Autor">
            <a:extLst>
              <a:ext uri="{FF2B5EF4-FFF2-40B4-BE49-F238E27FC236}">
                <a16:creationId xmlns:a16="http://schemas.microsoft.com/office/drawing/2014/main" id="{D69D3E33-773F-E610-E72C-C1A67E313B8C}"/>
              </a:ext>
            </a:extLst>
          </p:cNvPr>
          <p:cNvSpPr/>
          <p:nvPr/>
        </p:nvSpPr>
        <p:spPr>
          <a:xfrm>
            <a:off x="9738484" y="6390395"/>
            <a:ext cx="2067703"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Gary Bembridge</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75175375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DC29DF-D689-05C2-A7C0-B5D321DD989D}"/>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1ECBA1FA-442B-8570-2374-742A5A4C79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D0B75FCA-F6F3-C526-CA8B-423B0A52777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2F795974-B9B0-CFED-AFCB-20501662F0B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C5C2139C-1EF1-DF61-F04E-D5F2F61727B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1ECF3951-4797-5C42-5330-7C408AD37FE1}"/>
              </a:ext>
            </a:extLst>
          </p:cNvPr>
          <p:cNvSpPr/>
          <p:nvPr/>
        </p:nvSpPr>
        <p:spPr>
          <a:xfrm>
            <a:off x="9646979" y="6390395"/>
            <a:ext cx="2159208"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Damian Entwistle</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26013346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AD1A96-56D2-1A69-374B-077E7E448CB2}"/>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D526CA24-2D73-54C1-39CC-A030CC939A7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05B85762-5B04-95B2-BFE1-7998CD3CE35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184C7280-51FF-EC10-B82C-3C66BA61F09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BF5AE84A-D8A5-7FB3-28B7-4D4492B41C7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95B675DE-4B11-30D9-8076-73B34CEDE24B}"/>
              </a:ext>
            </a:extLst>
          </p:cNvPr>
          <p:cNvSpPr/>
          <p:nvPr/>
        </p:nvSpPr>
        <p:spPr>
          <a:xfrm>
            <a:off x="10457848" y="6390395"/>
            <a:ext cx="1348339"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Bryan</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126501059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8CB1A2-2F44-CE22-EA67-9028D7B0A677}"/>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430A5A55-9F2F-B4FB-56EA-B7EC5BE9E87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1AF3A5A7-802A-3857-74EF-E7668ADB268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256415D5-01C3-BC3A-8EE8-B9A2CCE585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E9F1B967-222D-C1E7-F2C9-93BC62AFA2E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2F1D75F5-379D-A168-3C75-1DB21B8AA328}"/>
              </a:ext>
            </a:extLst>
          </p:cNvPr>
          <p:cNvSpPr/>
          <p:nvPr/>
        </p:nvSpPr>
        <p:spPr>
          <a:xfrm>
            <a:off x="9427926" y="6390395"/>
            <a:ext cx="2378261"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Wilson Loo Kok Wee</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58695718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385A3-58A2-06C3-3C78-A1A17219CDA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0FE42979-403E-7DC7-D179-0B7CC791D2D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3201CF54-7D90-AE02-F8C9-B147612DA25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D36A5D41-4FD7-F4A4-BC93-C60C5C91ADA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0A7D82ED-71AA-624A-E900-8AEAFDAC494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99B76253-3192-7025-1F39-1AC47BDC2EE4}"/>
              </a:ext>
            </a:extLst>
          </p:cNvPr>
          <p:cNvSpPr/>
          <p:nvPr/>
        </p:nvSpPr>
        <p:spPr>
          <a:xfrm>
            <a:off x="10457848" y="6390395"/>
            <a:ext cx="1348339"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Bryan</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37424134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49491E-544F-0640-C16A-6BC801E32A8B}"/>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B488E7BE-1DF4-5216-253F-D8196E8E38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C8B6BE21-D33A-7F86-2174-6B4C9768C59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4" name="Foto 2">
            <a:extLst>
              <a:ext uri="{FF2B5EF4-FFF2-40B4-BE49-F238E27FC236}">
                <a16:creationId xmlns:a16="http://schemas.microsoft.com/office/drawing/2014/main" id="{E6B486D0-776D-3A4C-CCF0-542A152A981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Rám">
            <a:extLst>
              <a:ext uri="{FF2B5EF4-FFF2-40B4-BE49-F238E27FC236}">
                <a16:creationId xmlns:a16="http://schemas.microsoft.com/office/drawing/2014/main" id="{E762F514-48AC-C9DC-451F-4221BDFF29D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FBF3FBB2-117A-96C3-18A4-DB52D914D1BF}"/>
              </a:ext>
            </a:extLst>
          </p:cNvPr>
          <p:cNvSpPr/>
          <p:nvPr/>
        </p:nvSpPr>
        <p:spPr>
          <a:xfrm>
            <a:off x="10457848" y="6390395"/>
            <a:ext cx="1348339"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Bryan</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65073981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8736CA-3E6E-CDEB-329F-9EADE7748D2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0F9E3C2D-76EE-3FF9-3DD4-936FC9EA7B0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7" name="Foto 1">
            <a:extLst>
              <a:ext uri="{FF2B5EF4-FFF2-40B4-BE49-F238E27FC236}">
                <a16:creationId xmlns:a16="http://schemas.microsoft.com/office/drawing/2014/main" id="{ECB44AE1-9EBC-5A88-3F78-7195712BD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A8DFFE87-D21B-F8EF-8842-3C8A915EA4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462DC12F-0A6D-6085-05B5-C75669A5492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82C8CBC1-C90D-A368-712B-D1E362D301CA}"/>
              </a:ext>
            </a:extLst>
          </p:cNvPr>
          <p:cNvSpPr/>
          <p:nvPr/>
        </p:nvSpPr>
        <p:spPr>
          <a:xfrm>
            <a:off x="9427926" y="6390395"/>
            <a:ext cx="2378261"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Wilson Loo Kok Wee</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06808609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29850F-4D29-ADCC-97F9-633F17E8785E}"/>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6C69CC42-0285-E2C6-BA3D-372C971C744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7A64FC52-C2BB-D0AA-492E-8689BF6EC02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914B5FB8-2118-1B48-C5B1-6BBFAC5A834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DBDB840D-A93F-7F94-0FD0-5B252C66DCF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4EF033DA-961A-2F0A-F5FA-B5EF5C948FAD}"/>
              </a:ext>
            </a:extLst>
          </p:cNvPr>
          <p:cNvSpPr/>
          <p:nvPr/>
        </p:nvSpPr>
        <p:spPr>
          <a:xfrm>
            <a:off x="10457848" y="6390395"/>
            <a:ext cx="1348339"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Bryan</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147759815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B3C74A-B608-4344-1ED1-428BA45E6374}"/>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46C13B37-86C7-97FC-CD89-52BBD8E1F31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6540D3D4-268D-3A7F-B0C3-547587A7D8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7185A5EA-671A-D76F-8F8B-74C2D7BB67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A06ED2D5-548D-A450-5BA6-7BA1108B0C3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7A80740C-C1AF-41A9-2824-615290A1D0D1}"/>
              </a:ext>
            </a:extLst>
          </p:cNvPr>
          <p:cNvSpPr/>
          <p:nvPr/>
        </p:nvSpPr>
        <p:spPr>
          <a:xfrm>
            <a:off x="10150254" y="6390395"/>
            <a:ext cx="1655933"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Shankar S</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68573578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02F061-8A86-95F7-57A1-D6930917C3E7}"/>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CB50299F-7A74-BCBA-9ABA-12C1F5EACF5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6CEBAC01-7CFD-2897-9076-F80B33DCB6C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A99597E3-F088-D053-3E51-5818D5432BB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7F68905E-61F3-A57B-44C6-FEC78CE3903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623E5CC1-77E6-F233-6EF6-420C92FDD0A7}"/>
              </a:ext>
            </a:extLst>
          </p:cNvPr>
          <p:cNvSpPr/>
          <p:nvPr/>
        </p:nvSpPr>
        <p:spPr>
          <a:xfrm>
            <a:off x="9738484" y="6390395"/>
            <a:ext cx="2067703"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Gary Bembridge</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135374990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EE8AD-9EF5-0310-F197-1C6EA3201DAD}"/>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E20575D1-5C6D-EEAE-D1AF-5BDDA3F88EC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86CBD93A-25CB-4471-7913-6EAA3B574A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0CC55AD3-94F0-D694-112C-11E23E24BAC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FAE271F0-98B5-B2D8-9D77-6E2A570D77C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B479D170-DEC0-A1F6-DD7B-7AFB5A9D65A6}"/>
              </a:ext>
            </a:extLst>
          </p:cNvPr>
          <p:cNvSpPr/>
          <p:nvPr/>
        </p:nvSpPr>
        <p:spPr>
          <a:xfrm>
            <a:off x="10150254" y="6390395"/>
            <a:ext cx="1655933"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Shankar S</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99135895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A00B0-9CA0-4A6E-13AA-D72F4BB48E6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E0BDE44F-4EAA-268E-ADA0-88B817E6492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7D8A6D54-C4CB-421D-DA10-83ECE8F9C1C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261621AE-FF1E-F73D-DBE0-05B94480FB4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CEEE6169-B582-7752-1EF2-B26990B2486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0E68F226-9F58-3E79-17FB-FBC898087B88}"/>
              </a:ext>
            </a:extLst>
          </p:cNvPr>
          <p:cNvSpPr/>
          <p:nvPr/>
        </p:nvSpPr>
        <p:spPr>
          <a:xfrm>
            <a:off x="10150254" y="6390395"/>
            <a:ext cx="1655933"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Shankar S</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116915747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96E48E-9B3E-C9EA-6E55-F11051F19DB0}"/>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03707EB6-891E-1CF9-50F3-6BEA87D9176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83370447-FBB6-6FE5-0D45-0F06C549BD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2" name="Foto 2">
            <a:extLst>
              <a:ext uri="{FF2B5EF4-FFF2-40B4-BE49-F238E27FC236}">
                <a16:creationId xmlns:a16="http://schemas.microsoft.com/office/drawing/2014/main" id="{74F159ED-FD16-6304-017F-E3833DDF40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1358721D-59E0-BB66-84DE-093246D7D7F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9" name="Autor">
            <a:extLst>
              <a:ext uri="{FF2B5EF4-FFF2-40B4-BE49-F238E27FC236}">
                <a16:creationId xmlns:a16="http://schemas.microsoft.com/office/drawing/2014/main" id="{71E09175-19B4-1D39-E71D-D73A04328855}"/>
              </a:ext>
            </a:extLst>
          </p:cNvPr>
          <p:cNvSpPr/>
          <p:nvPr/>
        </p:nvSpPr>
        <p:spPr>
          <a:xfrm>
            <a:off x="9967245" y="6390395"/>
            <a:ext cx="1838942"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Jorge Láscar</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60826199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FDC1A7-C663-8221-0110-FC2412BD6C3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8E91C0DF-091A-2C97-C9E7-44E7E61DA3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1A4140CC-302A-B789-9986-200E217BCE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A8A508B3-84B7-5FA6-1121-FBC65E6E7B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13D19486-1D2E-C223-93C4-DBF9B9A66AB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F7465F56-869D-1259-26E3-0B0C41E7703F}"/>
              </a:ext>
            </a:extLst>
          </p:cNvPr>
          <p:cNvSpPr/>
          <p:nvPr/>
        </p:nvSpPr>
        <p:spPr>
          <a:xfrm>
            <a:off x="9967245" y="6390395"/>
            <a:ext cx="1838942"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Jorge Láscar</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418134534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D27B2C-6FE1-5579-E760-BD6C736ABC61}"/>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3A186AB3-D350-514A-7BAE-E68277B8658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B86C1E7D-D754-77DF-41A8-7F3EBEC6BDE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47D7FCE8-27F1-5AC1-851A-7C333671B3C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B453A767-83B0-0EDF-48CB-97B0ECA6A09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06C6F475-CEF0-BAB7-D430-112F12EE2A4D}"/>
              </a:ext>
            </a:extLst>
          </p:cNvPr>
          <p:cNvSpPr/>
          <p:nvPr/>
        </p:nvSpPr>
        <p:spPr>
          <a:xfrm>
            <a:off x="9967245" y="6390395"/>
            <a:ext cx="1838942"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Jorge Láscar</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95303572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E206F3-AB97-DE8D-D87D-9B7EA40B4E7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CD3C4AB3-6BDB-E518-F0D0-63826E09C39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B7D80696-C2C7-2B34-AC19-FC33F913DCF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9D221CB9-20C2-50B1-A54C-86E33C77EA8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1B937469-9C31-6AC6-6139-0DBED4960B3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18ACA0D1-89FF-69F7-F42C-4BD54401DDBC}"/>
              </a:ext>
            </a:extLst>
          </p:cNvPr>
          <p:cNvSpPr/>
          <p:nvPr/>
        </p:nvSpPr>
        <p:spPr>
          <a:xfrm>
            <a:off x="9967245" y="6390395"/>
            <a:ext cx="1838942"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Jorge Láscar</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188200853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2BA6DE-ECA7-7C6C-38A6-D821DF5F8777}"/>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91CA56E1-BACE-8A3B-6DB9-EE3C9C870F1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7AEC9626-47E6-CD7D-B21D-E881A3F560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2B98F715-5332-CC13-6D39-57B33A29214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CF2FEA83-04D5-48DC-06D7-7A30FC9D9E1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DAD332E0-84F5-1CE6-5F87-7217FBF2078D}"/>
              </a:ext>
            </a:extLst>
          </p:cNvPr>
          <p:cNvSpPr/>
          <p:nvPr/>
        </p:nvSpPr>
        <p:spPr>
          <a:xfrm>
            <a:off x="9967245" y="6390395"/>
            <a:ext cx="1838942"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Jorge Láscar</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77198070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38B9E0-FB55-CB6F-1B06-6A37FCC57007}"/>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464961A6-DF52-DBD7-4626-5E5D3B589D2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DD26C4D6-E249-C9A0-03D2-2C7C09F3AEE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C131BA6F-0941-A553-07EF-98F25DDA5F3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75CBA816-77DF-C81C-1555-DF1C9BCDCEA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0B4E8BEE-D835-6558-3C4C-509BEE3CBC34}"/>
              </a:ext>
            </a:extLst>
          </p:cNvPr>
          <p:cNvSpPr/>
          <p:nvPr/>
        </p:nvSpPr>
        <p:spPr>
          <a:xfrm>
            <a:off x="9967245" y="6390395"/>
            <a:ext cx="1838942"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Jorge Láscar</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66579307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6E685E-1E78-02EE-49A8-D3FD224BE22D}"/>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5023C9B6-0E2E-4662-E420-370A6E1191F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EC57696E-1B7C-7FA4-D6A4-B26EDEC467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0F25559F-8CB3-F1F9-3A7D-A7FE1316713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88F392FF-A7E5-18E8-EF9F-F1BE3FF77DB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3358F637-2B2D-2E33-D45A-6BA655A9C619}"/>
              </a:ext>
            </a:extLst>
          </p:cNvPr>
          <p:cNvSpPr/>
          <p:nvPr/>
        </p:nvSpPr>
        <p:spPr>
          <a:xfrm>
            <a:off x="9967245" y="6390395"/>
            <a:ext cx="1838942"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Jorge Láscar</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03307320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B626C2-4C47-1CEE-848A-D45B90EA4759}"/>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86853360-0FC4-BA32-1B19-21D113694C3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A59B0DAB-6F68-5147-AE54-11CE4FD2109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8F3E84BC-8DE5-14CD-83A4-D05E5E38DA1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0880662B-0DFF-1CCA-8F9F-9C769CF1FE2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F82475CD-44A9-25E1-DCEF-DA8B894807C1}"/>
              </a:ext>
            </a:extLst>
          </p:cNvPr>
          <p:cNvSpPr/>
          <p:nvPr/>
        </p:nvSpPr>
        <p:spPr>
          <a:xfrm>
            <a:off x="9646979" y="6390395"/>
            <a:ext cx="2159208"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Damian Entwistle</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43687958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01ECA4-CE51-0BE2-621F-D2DB264188D5}"/>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F554A2DB-8747-84E5-B6DA-7BAA2E5643C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B4BED4B4-BD0E-7284-DD30-6BF526B92BC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4" name="Foto 2">
            <a:extLst>
              <a:ext uri="{FF2B5EF4-FFF2-40B4-BE49-F238E27FC236}">
                <a16:creationId xmlns:a16="http://schemas.microsoft.com/office/drawing/2014/main" id="{D3B1063D-7C4A-9D38-BA12-55D9B3255A5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Rám">
            <a:extLst>
              <a:ext uri="{FF2B5EF4-FFF2-40B4-BE49-F238E27FC236}">
                <a16:creationId xmlns:a16="http://schemas.microsoft.com/office/drawing/2014/main" id="{CC877474-0C7D-B079-D63F-280B2A99D20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7B5D9320-4A06-3BB2-1476-7F1A193648AD}"/>
              </a:ext>
            </a:extLst>
          </p:cNvPr>
          <p:cNvSpPr/>
          <p:nvPr/>
        </p:nvSpPr>
        <p:spPr>
          <a:xfrm>
            <a:off x="9646979" y="6390395"/>
            <a:ext cx="2159208"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Damian Entwistle</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28225962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31EF43-DBC8-DFA2-DA0D-966CE291FB34}"/>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9271E801-A6DC-1CC1-76FD-ED21717162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7" name="Foto 1">
            <a:extLst>
              <a:ext uri="{FF2B5EF4-FFF2-40B4-BE49-F238E27FC236}">
                <a16:creationId xmlns:a16="http://schemas.microsoft.com/office/drawing/2014/main" id="{DC525F8D-3B05-B352-92A8-C4FE69AE84E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2" name="Foto 2">
            <a:extLst>
              <a:ext uri="{FF2B5EF4-FFF2-40B4-BE49-F238E27FC236}">
                <a16:creationId xmlns:a16="http://schemas.microsoft.com/office/drawing/2014/main" id="{1E60C471-B749-F819-890B-8FDF3E529F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F1658124-7170-B6CC-3831-4BE01D5D017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9" name="Autor">
            <a:extLst>
              <a:ext uri="{FF2B5EF4-FFF2-40B4-BE49-F238E27FC236}">
                <a16:creationId xmlns:a16="http://schemas.microsoft.com/office/drawing/2014/main" id="{1A741662-C73B-7962-2082-F20C17E89EDE}"/>
              </a:ext>
            </a:extLst>
          </p:cNvPr>
          <p:cNvSpPr/>
          <p:nvPr/>
        </p:nvSpPr>
        <p:spPr>
          <a:xfrm>
            <a:off x="9967245" y="6390395"/>
            <a:ext cx="1838942"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Zack Kruzins</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101355865"/>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1F279-6827-FF2E-E5C1-E95C2BE1F241}"/>
            </a:ext>
          </a:extLst>
        </p:cNvPr>
        <p:cNvGrpSpPr/>
        <p:nvPr/>
      </p:nvGrpSpPr>
      <p:grpSpPr>
        <a:xfrm>
          <a:off x="0" y="0"/>
          <a:ext cx="0" cy="0"/>
          <a:chOff x="0" y="0"/>
          <a:chExt cx="0" cy="0"/>
        </a:xfrm>
      </p:grpSpPr>
      <p:sp>
        <p:nvSpPr>
          <p:cNvPr id="11" name="Odkaz 3">
            <a:extLst>
              <a:ext uri="{FF2B5EF4-FFF2-40B4-BE49-F238E27FC236}">
                <a16:creationId xmlns:a16="http://schemas.microsoft.com/office/drawing/2014/main" id="{FD713249-DF0A-BD8D-68B6-1EEFAC3BBDBA}"/>
              </a:ext>
            </a:extLst>
          </p:cNvPr>
          <p:cNvSpPr txBox="1"/>
          <p:nvPr/>
        </p:nvSpPr>
        <p:spPr>
          <a:xfrm>
            <a:off x="-521284"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sp>
        <p:nvSpPr>
          <p:cNvPr id="14" name="Odkaz 2">
            <a:extLst>
              <a:ext uri="{FF2B5EF4-FFF2-40B4-BE49-F238E27FC236}">
                <a16:creationId xmlns:a16="http://schemas.microsoft.com/office/drawing/2014/main" id="{9068F61C-2FBB-8CB2-CFF5-BCE45D583104}"/>
              </a:ext>
            </a:extLst>
          </p:cNvPr>
          <p:cNvSpPr txBox="1"/>
          <p:nvPr/>
        </p:nvSpPr>
        <p:spPr>
          <a:xfrm>
            <a:off x="-521283"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sp>
        <p:nvSpPr>
          <p:cNvPr id="16" name="Odkaz 1">
            <a:extLst>
              <a:ext uri="{FF2B5EF4-FFF2-40B4-BE49-F238E27FC236}">
                <a16:creationId xmlns:a16="http://schemas.microsoft.com/office/drawing/2014/main" id="{8C0491D4-A45D-8343-E4F6-A6521D26F479}"/>
              </a:ext>
            </a:extLst>
          </p:cNvPr>
          <p:cNvSpPr txBox="1"/>
          <p:nvPr/>
        </p:nvSpPr>
        <p:spPr>
          <a:xfrm>
            <a:off x="-521284"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pic>
        <p:nvPicPr>
          <p:cNvPr id="13" name="Zarážka L">
            <a:extLst>
              <a:ext uri="{FF2B5EF4-FFF2-40B4-BE49-F238E27FC236}">
                <a16:creationId xmlns:a16="http://schemas.microsoft.com/office/drawing/2014/main" id="{628614AA-A2F9-3395-94F2-AC01445885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6" y="5683810"/>
            <a:ext cx="1650773" cy="1174190"/>
          </a:xfrm>
          <a:prstGeom prst="rect">
            <a:avLst/>
          </a:prstGeom>
        </p:spPr>
      </p:pic>
      <p:pic>
        <p:nvPicPr>
          <p:cNvPr id="15" name="Zarážka P">
            <a:extLst>
              <a:ext uri="{FF2B5EF4-FFF2-40B4-BE49-F238E27FC236}">
                <a16:creationId xmlns:a16="http://schemas.microsoft.com/office/drawing/2014/main" id="{5147A830-E3FF-E94F-8FCB-BC91FE330B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41891" y="5833505"/>
            <a:ext cx="1447573" cy="1029654"/>
          </a:xfrm>
          <a:prstGeom prst="rect">
            <a:avLst/>
          </a:prstGeom>
        </p:spPr>
      </p:pic>
      <p:pic>
        <p:nvPicPr>
          <p:cNvPr id="10" name="Rám">
            <a:extLst>
              <a:ext uri="{FF2B5EF4-FFF2-40B4-BE49-F238E27FC236}">
                <a16:creationId xmlns:a16="http://schemas.microsoft.com/office/drawing/2014/main" id="{2389BA6E-9299-9900-292B-1C740EBF14B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Fotografi">
            <a:extLst>
              <a:ext uri="{FF2B5EF4-FFF2-40B4-BE49-F238E27FC236}">
                <a16:creationId xmlns:a16="http://schemas.microsoft.com/office/drawing/2014/main" id="{1AD79C96-0950-1AF5-E866-8DD7E5DC385B}"/>
              </a:ext>
            </a:extLst>
          </p:cNvPr>
          <p:cNvSpPr/>
          <p:nvPr/>
        </p:nvSpPr>
        <p:spPr>
          <a:xfrm>
            <a:off x="866775" y="846000"/>
            <a:ext cx="10544175" cy="2157590"/>
          </a:xfrm>
          <a:prstGeom prst="wedgeRectCallout">
            <a:avLst>
              <a:gd name="adj1" fmla="val -19282"/>
              <a:gd name="adj2" fmla="val -72478"/>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squar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pPr algn="just"/>
            <a:r>
              <a:rPr lang="sk-SK" kern="0">
                <a:ln w="0">
                  <a:noFill/>
                </a:ln>
                <a:solidFill>
                  <a:schemeClr val="accent2">
                    <a:lumMod val="50000"/>
                  </a:schemeClr>
                </a:solidFill>
                <a:latin typeface="Nadianne" panose="03020902050305070206" pitchFamily="66" charset="-18"/>
              </a:rPr>
              <a:t>Jorge Láscar  (Australia)			Bryan</a:t>
            </a:r>
          </a:p>
          <a:p>
            <a:pPr algn="just"/>
            <a:r>
              <a:rPr lang="sk-SK" kern="0">
                <a:ln w="0">
                  <a:noFill/>
                </a:ln>
                <a:solidFill>
                  <a:schemeClr val="accent2">
                    <a:lumMod val="50000"/>
                  </a:schemeClr>
                </a:solidFill>
                <a:latin typeface="Nadianne" panose="03020902050305070206" pitchFamily="66" charset="-18"/>
              </a:rPr>
              <a:t>Michael Foley  (Ireland)			Shankar S  (India)</a:t>
            </a:r>
          </a:p>
          <a:p>
            <a:pPr algn="just"/>
            <a:r>
              <a:rPr lang="sk-SK" kern="0">
                <a:ln w="0">
                  <a:noFill/>
                </a:ln>
                <a:solidFill>
                  <a:schemeClr val="accent2">
                    <a:lumMod val="50000"/>
                  </a:schemeClr>
                </a:solidFill>
                <a:latin typeface="Nadianne" panose="03020902050305070206" pitchFamily="66" charset="-18"/>
              </a:rPr>
              <a:t>Damian Entwistle  (UK)			Gary Bembridge  (UK)</a:t>
            </a:r>
          </a:p>
          <a:p>
            <a:pPr algn="just"/>
            <a:r>
              <a:rPr lang="sk-SK" kern="0">
                <a:ln w="0">
                  <a:noFill/>
                </a:ln>
                <a:solidFill>
                  <a:schemeClr val="accent2">
                    <a:lumMod val="50000"/>
                  </a:schemeClr>
                </a:solidFill>
                <a:latin typeface="Nadianne" panose="03020902050305070206" pitchFamily="66" charset="-18"/>
              </a:rPr>
              <a:t>Wilson Loo Kok Wee  (Malaysia)		Prayitno  (USA)</a:t>
            </a:r>
          </a:p>
          <a:p>
            <a:pPr algn="just"/>
            <a:r>
              <a:rPr lang="sk-SK" kern="0">
                <a:ln w="0">
                  <a:noFill/>
                </a:ln>
                <a:solidFill>
                  <a:schemeClr val="accent2">
                    <a:lumMod val="50000"/>
                  </a:schemeClr>
                </a:solidFill>
                <a:latin typeface="Nadianne" panose="03020902050305070206" pitchFamily="66" charset="-18"/>
              </a:rPr>
              <a:t>Carl  (USA)					Zack Kruzins  (Canada)</a:t>
            </a:r>
            <a:endParaRPr lang="sk-SK" kern="0">
              <a:solidFill>
                <a:schemeClr val="accent2">
                  <a:lumMod val="50000"/>
                </a:schemeClr>
              </a:solidFill>
              <a:latin typeface="Nadianne" panose="03020902050305070206" pitchFamily="66" charset="-18"/>
            </a:endParaRPr>
          </a:p>
          <a:p>
            <a:pPr algn="just"/>
            <a:endParaRPr lang="sk-SK" kern="0">
              <a:solidFill>
                <a:srgbClr val="0066FF"/>
              </a:solidFill>
              <a:latin typeface="Nadianne" panose="03020902050305070206" pitchFamily="66" charset="-18"/>
            </a:endParaRPr>
          </a:p>
          <a:p>
            <a:pPr algn="just"/>
            <a:r>
              <a:rPr lang="es-ES" kern="0">
                <a:solidFill>
                  <a:srgbClr val="0066FF"/>
                </a:solidFill>
                <a:latin typeface="Nadianne" panose="03020902050305070206" pitchFamily="66" charset="-18"/>
              </a:rPr>
              <a:t>Gracias a los propietarios de las fotos por su cooperación.</a:t>
            </a:r>
            <a:endParaRPr lang="sk-SK" kern="0">
              <a:solidFill>
                <a:srgbClr val="0066FF"/>
              </a:solidFill>
              <a:latin typeface="Nadianne" panose="03020902050305070206" pitchFamily="66" charset="-18"/>
            </a:endParaRPr>
          </a:p>
        </p:txBody>
      </p:sp>
      <p:sp>
        <p:nvSpPr>
          <p:cNvPr id="3" name="Fotografie (nápis)">
            <a:extLst>
              <a:ext uri="{FF2B5EF4-FFF2-40B4-BE49-F238E27FC236}">
                <a16:creationId xmlns:a16="http://schemas.microsoft.com/office/drawing/2014/main" id="{5D09E5E0-ECC0-A121-335D-258B64C8AD2D}"/>
              </a:ext>
            </a:extLst>
          </p:cNvPr>
          <p:cNvSpPr txBox="1"/>
          <p:nvPr/>
        </p:nvSpPr>
        <p:spPr>
          <a:xfrm>
            <a:off x="2520761" y="482469"/>
            <a:ext cx="2985077" cy="35837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Photos</a:t>
            </a:r>
            <a:endParaRPr lang="sk-SK" kern="0">
              <a:ln>
                <a:solidFill>
                  <a:prstClr val="black"/>
                </a:solidFill>
              </a:ln>
              <a:solidFill>
                <a:schemeClr val="bg1"/>
              </a:solidFill>
              <a:latin typeface="Nadianne" panose="03020902050305070206" pitchFamily="66" charset="-18"/>
            </a:endParaRPr>
          </a:p>
        </p:txBody>
      </p:sp>
      <p:sp>
        <p:nvSpPr>
          <p:cNvPr id="4" name="Hudba">
            <a:extLst>
              <a:ext uri="{FF2B5EF4-FFF2-40B4-BE49-F238E27FC236}">
                <a16:creationId xmlns:a16="http://schemas.microsoft.com/office/drawing/2014/main" id="{99B6F55B-0F7B-6CEA-5D90-66186F91661B}"/>
              </a:ext>
            </a:extLst>
          </p:cNvPr>
          <p:cNvSpPr/>
          <p:nvPr/>
        </p:nvSpPr>
        <p:spPr>
          <a:xfrm>
            <a:off x="866775" y="3276000"/>
            <a:ext cx="10544175" cy="543991"/>
          </a:xfrm>
          <a:prstGeom prst="wedgeRectCallout">
            <a:avLst>
              <a:gd name="adj1" fmla="val 21732"/>
              <a:gd name="adj2" fmla="val -127312"/>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r>
              <a:rPr lang="sk-SK" kern="0">
                <a:ln>
                  <a:solidFill>
                    <a:prstClr val="black"/>
                  </a:solidFill>
                </a:ln>
                <a:solidFill>
                  <a:srgbClr val="CC6600"/>
                </a:solidFill>
                <a:latin typeface="Nadianne" panose="03020902050305070206" pitchFamily="66" charset="-18"/>
              </a:rPr>
              <a:t>     </a:t>
            </a:r>
            <a:r>
              <a:rPr lang="en-US" sz="2000" kern="0">
                <a:solidFill>
                  <a:schemeClr val="accent2">
                    <a:lumMod val="50000"/>
                  </a:schemeClr>
                </a:solidFill>
                <a:latin typeface="Nadianne" panose="03020902050305070206" pitchFamily="66" charset="-18"/>
              </a:rPr>
              <a:t>Tony Browne - Today I Started Lovin' You Again</a:t>
            </a:r>
            <a:endParaRPr lang="sk-SK" sz="2000" kern="0">
              <a:solidFill>
                <a:schemeClr val="accent2">
                  <a:lumMod val="50000"/>
                </a:schemeClr>
              </a:solidFill>
              <a:latin typeface="Nadianne" panose="03020902050305070206" pitchFamily="66" charset="-18"/>
            </a:endParaRPr>
          </a:p>
        </p:txBody>
      </p:sp>
      <p:sp>
        <p:nvSpPr>
          <p:cNvPr id="5" name="Hudba (nápis)">
            <a:extLst>
              <a:ext uri="{FF2B5EF4-FFF2-40B4-BE49-F238E27FC236}">
                <a16:creationId xmlns:a16="http://schemas.microsoft.com/office/drawing/2014/main" id="{A4D0B603-D857-3E38-D7F8-0538119B3FD9}"/>
              </a:ext>
            </a:extLst>
          </p:cNvPr>
          <p:cNvSpPr txBox="1"/>
          <p:nvPr/>
        </p:nvSpPr>
        <p:spPr>
          <a:xfrm>
            <a:off x="6896700" y="2956193"/>
            <a:ext cx="3049542" cy="36933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Music</a:t>
            </a:r>
            <a:endParaRPr lang="sk-SK" kern="0">
              <a:ln>
                <a:solidFill>
                  <a:prstClr val="black"/>
                </a:solidFill>
              </a:ln>
              <a:solidFill>
                <a:schemeClr val="bg1"/>
              </a:solidFill>
              <a:latin typeface="Nadianne" panose="03020902050305070206" pitchFamily="66" charset="-18"/>
            </a:endParaRPr>
          </a:p>
        </p:txBody>
      </p:sp>
      <p:pic>
        <p:nvPicPr>
          <p:cNvPr id="7" name="Kruh - šípka">
            <a:extLst>
              <a:ext uri="{FF2B5EF4-FFF2-40B4-BE49-F238E27FC236}">
                <a16:creationId xmlns:a16="http://schemas.microsoft.com/office/drawing/2014/main" id="{FBB25536-94DE-5B7E-D3B4-6B365C3B667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2596" y="5943763"/>
            <a:ext cx="516708" cy="516708"/>
          </a:xfrm>
          <a:prstGeom prst="rect">
            <a:avLst/>
          </a:prstGeom>
          <a:noFill/>
          <a:ln>
            <a:noFill/>
          </a:ln>
        </p:spPr>
      </p:pic>
      <p:pic>
        <p:nvPicPr>
          <p:cNvPr id="8" name="Kruh">
            <a:extLst>
              <a:ext uri="{FF2B5EF4-FFF2-40B4-BE49-F238E27FC236}">
                <a16:creationId xmlns:a16="http://schemas.microsoft.com/office/drawing/2014/main" id="{5A49D136-FE8D-BC08-56C5-AC292E56B3A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52641" y="5934660"/>
            <a:ext cx="516619" cy="516619"/>
          </a:xfrm>
          <a:prstGeom prst="rect">
            <a:avLst/>
          </a:prstGeom>
          <a:noFill/>
          <a:effectLst>
            <a:outerShdw blurRad="63500" dist="50800" dir="2700000" algn="tl" rotWithShape="0">
              <a:prstClr val="black">
                <a:alpha val="75000"/>
              </a:prstClr>
            </a:outerShdw>
          </a:effectLst>
        </p:spPr>
      </p:pic>
      <p:pic>
        <p:nvPicPr>
          <p:cNvPr id="9" name="Podpis">
            <a:extLst>
              <a:ext uri="{FF2B5EF4-FFF2-40B4-BE49-F238E27FC236}">
                <a16:creationId xmlns:a16="http://schemas.microsoft.com/office/drawing/2014/main" id="{AB5D0EA7-A1EB-BA17-CE73-FEF2D425C0B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1180252" y="5945000"/>
            <a:ext cx="461395" cy="484086"/>
          </a:xfrm>
          <a:prstGeom prst="rect">
            <a:avLst/>
          </a:prstGeom>
          <a:noFill/>
          <a:effectLst/>
        </p:spPr>
      </p:pic>
      <p:pic>
        <p:nvPicPr>
          <p:cNvPr id="17" name="Vlajka ANG">
            <a:hlinkClick r:id="" action="ppaction://noaction"/>
            <a:extLst>
              <a:ext uri="{FF2B5EF4-FFF2-40B4-BE49-F238E27FC236}">
                <a16:creationId xmlns:a16="http://schemas.microsoft.com/office/drawing/2014/main" id="{8A8E3808-031A-A99E-DABD-B8E1ACF5BF29}"/>
              </a:ext>
            </a:extLst>
          </p:cNvPr>
          <p:cNvPicPr>
            <a:picLocks noChangeAspect="1"/>
          </p:cNvPicPr>
          <p:nvPr/>
        </p:nvPicPr>
        <p:blipFill>
          <a:blip r:embed="rId8">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12" name="Autor">
            <a:extLst>
              <a:ext uri="{FF2B5EF4-FFF2-40B4-BE49-F238E27FC236}">
                <a16:creationId xmlns:a16="http://schemas.microsoft.com/office/drawing/2014/main" id="{DE19842F-5FBC-947E-76E3-D0526ED3C8A8}"/>
              </a:ext>
            </a:extLst>
          </p:cNvPr>
          <p:cNvSpPr/>
          <p:nvPr/>
        </p:nvSpPr>
        <p:spPr>
          <a:xfrm>
            <a:off x="2605214" y="4109408"/>
            <a:ext cx="7067294" cy="1550670"/>
          </a:xfrm>
          <a:prstGeom prst="roundRect">
            <a:avLst>
              <a:gd name="adj" fmla="val 22020"/>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tIns="0" rIns="21600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chemeClr val="accent1">
                  <a:lumMod val="75000"/>
                </a:schemeClr>
              </a:solidFill>
              <a:effectLst/>
              <a:uLnTx/>
              <a:uFillTx/>
              <a:latin typeface="Nadianne" panose="03020902050305070206" pitchFamily="66" charset="-18"/>
              <a:ea typeface="+mn-ea"/>
              <a:cs typeface="+mn-cs"/>
            </a:endParaRPr>
          </a:p>
          <a:p>
            <a:pPr lvl="0" algn="ctr">
              <a:defRPr/>
            </a:pP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Stefan Rumpler (</a:t>
            </a:r>
            <a:r>
              <a:rPr lang="sk-SK" sz="2400" kern="0">
                <a:ln>
                  <a:solidFill>
                    <a:prstClr val="black"/>
                  </a:solidFill>
                </a:ln>
                <a:solidFill>
                  <a:srgbClr val="0066FF"/>
                </a:solidFill>
                <a:latin typeface="Nadianne" panose="03020902050305070206" pitchFamily="66" charset="-18"/>
              </a:rPr>
              <a:t>Eslovaquia</a:t>
            </a: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a:t>
            </a:r>
          </a:p>
          <a:p>
            <a:pPr marL="0" marR="0" lvl="0" indent="0" algn="ctr" defTabSz="914400" rtl="0" eaLnBrk="1" fontAlgn="auto" latinLnBrk="0" hangingPunct="1">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rgbClr val="CC6600"/>
              </a:solidFill>
              <a:effectLst/>
              <a:uLnTx/>
              <a:uFillTx/>
              <a:latin typeface="Nadianne" panose="03020902050305070206" pitchFamily="66" charset="-18"/>
              <a:ea typeface="+mn-ea"/>
              <a:cs typeface="+mn-cs"/>
            </a:endParaRPr>
          </a:p>
          <a:p>
            <a:pPr algn="ctr">
              <a:defRPr/>
            </a:pPr>
            <a:r>
              <a:rPr lang="sk-SK" sz="2400" kern="0">
                <a:solidFill>
                  <a:srgbClr val="00B050"/>
                </a:solidFill>
                <a:latin typeface="Nadianne" panose="03020902050305070206" pitchFamily="66" charset="-18"/>
              </a:rPr>
              <a:t>https://www.youtube.com/@steverumpler</a:t>
            </a:r>
          </a:p>
          <a:p>
            <a:pPr marL="0" marR="0" lvl="0" indent="0" algn="ctr" defTabSz="914400" rtl="0" eaLnBrk="1" fontAlgn="auto" latinLnBrk="0" hangingPunct="1">
              <a:spcBef>
                <a:spcPts val="0"/>
              </a:spcBef>
              <a:spcAft>
                <a:spcPts val="0"/>
              </a:spcAft>
              <a:buClrTx/>
              <a:buSzTx/>
              <a:buFontTx/>
              <a:buNone/>
              <a:tabLst/>
              <a:defRPr/>
            </a:pPr>
            <a:r>
              <a:rPr kumimoji="0" lang="sk-SK" sz="2400" i="0" u="none" strike="noStrike" kern="0" cap="none" spc="0" normalizeH="0" baseline="0" noProof="0">
                <a:solidFill>
                  <a:srgbClr val="FF0000"/>
                </a:solidFill>
                <a:effectLst/>
                <a:uLnTx/>
                <a:uFillTx/>
                <a:latin typeface="Nadianne" panose="03020902050305070206" pitchFamily="66" charset="-18"/>
                <a:ea typeface="+mn-ea"/>
                <a:cs typeface="+mn-cs"/>
              </a:rPr>
              <a:t>pista2011@gmail.com</a:t>
            </a:r>
          </a:p>
        </p:txBody>
      </p:sp>
      <p:sp>
        <p:nvSpPr>
          <p:cNvPr id="18" name="Rok">
            <a:extLst>
              <a:ext uri="{FF2B5EF4-FFF2-40B4-BE49-F238E27FC236}">
                <a16:creationId xmlns:a16="http://schemas.microsoft.com/office/drawing/2014/main" id="{AE12080D-9E41-8926-A2BF-442769354D58}"/>
              </a:ext>
            </a:extLst>
          </p:cNvPr>
          <p:cNvSpPr txBox="1"/>
          <p:nvPr/>
        </p:nvSpPr>
        <p:spPr>
          <a:xfrm>
            <a:off x="8899447" y="5325674"/>
            <a:ext cx="458193" cy="272802"/>
          </a:xfrm>
          <a:prstGeom prst="rect">
            <a:avLst/>
          </a:prstGeom>
          <a:noFill/>
        </p:spPr>
        <p:txBody>
          <a:bodyPr vert="horz" wrap="none" rtlCol="0">
            <a:noAutofit/>
          </a:bodyPr>
          <a:lstStyle/>
          <a:p>
            <a:r>
              <a:rPr lang="sk-SK" sz="1200">
                <a:solidFill>
                  <a:schemeClr val="bg1"/>
                </a:solidFill>
                <a:latin typeface="Nadianne" panose="03020902050305070206" pitchFamily="66" charset="-18"/>
              </a:rPr>
              <a:t>2026</a:t>
            </a:r>
          </a:p>
        </p:txBody>
      </p:sp>
      <p:pic>
        <p:nvPicPr>
          <p:cNvPr id="19" name="Číslo">
            <a:extLst>
              <a:ext uri="{FF2B5EF4-FFF2-40B4-BE49-F238E27FC236}">
                <a16:creationId xmlns:a16="http://schemas.microsoft.com/office/drawing/2014/main" id="{D080D05C-D6BA-4258-0C3D-9A85AD155F6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874568" y="296310"/>
            <a:ext cx="901314" cy="990595"/>
          </a:xfrm>
          <a:prstGeom prst="rect">
            <a:avLst/>
          </a:prstGeom>
        </p:spPr>
      </p:pic>
    </p:spTree>
    <p:extLst>
      <p:ext uri="{BB962C8B-B14F-4D97-AF65-F5344CB8AC3E}">
        <p14:creationId xmlns:p14="http://schemas.microsoft.com/office/powerpoint/2010/main" val="2897534375"/>
      </p:ext>
    </p:extLst>
  </p:cSld>
  <p:clrMapOvr>
    <a:masterClrMapping/>
  </p:clrMapOvr>
  <mc:AlternateContent xmlns:mc="http://schemas.openxmlformats.org/markup-compatibility/2006" xmlns:p14="http://schemas.microsoft.com/office/powerpoint/2010/main">
    <mc:Choice Requires="p14">
      <p:transition spd="slow" p14:dur="2000" advTm="62000">
        <p:fade/>
      </p:transition>
    </mc:Choice>
    <mc:Fallback xmlns="">
      <p:transition spd="slow" advTm="6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childTnLst>
                                </p:cTn>
                              </p:par>
                            </p:childTnLst>
                          </p:cTn>
                        </p:par>
                        <p:par>
                          <p:cTn id="11" fill="hold">
                            <p:stCondLst>
                              <p:cond delay="17550"/>
                            </p:stCondLst>
                            <p:childTnLst>
                              <p:par>
                                <p:cTn id="12" presetID="22" presetClass="entr" presetSubtype="8" fill="hold" grpId="0" nodeType="afterEffect">
                                  <p:stCondLst>
                                    <p:cond delay="0"/>
                                  </p:stCondLst>
                                  <p:iterate type="lt">
                                    <p:tmPct val="6000"/>
                                  </p:iterate>
                                  <p:childTnLst>
                                    <p:set>
                                      <p:cBhvr>
                                        <p:cTn id="13" dur="1" fill="hold">
                                          <p:stCondLst>
                                            <p:cond delay="0"/>
                                          </p:stCondLst>
                                        </p:cTn>
                                        <p:tgtEl>
                                          <p:spTgt spid="4"/>
                                        </p:tgtEl>
                                        <p:attrNameLst>
                                          <p:attrName>style.visibility</p:attrName>
                                        </p:attrNameLst>
                                      </p:cBhvr>
                                      <p:to>
                                        <p:strVal val="visible"/>
                                      </p:to>
                                    </p:set>
                                    <p:animEffect transition="in" filter="wipe(left)">
                                      <p:cBhvr>
                                        <p:cTn id="14" dur="1500"/>
                                        <p:tgtEl>
                                          <p:spTgt spid="4"/>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par>
                          <p:cTn id="18" fill="hold">
                            <p:stCondLst>
                              <p:cond delay="22380"/>
                            </p:stCondLst>
                            <p:childTnLst>
                              <p:par>
                                <p:cTn id="19" presetID="42"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500"/>
                                        <p:tgtEl>
                                          <p:spTgt spid="12"/>
                                        </p:tgtEl>
                                      </p:cBhvr>
                                    </p:animEffect>
                                    <p:anim calcmode="lin" valueType="num">
                                      <p:cBhvr>
                                        <p:cTn id="22" dur="1500" fill="hold"/>
                                        <p:tgtEl>
                                          <p:spTgt spid="12"/>
                                        </p:tgtEl>
                                        <p:attrNameLst>
                                          <p:attrName>ppt_x</p:attrName>
                                        </p:attrNameLst>
                                      </p:cBhvr>
                                      <p:tavLst>
                                        <p:tav tm="0">
                                          <p:val>
                                            <p:strVal val="#ppt_x"/>
                                          </p:val>
                                        </p:tav>
                                        <p:tav tm="100000">
                                          <p:val>
                                            <p:strVal val="#ppt_x"/>
                                          </p:val>
                                        </p:tav>
                                      </p:tavLst>
                                    </p:anim>
                                    <p:anim calcmode="lin" valueType="num">
                                      <p:cBhvr>
                                        <p:cTn id="23" dur="15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23880"/>
                            </p:stCondLst>
                            <p:childTnLst>
                              <p:par>
                                <p:cTn id="25" presetID="38" presetClass="entr" presetSubtype="0" accel="50000" fill="hold" nodeType="afterEffect">
                                  <p:stCondLst>
                                    <p:cond delay="0"/>
                                  </p:stCondLst>
                                  <p:iterate type="lt">
                                    <p:tmPct val="50000"/>
                                  </p:iterate>
                                  <p:childTnLst>
                                    <p:set>
                                      <p:cBhvr>
                                        <p:cTn id="26" dur="1" fill="hold">
                                          <p:stCondLst>
                                            <p:cond delay="0"/>
                                          </p:stCondLst>
                                        </p:cTn>
                                        <p:tgtEl>
                                          <p:spTgt spid="18">
                                            <p:txEl>
                                              <p:pRg st="0" end="0"/>
                                            </p:txEl>
                                          </p:spTgt>
                                        </p:tgtEl>
                                        <p:attrNameLst>
                                          <p:attrName>style.visibility</p:attrName>
                                        </p:attrNameLst>
                                      </p:cBhvr>
                                      <p:to>
                                        <p:strVal val="visible"/>
                                      </p:to>
                                    </p:set>
                                    <p:set>
                                      <p:cBhvr>
                                        <p:cTn id="27" dur="455" fill="hold">
                                          <p:stCondLst>
                                            <p:cond delay="0"/>
                                          </p:stCondLst>
                                        </p:cTn>
                                        <p:tgtEl>
                                          <p:spTgt spid="18">
                                            <p:txEl>
                                              <p:pRg st="0" end="0"/>
                                            </p:txEl>
                                          </p:spTgt>
                                        </p:tgtEl>
                                        <p:attrNameLst>
                                          <p:attrName>style.rotation</p:attrName>
                                        </p:attrNameLst>
                                      </p:cBhvr>
                                      <p:to>
                                        <p:strVal val="-45.0"/>
                                      </p:to>
                                    </p:set>
                                    <p:anim calcmode="lin" valueType="num">
                                      <p:cBhvr>
                                        <p:cTn id="28" dur="455" fill="hold">
                                          <p:stCondLst>
                                            <p:cond delay="455"/>
                                          </p:stCondLst>
                                        </p:cTn>
                                        <p:tgtEl>
                                          <p:spTgt spid="1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9" dur="455" fill="hold">
                                          <p:stCondLst>
                                            <p:cond delay="0"/>
                                          </p:stCondLst>
                                        </p:cTn>
                                        <p:tgtEl>
                                          <p:spTgt spid="18">
                                            <p:txEl>
                                              <p:pRg st="0" end="0"/>
                                            </p:txEl>
                                          </p:spTgt>
                                        </p:tgtEl>
                                        <p:attrNameLst>
                                          <p:attrName>ppt_y</p:attrName>
                                        </p:attrNameLst>
                                      </p:cBhvr>
                                      <p:tavLst>
                                        <p:tav tm="0">
                                          <p:val>
                                            <p:strVal val="#ppt_y-1"/>
                                          </p:val>
                                        </p:tav>
                                        <p:tav tm="100000">
                                          <p:val>
                                            <p:strVal val="#ppt_y-(0.354*#ppt_w-0.172*#ppt_h)"/>
                                          </p:val>
                                        </p:tav>
                                      </p:tavLst>
                                    </p:anim>
                                    <p:anim calcmode="lin" valueType="num">
                                      <p:cBhvr>
                                        <p:cTn id="30" dur="156" decel="50000" autoRev="1" fill="hold">
                                          <p:stCondLst>
                                            <p:cond delay="455"/>
                                          </p:stCondLst>
                                        </p:cTn>
                                        <p:tgtEl>
                                          <p:spTgt spid="1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1" dur="136" fill="hold">
                                          <p:stCondLst>
                                            <p:cond delay="864"/>
                                          </p:stCondLst>
                                        </p:cTn>
                                        <p:tgtEl>
                                          <p:spTgt spid="18">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32" fill="hold">
                            <p:stCondLst>
                              <p:cond delay="26380"/>
                            </p:stCondLst>
                            <p:childTnLst>
                              <p:par>
                                <p:cTn id="33" presetID="26" presetClass="entr" presetSubtype="0"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Effect transition="in" filter="wipe(down)">
                                      <p:cBhvr>
                                        <p:cTn id="35" dur="870">
                                          <p:stCondLst>
                                            <p:cond delay="0"/>
                                          </p:stCondLst>
                                        </p:cTn>
                                        <p:tgtEl>
                                          <p:spTgt spid="7"/>
                                        </p:tgtEl>
                                      </p:cBhvr>
                                    </p:animEffect>
                                    <p:anim calcmode="lin" valueType="num">
                                      <p:cBhvr>
                                        <p:cTn id="36" dur="273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7" dur="99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8" dur="996" tmFilter="0, 0; 0.125,0.2665; 0.25,0.4; 0.375,0.465; 0.5,0.5;  0.625,0.535; 0.75,0.6; 0.875,0.7335; 1,1">
                                          <p:stCondLst>
                                            <p:cond delay="996"/>
                                          </p:stCondLst>
                                        </p:cTn>
                                        <p:tgtEl>
                                          <p:spTgt spid="7"/>
                                        </p:tgtEl>
                                        <p:attrNameLst>
                                          <p:attrName>ppt_y</p:attrName>
                                        </p:attrNameLst>
                                      </p:cBhvr>
                                      <p:tavLst>
                                        <p:tav tm="0" fmla="#ppt_y-sin(pi*$)/9">
                                          <p:val>
                                            <p:fltVal val="0"/>
                                          </p:val>
                                        </p:tav>
                                        <p:tav tm="100000">
                                          <p:val>
                                            <p:fltVal val="1"/>
                                          </p:val>
                                        </p:tav>
                                      </p:tavLst>
                                    </p:anim>
                                    <p:anim calcmode="lin" valueType="num">
                                      <p:cBhvr>
                                        <p:cTn id="39" dur="498" tmFilter="0, 0; 0.125,0.2665; 0.25,0.4; 0.375,0.465; 0.5,0.5;  0.625,0.535; 0.75,0.6; 0.875,0.7335; 1,1">
                                          <p:stCondLst>
                                            <p:cond delay="1986"/>
                                          </p:stCondLst>
                                        </p:cTn>
                                        <p:tgtEl>
                                          <p:spTgt spid="7"/>
                                        </p:tgtEl>
                                        <p:attrNameLst>
                                          <p:attrName>ppt_y</p:attrName>
                                        </p:attrNameLst>
                                      </p:cBhvr>
                                      <p:tavLst>
                                        <p:tav tm="0" fmla="#ppt_y-sin(pi*$)/27">
                                          <p:val>
                                            <p:fltVal val="0"/>
                                          </p:val>
                                        </p:tav>
                                        <p:tav tm="100000">
                                          <p:val>
                                            <p:fltVal val="1"/>
                                          </p:val>
                                        </p:tav>
                                      </p:tavLst>
                                    </p:anim>
                                    <p:anim calcmode="lin" valueType="num">
                                      <p:cBhvr>
                                        <p:cTn id="40" dur="246" tmFilter="0, 0; 0.125,0.2665; 0.25,0.4; 0.375,0.465; 0.5,0.5;  0.625,0.535; 0.75,0.6; 0.875,0.7335; 1,1">
                                          <p:stCondLst>
                                            <p:cond delay="2484"/>
                                          </p:stCondLst>
                                        </p:cTn>
                                        <p:tgtEl>
                                          <p:spTgt spid="7"/>
                                        </p:tgtEl>
                                        <p:attrNameLst>
                                          <p:attrName>ppt_y</p:attrName>
                                        </p:attrNameLst>
                                      </p:cBhvr>
                                      <p:tavLst>
                                        <p:tav tm="0" fmla="#ppt_y-sin(pi*$)/81">
                                          <p:val>
                                            <p:fltVal val="0"/>
                                          </p:val>
                                        </p:tav>
                                        <p:tav tm="100000">
                                          <p:val>
                                            <p:fltVal val="1"/>
                                          </p:val>
                                        </p:tav>
                                      </p:tavLst>
                                    </p:anim>
                                    <p:animScale>
                                      <p:cBhvr>
                                        <p:cTn id="41" dur="39">
                                          <p:stCondLst>
                                            <p:cond delay="975"/>
                                          </p:stCondLst>
                                        </p:cTn>
                                        <p:tgtEl>
                                          <p:spTgt spid="7"/>
                                        </p:tgtEl>
                                      </p:cBhvr>
                                      <p:to x="100000" y="60000"/>
                                    </p:animScale>
                                    <p:animScale>
                                      <p:cBhvr>
                                        <p:cTn id="42" dur="249" decel="50000">
                                          <p:stCondLst>
                                            <p:cond delay="1014"/>
                                          </p:stCondLst>
                                        </p:cTn>
                                        <p:tgtEl>
                                          <p:spTgt spid="7"/>
                                        </p:tgtEl>
                                      </p:cBhvr>
                                      <p:to x="100000" y="100000"/>
                                    </p:animScale>
                                    <p:animScale>
                                      <p:cBhvr>
                                        <p:cTn id="43" dur="39">
                                          <p:stCondLst>
                                            <p:cond delay="1968"/>
                                          </p:stCondLst>
                                        </p:cTn>
                                        <p:tgtEl>
                                          <p:spTgt spid="7"/>
                                        </p:tgtEl>
                                      </p:cBhvr>
                                      <p:to x="100000" y="80000"/>
                                    </p:animScale>
                                    <p:animScale>
                                      <p:cBhvr>
                                        <p:cTn id="44" dur="249" decel="50000">
                                          <p:stCondLst>
                                            <p:cond delay="2007"/>
                                          </p:stCondLst>
                                        </p:cTn>
                                        <p:tgtEl>
                                          <p:spTgt spid="7"/>
                                        </p:tgtEl>
                                      </p:cBhvr>
                                      <p:to x="100000" y="100000"/>
                                    </p:animScale>
                                    <p:animScale>
                                      <p:cBhvr>
                                        <p:cTn id="45" dur="39">
                                          <p:stCondLst>
                                            <p:cond delay="2463"/>
                                          </p:stCondLst>
                                        </p:cTn>
                                        <p:tgtEl>
                                          <p:spTgt spid="7"/>
                                        </p:tgtEl>
                                      </p:cBhvr>
                                      <p:to x="100000" y="90000"/>
                                    </p:animScale>
                                    <p:animScale>
                                      <p:cBhvr>
                                        <p:cTn id="46" dur="249" decel="50000">
                                          <p:stCondLst>
                                            <p:cond delay="2502"/>
                                          </p:stCondLst>
                                        </p:cTn>
                                        <p:tgtEl>
                                          <p:spTgt spid="7"/>
                                        </p:tgtEl>
                                      </p:cBhvr>
                                      <p:to x="100000" y="100000"/>
                                    </p:animScale>
                                    <p:animScale>
                                      <p:cBhvr>
                                        <p:cTn id="47" dur="39">
                                          <p:stCondLst>
                                            <p:cond delay="2712"/>
                                          </p:stCondLst>
                                        </p:cTn>
                                        <p:tgtEl>
                                          <p:spTgt spid="7"/>
                                        </p:tgtEl>
                                      </p:cBhvr>
                                      <p:to x="100000" y="95000"/>
                                    </p:animScale>
                                    <p:animScale>
                                      <p:cBhvr>
                                        <p:cTn id="48" dur="249" decel="50000">
                                          <p:stCondLst>
                                            <p:cond delay="2751"/>
                                          </p:stCondLst>
                                        </p:cTn>
                                        <p:tgtEl>
                                          <p:spTgt spid="7"/>
                                        </p:tgtEl>
                                      </p:cBhvr>
                                      <p:to x="100000" y="100000"/>
                                    </p:animScale>
                                  </p:childTnLst>
                                </p:cTn>
                              </p:par>
                              <p:par>
                                <p:cTn id="49" presetID="26" presetClass="entr" presetSubtype="0" fill="hold" nodeType="withEffect">
                                  <p:stCondLst>
                                    <p:cond delay="500"/>
                                  </p:stCondLst>
                                  <p:childTnLst>
                                    <p:set>
                                      <p:cBhvr>
                                        <p:cTn id="50" dur="1" fill="hold">
                                          <p:stCondLst>
                                            <p:cond delay="0"/>
                                          </p:stCondLst>
                                        </p:cTn>
                                        <p:tgtEl>
                                          <p:spTgt spid="8"/>
                                        </p:tgtEl>
                                        <p:attrNameLst>
                                          <p:attrName>style.visibility</p:attrName>
                                        </p:attrNameLst>
                                      </p:cBhvr>
                                      <p:to>
                                        <p:strVal val="visible"/>
                                      </p:to>
                                    </p:set>
                                    <p:animEffect transition="in" filter="wipe(down)">
                                      <p:cBhvr>
                                        <p:cTn id="51" dur="870">
                                          <p:stCondLst>
                                            <p:cond delay="0"/>
                                          </p:stCondLst>
                                        </p:cTn>
                                        <p:tgtEl>
                                          <p:spTgt spid="8"/>
                                        </p:tgtEl>
                                      </p:cBhvr>
                                    </p:animEffect>
                                    <p:anim calcmode="lin" valueType="num">
                                      <p:cBhvr>
                                        <p:cTn id="52" dur="2733"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3" dur="99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4" dur="996" tmFilter="0, 0; 0.125,0.2665; 0.25,0.4; 0.375,0.465; 0.5,0.5;  0.625,0.535; 0.75,0.6; 0.875,0.7335; 1,1">
                                          <p:stCondLst>
                                            <p:cond delay="996"/>
                                          </p:stCondLst>
                                        </p:cTn>
                                        <p:tgtEl>
                                          <p:spTgt spid="8"/>
                                        </p:tgtEl>
                                        <p:attrNameLst>
                                          <p:attrName>ppt_y</p:attrName>
                                        </p:attrNameLst>
                                      </p:cBhvr>
                                      <p:tavLst>
                                        <p:tav tm="0" fmla="#ppt_y-sin(pi*$)/9">
                                          <p:val>
                                            <p:fltVal val="0"/>
                                          </p:val>
                                        </p:tav>
                                        <p:tav tm="100000">
                                          <p:val>
                                            <p:fltVal val="1"/>
                                          </p:val>
                                        </p:tav>
                                      </p:tavLst>
                                    </p:anim>
                                    <p:anim calcmode="lin" valueType="num">
                                      <p:cBhvr>
                                        <p:cTn id="55" dur="498" tmFilter="0, 0; 0.125,0.2665; 0.25,0.4; 0.375,0.465; 0.5,0.5;  0.625,0.535; 0.75,0.6; 0.875,0.7335; 1,1">
                                          <p:stCondLst>
                                            <p:cond delay="1986"/>
                                          </p:stCondLst>
                                        </p:cTn>
                                        <p:tgtEl>
                                          <p:spTgt spid="8"/>
                                        </p:tgtEl>
                                        <p:attrNameLst>
                                          <p:attrName>ppt_y</p:attrName>
                                        </p:attrNameLst>
                                      </p:cBhvr>
                                      <p:tavLst>
                                        <p:tav tm="0" fmla="#ppt_y-sin(pi*$)/27">
                                          <p:val>
                                            <p:fltVal val="0"/>
                                          </p:val>
                                        </p:tav>
                                        <p:tav tm="100000">
                                          <p:val>
                                            <p:fltVal val="1"/>
                                          </p:val>
                                        </p:tav>
                                      </p:tavLst>
                                    </p:anim>
                                    <p:anim calcmode="lin" valueType="num">
                                      <p:cBhvr>
                                        <p:cTn id="56" dur="246" tmFilter="0, 0; 0.125,0.2665; 0.25,0.4; 0.375,0.465; 0.5,0.5;  0.625,0.535; 0.75,0.6; 0.875,0.7335; 1,1">
                                          <p:stCondLst>
                                            <p:cond delay="2484"/>
                                          </p:stCondLst>
                                        </p:cTn>
                                        <p:tgtEl>
                                          <p:spTgt spid="8"/>
                                        </p:tgtEl>
                                        <p:attrNameLst>
                                          <p:attrName>ppt_y</p:attrName>
                                        </p:attrNameLst>
                                      </p:cBhvr>
                                      <p:tavLst>
                                        <p:tav tm="0" fmla="#ppt_y-sin(pi*$)/81">
                                          <p:val>
                                            <p:fltVal val="0"/>
                                          </p:val>
                                        </p:tav>
                                        <p:tav tm="100000">
                                          <p:val>
                                            <p:fltVal val="1"/>
                                          </p:val>
                                        </p:tav>
                                      </p:tavLst>
                                    </p:anim>
                                    <p:animScale>
                                      <p:cBhvr>
                                        <p:cTn id="57" dur="39">
                                          <p:stCondLst>
                                            <p:cond delay="975"/>
                                          </p:stCondLst>
                                        </p:cTn>
                                        <p:tgtEl>
                                          <p:spTgt spid="8"/>
                                        </p:tgtEl>
                                      </p:cBhvr>
                                      <p:to x="100000" y="60000"/>
                                    </p:animScale>
                                    <p:animScale>
                                      <p:cBhvr>
                                        <p:cTn id="58" dur="249" decel="50000">
                                          <p:stCondLst>
                                            <p:cond delay="1014"/>
                                          </p:stCondLst>
                                        </p:cTn>
                                        <p:tgtEl>
                                          <p:spTgt spid="8"/>
                                        </p:tgtEl>
                                      </p:cBhvr>
                                      <p:to x="100000" y="100000"/>
                                    </p:animScale>
                                    <p:animScale>
                                      <p:cBhvr>
                                        <p:cTn id="59" dur="39">
                                          <p:stCondLst>
                                            <p:cond delay="1968"/>
                                          </p:stCondLst>
                                        </p:cTn>
                                        <p:tgtEl>
                                          <p:spTgt spid="8"/>
                                        </p:tgtEl>
                                      </p:cBhvr>
                                      <p:to x="100000" y="80000"/>
                                    </p:animScale>
                                    <p:animScale>
                                      <p:cBhvr>
                                        <p:cTn id="60" dur="249" decel="50000">
                                          <p:stCondLst>
                                            <p:cond delay="2007"/>
                                          </p:stCondLst>
                                        </p:cTn>
                                        <p:tgtEl>
                                          <p:spTgt spid="8"/>
                                        </p:tgtEl>
                                      </p:cBhvr>
                                      <p:to x="100000" y="100000"/>
                                    </p:animScale>
                                    <p:animScale>
                                      <p:cBhvr>
                                        <p:cTn id="61" dur="39">
                                          <p:stCondLst>
                                            <p:cond delay="2463"/>
                                          </p:stCondLst>
                                        </p:cTn>
                                        <p:tgtEl>
                                          <p:spTgt spid="8"/>
                                        </p:tgtEl>
                                      </p:cBhvr>
                                      <p:to x="100000" y="90000"/>
                                    </p:animScale>
                                    <p:animScale>
                                      <p:cBhvr>
                                        <p:cTn id="62" dur="249" decel="50000">
                                          <p:stCondLst>
                                            <p:cond delay="2502"/>
                                          </p:stCondLst>
                                        </p:cTn>
                                        <p:tgtEl>
                                          <p:spTgt spid="8"/>
                                        </p:tgtEl>
                                      </p:cBhvr>
                                      <p:to x="100000" y="100000"/>
                                    </p:animScale>
                                    <p:animScale>
                                      <p:cBhvr>
                                        <p:cTn id="63" dur="39">
                                          <p:stCondLst>
                                            <p:cond delay="2712"/>
                                          </p:stCondLst>
                                        </p:cTn>
                                        <p:tgtEl>
                                          <p:spTgt spid="8"/>
                                        </p:tgtEl>
                                      </p:cBhvr>
                                      <p:to x="100000" y="95000"/>
                                    </p:animScale>
                                    <p:animScale>
                                      <p:cBhvr>
                                        <p:cTn id="64" dur="249" decel="50000">
                                          <p:stCondLst>
                                            <p:cond delay="2751"/>
                                          </p:stCondLst>
                                        </p:cTn>
                                        <p:tgtEl>
                                          <p:spTgt spid="8"/>
                                        </p:tgtEl>
                                      </p:cBhvr>
                                      <p:to x="100000" y="100000"/>
                                    </p:animScale>
                                  </p:childTnLst>
                                </p:cTn>
                              </p:par>
                              <p:par>
                                <p:cTn id="65" presetID="26" presetClass="entr" presetSubtype="0" fill="hold" nodeType="withEffect">
                                  <p:stCondLst>
                                    <p:cond delay="500"/>
                                  </p:stCondLst>
                                  <p:childTnLst>
                                    <p:set>
                                      <p:cBhvr>
                                        <p:cTn id="66" dur="1" fill="hold">
                                          <p:stCondLst>
                                            <p:cond delay="0"/>
                                          </p:stCondLst>
                                        </p:cTn>
                                        <p:tgtEl>
                                          <p:spTgt spid="9"/>
                                        </p:tgtEl>
                                        <p:attrNameLst>
                                          <p:attrName>style.visibility</p:attrName>
                                        </p:attrNameLst>
                                      </p:cBhvr>
                                      <p:to>
                                        <p:strVal val="visible"/>
                                      </p:to>
                                    </p:set>
                                    <p:animEffect transition="in" filter="wipe(down)">
                                      <p:cBhvr>
                                        <p:cTn id="67" dur="870">
                                          <p:stCondLst>
                                            <p:cond delay="0"/>
                                          </p:stCondLst>
                                        </p:cTn>
                                        <p:tgtEl>
                                          <p:spTgt spid="9"/>
                                        </p:tgtEl>
                                      </p:cBhvr>
                                    </p:animEffect>
                                    <p:anim calcmode="lin" valueType="num">
                                      <p:cBhvr>
                                        <p:cTn id="68" dur="2733"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9" dur="996"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70" dur="996" tmFilter="0, 0; 0.125,0.2665; 0.25,0.4; 0.375,0.465; 0.5,0.5;  0.625,0.535; 0.75,0.6; 0.875,0.7335; 1,1">
                                          <p:stCondLst>
                                            <p:cond delay="996"/>
                                          </p:stCondLst>
                                        </p:cTn>
                                        <p:tgtEl>
                                          <p:spTgt spid="9"/>
                                        </p:tgtEl>
                                        <p:attrNameLst>
                                          <p:attrName>ppt_y</p:attrName>
                                        </p:attrNameLst>
                                      </p:cBhvr>
                                      <p:tavLst>
                                        <p:tav tm="0" fmla="#ppt_y-sin(pi*$)/9">
                                          <p:val>
                                            <p:fltVal val="0"/>
                                          </p:val>
                                        </p:tav>
                                        <p:tav tm="100000">
                                          <p:val>
                                            <p:fltVal val="1"/>
                                          </p:val>
                                        </p:tav>
                                      </p:tavLst>
                                    </p:anim>
                                    <p:anim calcmode="lin" valueType="num">
                                      <p:cBhvr>
                                        <p:cTn id="71" dur="498" tmFilter="0, 0; 0.125,0.2665; 0.25,0.4; 0.375,0.465; 0.5,0.5;  0.625,0.535; 0.75,0.6; 0.875,0.7335; 1,1">
                                          <p:stCondLst>
                                            <p:cond delay="1986"/>
                                          </p:stCondLst>
                                        </p:cTn>
                                        <p:tgtEl>
                                          <p:spTgt spid="9"/>
                                        </p:tgtEl>
                                        <p:attrNameLst>
                                          <p:attrName>ppt_y</p:attrName>
                                        </p:attrNameLst>
                                      </p:cBhvr>
                                      <p:tavLst>
                                        <p:tav tm="0" fmla="#ppt_y-sin(pi*$)/27">
                                          <p:val>
                                            <p:fltVal val="0"/>
                                          </p:val>
                                        </p:tav>
                                        <p:tav tm="100000">
                                          <p:val>
                                            <p:fltVal val="1"/>
                                          </p:val>
                                        </p:tav>
                                      </p:tavLst>
                                    </p:anim>
                                    <p:anim calcmode="lin" valueType="num">
                                      <p:cBhvr>
                                        <p:cTn id="72" dur="246" tmFilter="0, 0; 0.125,0.2665; 0.25,0.4; 0.375,0.465; 0.5,0.5;  0.625,0.535; 0.75,0.6; 0.875,0.7335; 1,1">
                                          <p:stCondLst>
                                            <p:cond delay="2484"/>
                                          </p:stCondLst>
                                        </p:cTn>
                                        <p:tgtEl>
                                          <p:spTgt spid="9"/>
                                        </p:tgtEl>
                                        <p:attrNameLst>
                                          <p:attrName>ppt_y</p:attrName>
                                        </p:attrNameLst>
                                      </p:cBhvr>
                                      <p:tavLst>
                                        <p:tav tm="0" fmla="#ppt_y-sin(pi*$)/81">
                                          <p:val>
                                            <p:fltVal val="0"/>
                                          </p:val>
                                        </p:tav>
                                        <p:tav tm="100000">
                                          <p:val>
                                            <p:fltVal val="1"/>
                                          </p:val>
                                        </p:tav>
                                      </p:tavLst>
                                    </p:anim>
                                    <p:animScale>
                                      <p:cBhvr>
                                        <p:cTn id="73" dur="39">
                                          <p:stCondLst>
                                            <p:cond delay="975"/>
                                          </p:stCondLst>
                                        </p:cTn>
                                        <p:tgtEl>
                                          <p:spTgt spid="9"/>
                                        </p:tgtEl>
                                      </p:cBhvr>
                                      <p:to x="100000" y="60000"/>
                                    </p:animScale>
                                    <p:animScale>
                                      <p:cBhvr>
                                        <p:cTn id="74" dur="249" decel="50000">
                                          <p:stCondLst>
                                            <p:cond delay="1014"/>
                                          </p:stCondLst>
                                        </p:cTn>
                                        <p:tgtEl>
                                          <p:spTgt spid="9"/>
                                        </p:tgtEl>
                                      </p:cBhvr>
                                      <p:to x="100000" y="100000"/>
                                    </p:animScale>
                                    <p:animScale>
                                      <p:cBhvr>
                                        <p:cTn id="75" dur="39">
                                          <p:stCondLst>
                                            <p:cond delay="1968"/>
                                          </p:stCondLst>
                                        </p:cTn>
                                        <p:tgtEl>
                                          <p:spTgt spid="9"/>
                                        </p:tgtEl>
                                      </p:cBhvr>
                                      <p:to x="100000" y="80000"/>
                                    </p:animScale>
                                    <p:animScale>
                                      <p:cBhvr>
                                        <p:cTn id="76" dur="249" decel="50000">
                                          <p:stCondLst>
                                            <p:cond delay="2007"/>
                                          </p:stCondLst>
                                        </p:cTn>
                                        <p:tgtEl>
                                          <p:spTgt spid="9"/>
                                        </p:tgtEl>
                                      </p:cBhvr>
                                      <p:to x="100000" y="100000"/>
                                    </p:animScale>
                                    <p:animScale>
                                      <p:cBhvr>
                                        <p:cTn id="77" dur="39">
                                          <p:stCondLst>
                                            <p:cond delay="2463"/>
                                          </p:stCondLst>
                                        </p:cTn>
                                        <p:tgtEl>
                                          <p:spTgt spid="9"/>
                                        </p:tgtEl>
                                      </p:cBhvr>
                                      <p:to x="100000" y="90000"/>
                                    </p:animScale>
                                    <p:animScale>
                                      <p:cBhvr>
                                        <p:cTn id="78" dur="249" decel="50000">
                                          <p:stCondLst>
                                            <p:cond delay="2502"/>
                                          </p:stCondLst>
                                        </p:cTn>
                                        <p:tgtEl>
                                          <p:spTgt spid="9"/>
                                        </p:tgtEl>
                                      </p:cBhvr>
                                      <p:to x="100000" y="100000"/>
                                    </p:animScale>
                                    <p:animScale>
                                      <p:cBhvr>
                                        <p:cTn id="79" dur="39">
                                          <p:stCondLst>
                                            <p:cond delay="2712"/>
                                          </p:stCondLst>
                                        </p:cTn>
                                        <p:tgtEl>
                                          <p:spTgt spid="9"/>
                                        </p:tgtEl>
                                      </p:cBhvr>
                                      <p:to x="100000" y="95000"/>
                                    </p:animScale>
                                    <p:animScale>
                                      <p:cBhvr>
                                        <p:cTn id="80" dur="249" decel="50000">
                                          <p:stCondLst>
                                            <p:cond delay="2751"/>
                                          </p:stCondLst>
                                        </p:cTn>
                                        <p:tgtEl>
                                          <p:spTgt spid="9"/>
                                        </p:tgtEl>
                                      </p:cBhvr>
                                      <p:to x="100000" y="100000"/>
                                    </p:animScale>
                                  </p:childTnLst>
                                </p:cTn>
                              </p:par>
                            </p:childTnLst>
                          </p:cTn>
                        </p:par>
                        <p:par>
                          <p:cTn id="81" fill="hold">
                            <p:stCondLst>
                              <p:cond delay="29880"/>
                            </p:stCondLst>
                            <p:childTnLst>
                              <p:par>
                                <p:cTn id="82" presetID="2" presetClass="entr" presetSubtype="2"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additive="base">
                                        <p:cTn id="84" dur="5000" fill="hold"/>
                                        <p:tgtEl>
                                          <p:spTgt spid="16"/>
                                        </p:tgtEl>
                                        <p:attrNameLst>
                                          <p:attrName>ppt_x</p:attrName>
                                        </p:attrNameLst>
                                      </p:cBhvr>
                                      <p:tavLst>
                                        <p:tav tm="0">
                                          <p:val>
                                            <p:strVal val="1+#ppt_w/2"/>
                                          </p:val>
                                        </p:tav>
                                        <p:tav tm="100000">
                                          <p:val>
                                            <p:strVal val="#ppt_x"/>
                                          </p:val>
                                        </p:tav>
                                      </p:tavLst>
                                    </p:anim>
                                    <p:anim calcmode="lin" valueType="num">
                                      <p:cBhvr additive="base">
                                        <p:cTn id="85" dur="5000" fill="hold"/>
                                        <p:tgtEl>
                                          <p:spTgt spid="16"/>
                                        </p:tgtEl>
                                        <p:attrNameLst>
                                          <p:attrName>ppt_y</p:attrName>
                                        </p:attrNameLst>
                                      </p:cBhvr>
                                      <p:tavLst>
                                        <p:tav tm="0">
                                          <p:val>
                                            <p:strVal val="#ppt_y"/>
                                          </p:val>
                                        </p:tav>
                                        <p:tav tm="100000">
                                          <p:val>
                                            <p:strVal val="#ppt_y"/>
                                          </p:val>
                                        </p:tav>
                                      </p:tavLst>
                                    </p:anim>
                                  </p:childTnLst>
                                </p:cTn>
                              </p:par>
                            </p:childTnLst>
                          </p:cTn>
                        </p:par>
                        <p:par>
                          <p:cTn id="86" fill="hold">
                            <p:stCondLst>
                              <p:cond delay="34880"/>
                            </p:stCondLst>
                            <p:childTnLst>
                              <p:par>
                                <p:cTn id="87" presetID="2" presetClass="exit" presetSubtype="8" fill="hold" grpId="1" nodeType="afterEffect">
                                  <p:stCondLst>
                                    <p:cond delay="0"/>
                                  </p:stCondLst>
                                  <p:childTnLst>
                                    <p:anim calcmode="lin" valueType="num">
                                      <p:cBhvr additive="base">
                                        <p:cTn id="88" dur="5000"/>
                                        <p:tgtEl>
                                          <p:spTgt spid="16"/>
                                        </p:tgtEl>
                                        <p:attrNameLst>
                                          <p:attrName>ppt_x</p:attrName>
                                        </p:attrNameLst>
                                      </p:cBhvr>
                                      <p:tavLst>
                                        <p:tav tm="0">
                                          <p:val>
                                            <p:strVal val="ppt_x"/>
                                          </p:val>
                                        </p:tav>
                                        <p:tav tm="100000">
                                          <p:val>
                                            <p:strVal val="0-ppt_w/2"/>
                                          </p:val>
                                        </p:tav>
                                      </p:tavLst>
                                    </p:anim>
                                    <p:anim calcmode="lin" valueType="num">
                                      <p:cBhvr additive="base">
                                        <p:cTn id="89" dur="5000"/>
                                        <p:tgtEl>
                                          <p:spTgt spid="16"/>
                                        </p:tgtEl>
                                        <p:attrNameLst>
                                          <p:attrName>ppt_y</p:attrName>
                                        </p:attrNameLst>
                                      </p:cBhvr>
                                      <p:tavLst>
                                        <p:tav tm="0">
                                          <p:val>
                                            <p:strVal val="ppt_y"/>
                                          </p:val>
                                        </p:tav>
                                        <p:tav tm="100000">
                                          <p:val>
                                            <p:strVal val="ppt_y"/>
                                          </p:val>
                                        </p:tav>
                                      </p:tavLst>
                                    </p:anim>
                                    <p:set>
                                      <p:cBhvr>
                                        <p:cTn id="90" dur="1" fill="hold">
                                          <p:stCondLst>
                                            <p:cond delay="4999"/>
                                          </p:stCondLst>
                                        </p:cTn>
                                        <p:tgtEl>
                                          <p:spTgt spid="16"/>
                                        </p:tgtEl>
                                        <p:attrNameLst>
                                          <p:attrName>style.visibility</p:attrName>
                                        </p:attrNameLst>
                                      </p:cBhvr>
                                      <p:to>
                                        <p:strVal val="hidden"/>
                                      </p:to>
                                    </p:set>
                                  </p:childTnLst>
                                </p:cTn>
                              </p:par>
                            </p:childTnLst>
                          </p:cTn>
                        </p:par>
                        <p:par>
                          <p:cTn id="91" fill="hold">
                            <p:stCondLst>
                              <p:cond delay="39880"/>
                            </p:stCondLst>
                            <p:childTnLst>
                              <p:par>
                                <p:cTn id="92" presetID="2" presetClass="entr" presetSubtype="2"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5000" fill="hold"/>
                                        <p:tgtEl>
                                          <p:spTgt spid="14"/>
                                        </p:tgtEl>
                                        <p:attrNameLst>
                                          <p:attrName>ppt_x</p:attrName>
                                        </p:attrNameLst>
                                      </p:cBhvr>
                                      <p:tavLst>
                                        <p:tav tm="0">
                                          <p:val>
                                            <p:strVal val="1+#ppt_w/2"/>
                                          </p:val>
                                        </p:tav>
                                        <p:tav tm="100000">
                                          <p:val>
                                            <p:strVal val="#ppt_x"/>
                                          </p:val>
                                        </p:tav>
                                      </p:tavLst>
                                    </p:anim>
                                    <p:anim calcmode="lin" valueType="num">
                                      <p:cBhvr additive="base">
                                        <p:cTn id="95" dur="5000" fill="hold"/>
                                        <p:tgtEl>
                                          <p:spTgt spid="14"/>
                                        </p:tgtEl>
                                        <p:attrNameLst>
                                          <p:attrName>ppt_y</p:attrName>
                                        </p:attrNameLst>
                                      </p:cBhvr>
                                      <p:tavLst>
                                        <p:tav tm="0">
                                          <p:val>
                                            <p:strVal val="#ppt_y"/>
                                          </p:val>
                                        </p:tav>
                                        <p:tav tm="100000">
                                          <p:val>
                                            <p:strVal val="#ppt_y"/>
                                          </p:val>
                                        </p:tav>
                                      </p:tavLst>
                                    </p:anim>
                                  </p:childTnLst>
                                </p:cTn>
                              </p:par>
                            </p:childTnLst>
                          </p:cTn>
                        </p:par>
                        <p:par>
                          <p:cTn id="96" fill="hold">
                            <p:stCondLst>
                              <p:cond delay="44880"/>
                            </p:stCondLst>
                            <p:childTnLst>
                              <p:par>
                                <p:cTn id="97" presetID="2" presetClass="exit" presetSubtype="8" fill="hold" grpId="1" nodeType="afterEffect">
                                  <p:stCondLst>
                                    <p:cond delay="0"/>
                                  </p:stCondLst>
                                  <p:childTnLst>
                                    <p:anim calcmode="lin" valueType="num">
                                      <p:cBhvr additive="base">
                                        <p:cTn id="98" dur="5000"/>
                                        <p:tgtEl>
                                          <p:spTgt spid="14"/>
                                        </p:tgtEl>
                                        <p:attrNameLst>
                                          <p:attrName>ppt_x</p:attrName>
                                        </p:attrNameLst>
                                      </p:cBhvr>
                                      <p:tavLst>
                                        <p:tav tm="0">
                                          <p:val>
                                            <p:strVal val="ppt_x"/>
                                          </p:val>
                                        </p:tav>
                                        <p:tav tm="100000">
                                          <p:val>
                                            <p:strVal val="0-ppt_w/2"/>
                                          </p:val>
                                        </p:tav>
                                      </p:tavLst>
                                    </p:anim>
                                    <p:anim calcmode="lin" valueType="num">
                                      <p:cBhvr additive="base">
                                        <p:cTn id="99" dur="5000"/>
                                        <p:tgtEl>
                                          <p:spTgt spid="14"/>
                                        </p:tgtEl>
                                        <p:attrNameLst>
                                          <p:attrName>ppt_y</p:attrName>
                                        </p:attrNameLst>
                                      </p:cBhvr>
                                      <p:tavLst>
                                        <p:tav tm="0">
                                          <p:val>
                                            <p:strVal val="ppt_y"/>
                                          </p:val>
                                        </p:tav>
                                        <p:tav tm="100000">
                                          <p:val>
                                            <p:strVal val="ppt_y"/>
                                          </p:val>
                                        </p:tav>
                                      </p:tavLst>
                                    </p:anim>
                                    <p:set>
                                      <p:cBhvr>
                                        <p:cTn id="100" dur="1" fill="hold">
                                          <p:stCondLst>
                                            <p:cond delay="4999"/>
                                          </p:stCondLst>
                                        </p:cTn>
                                        <p:tgtEl>
                                          <p:spTgt spid="14"/>
                                        </p:tgtEl>
                                        <p:attrNameLst>
                                          <p:attrName>style.visibility</p:attrName>
                                        </p:attrNameLst>
                                      </p:cBhvr>
                                      <p:to>
                                        <p:strVal val="hidden"/>
                                      </p:to>
                                    </p:set>
                                  </p:childTnLst>
                                </p:cTn>
                              </p:par>
                            </p:childTnLst>
                          </p:cTn>
                        </p:par>
                        <p:par>
                          <p:cTn id="101" fill="hold">
                            <p:stCondLst>
                              <p:cond delay="49880"/>
                            </p:stCondLst>
                            <p:childTnLst>
                              <p:par>
                                <p:cTn id="102" presetID="2" presetClass="entr" presetSubtype="2" fill="hold" grpId="0" nodeType="afterEffect">
                                  <p:stCondLst>
                                    <p:cond delay="0"/>
                                  </p:stCondLst>
                                  <p:childTnLst>
                                    <p:set>
                                      <p:cBhvr>
                                        <p:cTn id="103" dur="1" fill="hold">
                                          <p:stCondLst>
                                            <p:cond delay="0"/>
                                          </p:stCondLst>
                                        </p:cTn>
                                        <p:tgtEl>
                                          <p:spTgt spid="11"/>
                                        </p:tgtEl>
                                        <p:attrNameLst>
                                          <p:attrName>style.visibility</p:attrName>
                                        </p:attrNameLst>
                                      </p:cBhvr>
                                      <p:to>
                                        <p:strVal val="visible"/>
                                      </p:to>
                                    </p:set>
                                    <p:anim calcmode="lin" valueType="num">
                                      <p:cBhvr additive="base">
                                        <p:cTn id="104" dur="5000" fill="hold"/>
                                        <p:tgtEl>
                                          <p:spTgt spid="11"/>
                                        </p:tgtEl>
                                        <p:attrNameLst>
                                          <p:attrName>ppt_x</p:attrName>
                                        </p:attrNameLst>
                                      </p:cBhvr>
                                      <p:tavLst>
                                        <p:tav tm="0">
                                          <p:val>
                                            <p:strVal val="1+#ppt_w/2"/>
                                          </p:val>
                                        </p:tav>
                                        <p:tav tm="100000">
                                          <p:val>
                                            <p:strVal val="#ppt_x"/>
                                          </p:val>
                                        </p:tav>
                                      </p:tavLst>
                                    </p:anim>
                                    <p:anim calcmode="lin" valueType="num">
                                      <p:cBhvr additive="base">
                                        <p:cTn id="105" dur="5000" fill="hold"/>
                                        <p:tgtEl>
                                          <p:spTgt spid="11"/>
                                        </p:tgtEl>
                                        <p:attrNameLst>
                                          <p:attrName>ppt_y</p:attrName>
                                        </p:attrNameLst>
                                      </p:cBhvr>
                                      <p:tavLst>
                                        <p:tav tm="0">
                                          <p:val>
                                            <p:strVal val="#ppt_y"/>
                                          </p:val>
                                        </p:tav>
                                        <p:tav tm="100000">
                                          <p:val>
                                            <p:strVal val="#ppt_y"/>
                                          </p:val>
                                        </p:tav>
                                      </p:tavLst>
                                    </p:anim>
                                  </p:childTnLst>
                                </p:cTn>
                              </p:par>
                            </p:childTnLst>
                          </p:cTn>
                        </p:par>
                        <p:par>
                          <p:cTn id="106" fill="hold">
                            <p:stCondLst>
                              <p:cond delay="54880"/>
                            </p:stCondLst>
                            <p:childTnLst>
                              <p:par>
                                <p:cTn id="107" presetID="2" presetClass="exit" presetSubtype="8" fill="hold" grpId="1" nodeType="afterEffect">
                                  <p:stCondLst>
                                    <p:cond delay="0"/>
                                  </p:stCondLst>
                                  <p:childTnLst>
                                    <p:anim calcmode="lin" valueType="num">
                                      <p:cBhvr additive="base">
                                        <p:cTn id="108" dur="5000"/>
                                        <p:tgtEl>
                                          <p:spTgt spid="11"/>
                                        </p:tgtEl>
                                        <p:attrNameLst>
                                          <p:attrName>ppt_x</p:attrName>
                                        </p:attrNameLst>
                                      </p:cBhvr>
                                      <p:tavLst>
                                        <p:tav tm="0">
                                          <p:val>
                                            <p:strVal val="ppt_x"/>
                                          </p:val>
                                        </p:tav>
                                        <p:tav tm="100000">
                                          <p:val>
                                            <p:strVal val="0-ppt_w/2"/>
                                          </p:val>
                                        </p:tav>
                                      </p:tavLst>
                                    </p:anim>
                                    <p:anim calcmode="lin" valueType="num">
                                      <p:cBhvr additive="base">
                                        <p:cTn id="109" dur="5000"/>
                                        <p:tgtEl>
                                          <p:spTgt spid="11"/>
                                        </p:tgtEl>
                                        <p:attrNameLst>
                                          <p:attrName>ppt_y</p:attrName>
                                        </p:attrNameLst>
                                      </p:cBhvr>
                                      <p:tavLst>
                                        <p:tav tm="0">
                                          <p:val>
                                            <p:strVal val="ppt_y"/>
                                          </p:val>
                                        </p:tav>
                                        <p:tav tm="100000">
                                          <p:val>
                                            <p:strVal val="ppt_y"/>
                                          </p:val>
                                        </p:tav>
                                      </p:tavLst>
                                    </p:anim>
                                    <p:set>
                                      <p:cBhvr>
                                        <p:cTn id="110" dur="1" fill="hold">
                                          <p:stCondLst>
                                            <p:cond delay="4999"/>
                                          </p:stCondLst>
                                        </p:cTn>
                                        <p:tgtEl>
                                          <p:spTgt spid="11"/>
                                        </p:tgtEl>
                                        <p:attrNameLst>
                                          <p:attrName>style.visibility</p:attrName>
                                        </p:attrNameLst>
                                      </p:cBhvr>
                                      <p:to>
                                        <p:strVal val="hidden"/>
                                      </p:to>
                                    </p:set>
                                  </p:childTnLst>
                                </p:cTn>
                              </p:par>
                            </p:childTnLst>
                          </p:cTn>
                        </p:par>
                        <p:par>
                          <p:cTn id="111" fill="hold">
                            <p:stCondLst>
                              <p:cond delay="59880"/>
                            </p:stCondLst>
                            <p:childTnLst>
                              <p:par>
                                <p:cTn id="112" presetID="15" presetClass="exit" presetSubtype="0" fill="hold" nodeType="afterEffect">
                                  <p:stCondLst>
                                    <p:cond delay="0"/>
                                  </p:stCondLst>
                                  <p:childTnLst>
                                    <p:anim calcmode="lin" valueType="num">
                                      <p:cBhvr>
                                        <p:cTn id="113" dur="2000"/>
                                        <p:tgtEl>
                                          <p:spTgt spid="9"/>
                                        </p:tgtEl>
                                        <p:attrNameLst>
                                          <p:attrName>ppt_w</p:attrName>
                                        </p:attrNameLst>
                                      </p:cBhvr>
                                      <p:tavLst>
                                        <p:tav tm="0">
                                          <p:val>
                                            <p:strVal val="ppt_w"/>
                                          </p:val>
                                        </p:tav>
                                        <p:tav tm="100000">
                                          <p:val>
                                            <p:fltVal val="0"/>
                                          </p:val>
                                        </p:tav>
                                      </p:tavLst>
                                    </p:anim>
                                    <p:anim calcmode="lin" valueType="num">
                                      <p:cBhvr>
                                        <p:cTn id="114" dur="2000"/>
                                        <p:tgtEl>
                                          <p:spTgt spid="9"/>
                                        </p:tgtEl>
                                        <p:attrNameLst>
                                          <p:attrName>ppt_h</p:attrName>
                                        </p:attrNameLst>
                                      </p:cBhvr>
                                      <p:tavLst>
                                        <p:tav tm="0">
                                          <p:val>
                                            <p:strVal val="ppt_h"/>
                                          </p:val>
                                        </p:tav>
                                        <p:tav tm="100000">
                                          <p:val>
                                            <p:fltVal val="0"/>
                                          </p:val>
                                        </p:tav>
                                      </p:tavLst>
                                    </p:anim>
                                    <p:anim calcmode="lin" valueType="num">
                                      <p:cBhvr>
                                        <p:cTn id="115" dur="2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6" dur="2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7" dur="1" fill="hold">
                                          <p:stCondLst>
                                            <p:cond delay="1999"/>
                                          </p:stCondLst>
                                        </p:cTn>
                                        <p:tgtEl>
                                          <p:spTgt spid="9"/>
                                        </p:tgtEl>
                                        <p:attrNameLst>
                                          <p:attrName>style.visibility</p:attrName>
                                        </p:attrNameLst>
                                      </p:cBhvr>
                                      <p:to>
                                        <p:strVal val="hidden"/>
                                      </p:to>
                                    </p:set>
                                  </p:childTnLst>
                                </p:cTn>
                              </p:par>
                              <p:par>
                                <p:cTn id="118" presetID="15" presetClass="exit" presetSubtype="0" fill="hold" nodeType="withEffect">
                                  <p:stCondLst>
                                    <p:cond delay="0"/>
                                  </p:stCondLst>
                                  <p:childTnLst>
                                    <p:anim calcmode="lin" valueType="num">
                                      <p:cBhvr>
                                        <p:cTn id="119" dur="2000"/>
                                        <p:tgtEl>
                                          <p:spTgt spid="8"/>
                                        </p:tgtEl>
                                        <p:attrNameLst>
                                          <p:attrName>ppt_w</p:attrName>
                                        </p:attrNameLst>
                                      </p:cBhvr>
                                      <p:tavLst>
                                        <p:tav tm="0">
                                          <p:val>
                                            <p:strVal val="ppt_w"/>
                                          </p:val>
                                        </p:tav>
                                        <p:tav tm="100000">
                                          <p:val>
                                            <p:fltVal val="0"/>
                                          </p:val>
                                        </p:tav>
                                      </p:tavLst>
                                    </p:anim>
                                    <p:anim calcmode="lin" valueType="num">
                                      <p:cBhvr>
                                        <p:cTn id="120" dur="2000"/>
                                        <p:tgtEl>
                                          <p:spTgt spid="8"/>
                                        </p:tgtEl>
                                        <p:attrNameLst>
                                          <p:attrName>ppt_h</p:attrName>
                                        </p:attrNameLst>
                                      </p:cBhvr>
                                      <p:tavLst>
                                        <p:tav tm="0">
                                          <p:val>
                                            <p:strVal val="ppt_h"/>
                                          </p:val>
                                        </p:tav>
                                        <p:tav tm="100000">
                                          <p:val>
                                            <p:fltVal val="0"/>
                                          </p:val>
                                        </p:tav>
                                      </p:tavLst>
                                    </p:anim>
                                    <p:anim calcmode="lin" valueType="num">
                                      <p:cBhvr>
                                        <p:cTn id="121" dur="2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2" dur="2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4" grpId="0" animBg="1"/>
      <p:bldP spid="14" grpId="1" animBg="1"/>
      <p:bldP spid="16" grpId="0" animBg="1"/>
      <p:bldP spid="16" grpId="1" animBg="1"/>
      <p:bldP spid="2" grpId="0" animBg="1"/>
      <p:bldP spid="3" grpId="0"/>
      <p:bldP spid="4" grpId="0" animBg="1"/>
      <p:bldP spid="5" grpId="0"/>
      <p:bldP spid="1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13186</TotalTime>
  <Words>593</Words>
  <Application>Microsoft Office PowerPoint</Application>
  <PresentationFormat>Širokouhlá</PresentationFormat>
  <Paragraphs>78</Paragraphs>
  <Slides>48</Slides>
  <Notes>1</Notes>
  <HiddenSlides>0</HiddenSlides>
  <MMClips>0</MMClips>
  <ScaleCrop>false</ScaleCrop>
  <HeadingPairs>
    <vt:vector size="6" baseType="variant">
      <vt:variant>
        <vt:lpstr>Použité písma</vt:lpstr>
      </vt:variant>
      <vt:variant>
        <vt:i4>7</vt:i4>
      </vt:variant>
      <vt:variant>
        <vt:lpstr>Motív</vt:lpstr>
      </vt:variant>
      <vt:variant>
        <vt:i4>2</vt:i4>
      </vt:variant>
      <vt:variant>
        <vt:lpstr>Nadpisy snímok</vt:lpstr>
      </vt:variant>
      <vt:variant>
        <vt:i4>48</vt:i4>
      </vt:variant>
    </vt:vector>
  </HeadingPairs>
  <TitlesOfParts>
    <vt:vector size="57" baseType="lpstr">
      <vt:lpstr>AbottOldStyle</vt:lpstr>
      <vt:lpstr>JasmineUPC</vt:lpstr>
      <vt:lpstr>Nadianne</vt:lpstr>
      <vt:lpstr>Arial</vt:lpstr>
      <vt:lpstr>Wingdings</vt:lpstr>
      <vt:lpstr>Tekton Pro</vt:lpstr>
      <vt:lpstr>Kristen ITC</vt:lpstr>
      <vt:lpstr>Motiv sady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Stefan Rumpler</cp:lastModifiedBy>
  <cp:revision>1461</cp:revision>
  <dcterms:created xsi:type="dcterms:W3CDTF">2024-05-02T14:29:15Z</dcterms:created>
  <dcterms:modified xsi:type="dcterms:W3CDTF">2026-02-24T14:43:49Z</dcterms:modified>
</cp:coreProperties>
</file>