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6"/>
  </p:notesMasterIdLst>
  <p:sldIdLst>
    <p:sldId id="411" r:id="rId3"/>
    <p:sldId id="414" r:id="rId4"/>
    <p:sldId id="335" r:id="rId5"/>
    <p:sldId id="336" r:id="rId6"/>
    <p:sldId id="337" r:id="rId7"/>
    <p:sldId id="338" r:id="rId8"/>
    <p:sldId id="339" r:id="rId9"/>
    <p:sldId id="340" r:id="rId10"/>
    <p:sldId id="341" r:id="rId11"/>
    <p:sldId id="343" r:id="rId12"/>
    <p:sldId id="344" r:id="rId13"/>
    <p:sldId id="267" r:id="rId14"/>
    <p:sldId id="355" r:id="rId15"/>
    <p:sldId id="348" r:id="rId16"/>
    <p:sldId id="345" r:id="rId17"/>
    <p:sldId id="346" r:id="rId18"/>
    <p:sldId id="347" r:id="rId19"/>
    <p:sldId id="349" r:id="rId20"/>
    <p:sldId id="379" r:id="rId21"/>
    <p:sldId id="352" r:id="rId22"/>
    <p:sldId id="353" r:id="rId23"/>
    <p:sldId id="277" r:id="rId24"/>
    <p:sldId id="356" r:id="rId25"/>
    <p:sldId id="354" r:id="rId26"/>
    <p:sldId id="281" r:id="rId27"/>
    <p:sldId id="359" r:id="rId28"/>
    <p:sldId id="357" r:id="rId29"/>
    <p:sldId id="371" r:id="rId30"/>
    <p:sldId id="363" r:id="rId31"/>
    <p:sldId id="364" r:id="rId32"/>
    <p:sldId id="365" r:id="rId33"/>
    <p:sldId id="378" r:id="rId34"/>
    <p:sldId id="369" r:id="rId35"/>
    <p:sldId id="370" r:id="rId36"/>
    <p:sldId id="374" r:id="rId37"/>
    <p:sldId id="377" r:id="rId38"/>
    <p:sldId id="381" r:id="rId39"/>
    <p:sldId id="382" r:id="rId40"/>
    <p:sldId id="383" r:id="rId41"/>
    <p:sldId id="384" r:id="rId42"/>
    <p:sldId id="385" r:id="rId43"/>
    <p:sldId id="386" r:id="rId44"/>
    <p:sldId id="387" r:id="rId45"/>
    <p:sldId id="388" r:id="rId46"/>
    <p:sldId id="393" r:id="rId47"/>
    <p:sldId id="391" r:id="rId48"/>
    <p:sldId id="311" r:id="rId49"/>
    <p:sldId id="392" r:id="rId50"/>
    <p:sldId id="394" r:id="rId51"/>
    <p:sldId id="395" r:id="rId52"/>
    <p:sldId id="396" r:id="rId53"/>
    <p:sldId id="399" r:id="rId54"/>
    <p:sldId id="401" r:id="rId55"/>
    <p:sldId id="402" r:id="rId56"/>
    <p:sldId id="397" r:id="rId57"/>
    <p:sldId id="403" r:id="rId58"/>
    <p:sldId id="404" r:id="rId59"/>
    <p:sldId id="406" r:id="rId60"/>
    <p:sldId id="408" r:id="rId61"/>
    <p:sldId id="410" r:id="rId62"/>
    <p:sldId id="413" r:id="rId63"/>
    <p:sldId id="412" r:id="rId64"/>
    <p:sldId id="415" r:id="rId65"/>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sbSNZ9+enWovR7ynr8vMBQ==" hashData="0tIZnMIF4UfUH3UXJiIATLeIYLs="/>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994B"/>
    <a:srgbClr val="D5791D"/>
    <a:srgbClr val="4D24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10" autoAdjust="0"/>
    <p:restoredTop sz="94660"/>
  </p:normalViewPr>
  <p:slideViewPr>
    <p:cSldViewPr>
      <p:cViewPr>
        <p:scale>
          <a:sx n="60" d="100"/>
          <a:sy n="60" d="100"/>
        </p:scale>
        <p:origin x="480"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C7AA6DC7-A425-4219-8CA6-53796F66541F}" type="datetimeFigureOut">
              <a:rPr lang="es-ES"/>
              <a:pPr/>
              <a:t>14/07/2024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2435B0F4-E792-486B-A787-3A3D953D884E}"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294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2948" name="3 Marcador de número de diapositiva"/>
          <p:cNvSpPr>
            <a:spLocks noGrp="1"/>
          </p:cNvSpPr>
          <p:nvPr>
            <p:ph type="sldNum" sz="quarter" idx="5"/>
          </p:nvPr>
        </p:nvSpPr>
        <p:spPr bwMode="auto">
          <a:noFill/>
          <a:ln>
            <a:miter lim="800000"/>
            <a:headEnd/>
            <a:tailEnd/>
          </a:ln>
        </p:spPr>
        <p:txBody>
          <a:bodyPr/>
          <a:lstStyle/>
          <a:p>
            <a:fld id="{1AEE4D29-CF21-41D8-8B65-321545BBB5DE}" type="slidenum">
              <a:rPr lang="es-ES"/>
              <a:pPr/>
              <a:t>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EDC5310C-2E90-4AD2-8B56-560C4F0D5AEF}" type="datetimeFigureOut">
              <a:rPr lang="es-ES"/>
              <a:pPr/>
              <a:t>14/07/2024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EBAEF0E-F6BD-4F54-BA3B-D662C9792505}"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E77EB1B-6635-4607-A5B4-BEE96D7B8DB1}" type="datetimeFigureOut">
              <a:rPr lang="es-ES"/>
              <a:pPr/>
              <a:t>14/07/2024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7965D90-2930-465F-B4E9-E9833DFF2B48}"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93807C82-F87B-45B1-8027-D50AC0836AEF}" type="datetimeFigureOut">
              <a:rPr lang="es-ES"/>
              <a:pPr/>
              <a:t>14/07/2024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C204421-2A5A-4790-9543-834AC1128317}"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3D8F6A9B-8DD7-44C2-8502-F98E941C2C29}" type="datetimeFigureOut">
              <a:rPr lang="es-ES"/>
              <a:pPr/>
              <a:t>14/07/2024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AB391191-9CEB-4A50-BFFB-DD15A75FFC0A}"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C2B21792-47CF-4607-882B-6AFAB2000E48}" type="datetimeFigureOut">
              <a:rPr lang="es-ES"/>
              <a:pPr/>
              <a:t>14/07/2024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1695A27D-BF21-4CC6-8A95-2AAE83412DBC}"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375F1D45-037D-4860-9E25-968F9E7A16B9}" type="datetimeFigureOut">
              <a:rPr lang="es-ES"/>
              <a:pPr/>
              <a:t>14/07/2024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44504BAA-320B-443A-B7AD-A82586683277}"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5071A5D9-3DCE-4761-80BB-3E7BF6956CE2}" type="datetimeFigureOut">
              <a:rPr lang="es-ES"/>
              <a:pPr/>
              <a:t>14/07/2024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9BCCBC69-EF0F-4102-97BE-B96BCBFC31CD}"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D1B59021-A385-45FD-891A-07F8A7148780}" type="datetimeFigureOut">
              <a:rPr lang="es-ES"/>
              <a:pPr/>
              <a:t>14/07/2024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DE6D0A9-C213-4C1E-A1F0-FE01B6DC85DA}"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625E425B-F23E-49FC-8BC6-5104FF30ED43}" type="datetimeFigureOut">
              <a:rPr lang="es-ES"/>
              <a:pPr/>
              <a:t>14/07/2024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FE643AB8-85D3-4AAE-8225-9BD8DD3B664A}"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9E76D68D-FBE1-49FA-B517-F930FB77BEFA}" type="datetimeFigureOut">
              <a:rPr lang="es-ES"/>
              <a:pPr/>
              <a:t>14/07/2024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76691A1-5F04-4100-AFFF-C537F06DC67C}"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1F6EB53-AEA0-40FA-8EAF-28E0D95D7F34}" type="datetimeFigureOut">
              <a:rPr lang="es-ES"/>
              <a:pPr/>
              <a:t>14/07/2024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FA74CF4-C182-4074-B680-BB9FF19F395F}"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260203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60"/>
            <a:ext cx="2133600" cy="30515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917FBC24-5EB6-4D0D-ADCA-8FEDB4F458A2}" type="datetimeFigureOut">
              <a:rPr lang="es-ES"/>
              <a:pPr/>
              <a:t>14/07/2024</a:t>
            </a:fld>
            <a:endParaRPr lang="es-ES"/>
          </a:p>
        </p:txBody>
      </p:sp>
      <p:sp>
        <p:nvSpPr>
          <p:cNvPr id="5" name="4 Marcador de pie de página"/>
          <p:cNvSpPr>
            <a:spLocks noGrp="1"/>
          </p:cNvSpPr>
          <p:nvPr>
            <p:ph type="ftr" sz="quarter" idx="3"/>
          </p:nvPr>
        </p:nvSpPr>
        <p:spPr>
          <a:xfrm>
            <a:off x="3124200" y="5296960"/>
            <a:ext cx="2895600" cy="30515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60"/>
            <a:ext cx="2133600" cy="30515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E6A56B1D-B744-4F14-93AB-D471E5C774E2}"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196711917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600" y="0"/>
            <a:ext cx="7345363" cy="1079500"/>
          </a:xfrm>
          <a:prstGeom prst="rect">
            <a:avLst/>
          </a:prstGeom>
        </p:spPr>
        <p:txBody>
          <a:bodyPr wrap="none" fromWordArt="1">
            <a:prstTxWarp prst="textTriangle">
              <a:avLst>
                <a:gd name="adj" fmla="val 44540"/>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Cataratas del Iguazú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417340"/>
            <a:ext cx="7345362" cy="899859"/>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899592" y="2641476"/>
            <a:ext cx="7704137" cy="818803"/>
          </a:xfrm>
          <a:prstGeom prst="rect">
            <a:avLst/>
          </a:prstGeom>
        </p:spPr>
        <p:txBody>
          <a:bodyPr wrap="none" fromWordArt="1">
            <a:prstTxWarp prst="textFadeUp">
              <a:avLst>
                <a:gd name="adj" fmla="val 6199"/>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endPar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16390" name="WordArt 6"/>
          <p:cNvSpPr>
            <a:spLocks noChangeArrowheads="1" noChangeShapeType="1" noTextEdit="1"/>
          </p:cNvSpPr>
          <p:nvPr/>
        </p:nvSpPr>
        <p:spPr bwMode="auto">
          <a:xfrm>
            <a:off x="1835697" y="3977624"/>
            <a:ext cx="5472583" cy="66895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p>
        </p:txBody>
      </p:sp>
      <p:sp>
        <p:nvSpPr>
          <p:cNvPr id="16391" name="WordArt 7"/>
          <p:cNvSpPr>
            <a:spLocks noChangeArrowheads="1" noChangeShapeType="1" noTextEdit="1"/>
          </p:cNvSpPr>
          <p:nvPr/>
        </p:nvSpPr>
        <p:spPr bwMode="auto">
          <a:xfrm>
            <a:off x="2987675" y="4777714"/>
            <a:ext cx="3240088" cy="69563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p>
        </p:txBody>
      </p:sp>
    </p:spTree>
  </p:cSld>
  <p:clrMapOvr>
    <a:masterClrMapping/>
  </p:clrMapOvr>
  <mc:AlternateContent xmlns:mc="http://schemas.openxmlformats.org/markup-compatibility/2006">
    <mc:Choice xmlns:p14="http://schemas.microsoft.com/office/powerpoint/2010/main" Requires="p14">
      <p:transition spd="slow" p14:dur="225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aratas del Iguazú.jpg"/>
          <p:cNvPicPr>
            <a:picLocks noChangeAspect="1"/>
          </p:cNvPicPr>
          <p:nvPr/>
        </p:nvPicPr>
        <p:blipFill>
          <a:blip r:embed="rId2" cstate="print"/>
          <a:stretch>
            <a:fillRect/>
          </a:stretch>
        </p:blipFill>
        <p:spPr>
          <a:xfrm>
            <a:off x="0" y="0"/>
            <a:ext cx="9144000" cy="5715000"/>
          </a:xfrm>
          <a:prstGeom prst="rect">
            <a:avLst/>
          </a:prstGeom>
        </p:spPr>
      </p:pic>
      <p:sp>
        <p:nvSpPr>
          <p:cNvPr id="8" name="7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323528" y="985292"/>
            <a:ext cx="8568952" cy="1785104"/>
          </a:xfrm>
          <a:prstGeom prst="rect">
            <a:avLst/>
          </a:prstGeom>
          <a:noFill/>
        </p:spPr>
        <p:txBody>
          <a:bodyPr wrap="square" rtlCol="0">
            <a:spAutoFit/>
          </a:bodyPr>
          <a:lstStyle/>
          <a:p>
            <a:r>
              <a:rPr lang="es-ES" sz="2200" i="1" dirty="0"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Las Cataratas del Iguazú son una de las Siete Maravillas Naturales reconocidas por el mundo. A causa de su inigualable belleza, este paraíso es una de las principales atracciones turísticas del país argentino. Una joya natural de la que todos deberían disfrutar alguna vez.</a:t>
            </a:r>
            <a:endParaRPr lang="es-ES" sz="2200" i="1" dirty="0">
              <a:solidFill>
                <a:schemeClr val="accent5">
                  <a:lumMod val="60000"/>
                  <a:lumOff val="40000"/>
                </a:schemeClr>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23528" y="3073524"/>
            <a:ext cx="8352928" cy="2462213"/>
          </a:xfrm>
          <a:prstGeom prst="rect">
            <a:avLst/>
          </a:prstGeom>
          <a:noFill/>
        </p:spPr>
        <p:txBody>
          <a:bodyPr wrap="square" rtlCol="0">
            <a:spAutoFit/>
          </a:bodyPr>
          <a:lstStyle/>
          <a:p>
            <a:r>
              <a:rPr lang="es-ES" sz="2200" i="1" dirty="0"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La historia del lugar se remonta muchos años atrás, al año 1542 para ser más precisos, cuando Alvar Núñez Cabeza de Vaca, distinguió a lo lejos las inmensas cataratas a las cuales terminó bautizando como Saltos de Santa María. En cambio, los indígenas que allí habitaban llamaban a este sitio Iguazú que, en su lengua materna guaraní significa “agua grande” o “mucha agua”.</a:t>
            </a:r>
            <a:endParaRPr lang="es-ES" sz="2200" i="1" dirty="0">
              <a:solidFill>
                <a:schemeClr val="accent5">
                  <a:lumMod val="60000"/>
                  <a:lumOff val="40000"/>
                </a:schemeClr>
              </a:solidFill>
              <a:effectLst>
                <a:outerShdw blurRad="38100" dist="38100" dir="2700000" algn="tl">
                  <a:srgbClr val="000000">
                    <a:alpha val="43137"/>
                  </a:srgbClr>
                </a:outerShdw>
              </a:effectLst>
              <a:latin typeface="Lucida Bright" pitchFamily="18" charset="0"/>
            </a:endParaRPr>
          </a:p>
        </p:txBody>
      </p:sp>
      <p:sp>
        <p:nvSpPr>
          <p:cNvPr id="6" name="5 Rectángulo"/>
          <p:cNvSpPr/>
          <p:nvPr/>
        </p:nvSpPr>
        <p:spPr>
          <a:xfrm>
            <a:off x="1259632" y="265212"/>
            <a:ext cx="6117957" cy="646331"/>
          </a:xfrm>
          <a:prstGeom prst="rect">
            <a:avLst/>
          </a:prstGeom>
          <a:noFill/>
        </p:spPr>
        <p:txBody>
          <a:bodyPr wrap="none" lIns="91440" tIns="45720" rIns="91440" bIns="45720">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36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s-ES" sz="3600" b="1" cap="all" spc="0"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Cataratas del </a:t>
            </a:r>
            <a:r>
              <a:rPr lang="es-ES" sz="3600" b="1" cap="all" spc="0" dirty="0" err="1"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iguazú</a:t>
            </a:r>
            <a:r>
              <a:rPr lang="es-ES" sz="3600" b="1" cap="all" spc="0"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 </a:t>
            </a:r>
            <a:endParaRPr lang="es-ES" sz="3600" b="1" cap="all" spc="0"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2000">
        <p:split orient="vert"/>
      </p:transition>
    </mc:Choice>
    <mc:Fallback>
      <p:transition spd="slow" advTm="6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264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jpg"/>
          <p:cNvPicPr>
            <a:picLocks noChangeAspect="1"/>
          </p:cNvPicPr>
          <p:nvPr/>
        </p:nvPicPr>
        <p:blipFill>
          <a:blip r:embed="rId4" cstate="print"/>
          <a:stretch>
            <a:fillRect/>
          </a:stretch>
        </p:blipFill>
        <p:spPr bwMode="auto">
          <a:xfrm>
            <a:off x="1" y="0"/>
            <a:ext cx="9143999" cy="5715000"/>
          </a:xfrm>
          <a:prstGeom prst="rect">
            <a:avLst/>
          </a:prstGeom>
          <a:noFill/>
          <a:ln w="9525">
            <a:noFill/>
            <a:miter lim="800000"/>
            <a:headEnd/>
            <a:tailEnd/>
          </a:ln>
        </p:spPr>
      </p:pic>
      <p:sp>
        <p:nvSpPr>
          <p:cNvPr id="6" name="5 Triángulo isósceles"/>
          <p:cNvSpPr/>
          <p:nvPr/>
        </p:nvSpPr>
        <p:spPr>
          <a:xfrm>
            <a:off x="3995739" y="2917473"/>
            <a:ext cx="1214437" cy="2797528"/>
          </a:xfrm>
          <a:prstGeom prst="triangle">
            <a:avLst/>
          </a:prstGeom>
          <a:solidFill>
            <a:schemeClr val="accent3">
              <a:lumMod val="75000"/>
              <a:alpha val="55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a:off x="1749778" y="571500"/>
            <a:ext cx="1072444" cy="4572000"/>
          </a:xfrm>
          <a:prstGeom prst="triangle">
            <a:avLst/>
          </a:prstGeom>
          <a:solidFill>
            <a:schemeClr val="accent3">
              <a:lumMod val="75000"/>
              <a:alpha val="55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10800000">
            <a:off x="4000500" y="0"/>
            <a:ext cx="1143000" cy="2797528"/>
          </a:xfrm>
          <a:prstGeom prst="triangle">
            <a:avLst/>
          </a:prstGeom>
          <a:solidFill>
            <a:schemeClr val="accent3">
              <a:lumMod val="75000"/>
              <a:alpha val="55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16200000">
            <a:off x="6321778" y="571500"/>
            <a:ext cx="1072444" cy="4572000"/>
          </a:xfrm>
          <a:prstGeom prst="triangle">
            <a:avLst/>
          </a:prstGeom>
          <a:solidFill>
            <a:schemeClr val="accent3">
              <a:lumMod val="75000"/>
              <a:alpha val="55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7204088">
            <a:off x="2106966" y="-559152"/>
            <a:ext cx="1072444" cy="4572000"/>
          </a:xfrm>
          <a:prstGeom prst="triangle">
            <a:avLst/>
          </a:prstGeom>
          <a:solidFill>
            <a:schemeClr val="accent3">
              <a:lumMod val="75000"/>
              <a:alpha val="55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14567703">
            <a:off x="6082948" y="-501826"/>
            <a:ext cx="1070681" cy="4572000"/>
          </a:xfrm>
          <a:prstGeom prst="triangle">
            <a:avLst/>
          </a:prstGeom>
          <a:solidFill>
            <a:schemeClr val="accent3">
              <a:lumMod val="75000"/>
              <a:alpha val="55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3458626">
            <a:off x="2092678" y="1837972"/>
            <a:ext cx="1072444" cy="4572000"/>
          </a:xfrm>
          <a:prstGeom prst="triangle">
            <a:avLst/>
          </a:prstGeom>
          <a:solidFill>
            <a:schemeClr val="accent3">
              <a:lumMod val="75000"/>
              <a:alpha val="55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18159981">
            <a:off x="6013098" y="1826508"/>
            <a:ext cx="1070681" cy="4572000"/>
          </a:xfrm>
          <a:prstGeom prst="triangle">
            <a:avLst/>
          </a:prstGeom>
          <a:solidFill>
            <a:schemeClr val="accent3">
              <a:lumMod val="75000"/>
              <a:alpha val="55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539552" y="4369668"/>
            <a:ext cx="8136904"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Jordan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Hummell</a:t>
            </a:r>
            <a:r>
              <a:rPr lang="es-ES" i="1" dirty="0" smtClean="0">
                <a:effectLst>
                  <a:glow rad="101600">
                    <a:srgbClr val="C00000">
                      <a:alpha val="60000"/>
                    </a:srgbClr>
                  </a:glow>
                  <a:outerShdw blurRad="38100" dist="38100" dir="2700000" algn="tl">
                    <a:srgbClr val="000000">
                      <a:alpha val="43137"/>
                    </a:srgbClr>
                  </a:outerShdw>
                </a:effectLst>
              </a:rPr>
              <a:t> fue el explorador que dirigió el primer viaje turístico a las Cataratas. Este fue el evento que impulsó la idea del turismo sobre este lugar que, con el tiempo fue creciendo e innovando para convertir a las Cataratas en lo que hoy son, una maravilla natural que deslumbra a quien la conoce.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7000">
        <p:circle/>
        <p:sndAc>
          <p:stSnd loop="1">
            <p:snd r:embed="rId3" name="Variadas.wav"/>
          </p:stSnd>
        </p:sndAc>
      </p:transition>
    </mc:Choice>
    <mc:Fallback>
      <p:transition spd="slow" advTm="37000">
        <p:circle/>
        <p:sndAc>
          <p:stSnd loop="1">
            <p:snd r:embed="rId3"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1+#ppt_w/2"/>
                                          </p:val>
                                        </p:tav>
                                        <p:tav tm="100000">
                                          <p:val>
                                            <p:strVal val="#ppt_x"/>
                                          </p:val>
                                        </p:tav>
                                      </p:tavLst>
                                    </p:anim>
                                    <p:anim calcmode="lin" valueType="num">
                                      <p:cBhvr additive="base">
                                        <p:cTn id="20" dur="30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0-#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0-#ppt_w/2"/>
                                          </p:val>
                                        </p:tav>
                                        <p:tav tm="100000">
                                          <p:val>
                                            <p:strVal val="#ppt_x"/>
                                          </p:val>
                                        </p:tav>
                                      </p:tavLst>
                                    </p:anim>
                                    <p:anim calcmode="lin" valueType="num">
                                      <p:cBhvr additive="base">
                                        <p:cTn id="28" dur="3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000" fill="hold"/>
                                        <p:tgtEl>
                                          <p:spTgt spid="9"/>
                                        </p:tgtEl>
                                        <p:attrNameLst>
                                          <p:attrName>ppt_x</p:attrName>
                                        </p:attrNameLst>
                                      </p:cBhvr>
                                      <p:tavLst>
                                        <p:tav tm="0">
                                          <p:val>
                                            <p:strVal val="0-#ppt_w/2"/>
                                          </p:val>
                                        </p:tav>
                                        <p:tav tm="100000">
                                          <p:val>
                                            <p:strVal val="#ppt_x"/>
                                          </p:val>
                                        </p:tav>
                                      </p:tavLst>
                                    </p:anim>
                                    <p:anim calcmode="lin" valueType="num">
                                      <p:cBhvr additive="base">
                                        <p:cTn id="32" dur="3000" fill="hold"/>
                                        <p:tgtEl>
                                          <p:spTgt spid="9"/>
                                        </p:tgtEl>
                                        <p:attrNameLst>
                                          <p:attrName>ppt_y</p:attrName>
                                        </p:attrNameLst>
                                      </p:cBhvr>
                                      <p:tavLst>
                                        <p:tav tm="0">
                                          <p:val>
                                            <p:strVal val="#ppt_y"/>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in)">
                                      <p:cBhvr>
                                        <p:cTn id="39" dur="3000"/>
                                        <p:tgtEl>
                                          <p:spTgt spid="6"/>
                                        </p:tgtEl>
                                      </p:cBhvr>
                                    </p:animEffect>
                                  </p:childTnLst>
                                </p:cTn>
                              </p:par>
                              <p:par>
                                <p:cTn id="40" presetID="13" presetClass="entr" presetSubtype="16"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plus(in)">
                                      <p:cBhvr>
                                        <p:cTn id="42" dur="3000"/>
                                        <p:tgtEl>
                                          <p:spTgt spid="7"/>
                                        </p:tgtEl>
                                      </p:cBhvr>
                                    </p:animEffect>
                                  </p:childTnLst>
                                </p:cTn>
                              </p:par>
                              <p:par>
                                <p:cTn id="43" presetID="13" presetClass="entr" presetSubtype="16"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plus(in)">
                                      <p:cBhvr>
                                        <p:cTn id="45" dur="3000"/>
                                        <p:tgtEl>
                                          <p:spTgt spid="8"/>
                                        </p:tgtEl>
                                      </p:cBhvr>
                                    </p:animEffect>
                                  </p:childTnLst>
                                </p:cTn>
                              </p:par>
                              <p:par>
                                <p:cTn id="46" presetID="13" presetClass="entr" presetSubtype="16"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plus(in)">
                                      <p:cBhvr>
                                        <p:cTn id="48" dur="3000"/>
                                        <p:tgtEl>
                                          <p:spTgt spid="10"/>
                                        </p:tgtEl>
                                      </p:cBhvr>
                                    </p:animEffect>
                                  </p:childTnLst>
                                </p:cTn>
                              </p:par>
                              <p:par>
                                <p:cTn id="49" presetID="13" presetClass="entr" presetSubtype="16"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3000"/>
                                        <p:tgtEl>
                                          <p:spTgt spid="12"/>
                                        </p:tgtEl>
                                      </p:cBhvr>
                                    </p:animEffect>
                                  </p:childTnLst>
                                </p:cTn>
                              </p:par>
                              <p:par>
                                <p:cTn id="52" presetID="13" presetClass="entr" presetSubtype="16"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plus(in)">
                                      <p:cBhvr>
                                        <p:cTn id="54" dur="3000"/>
                                        <p:tgtEl>
                                          <p:spTgt spid="11"/>
                                        </p:tgtEl>
                                      </p:cBhvr>
                                    </p:animEffect>
                                  </p:childTnLst>
                                </p:cTn>
                              </p:par>
                              <p:par>
                                <p:cTn id="55" presetID="13" presetClass="entr" presetSubtype="1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nodeType="with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plus(in)">
                                      <p:cBhvr>
                                        <p:cTn id="60" dur="3000"/>
                                        <p:tgtEl>
                                          <p:spTgt spid="13"/>
                                        </p:tgtEl>
                                      </p:cBhvr>
                                    </p:animEffect>
                                  </p:childTnLst>
                                </p:cTn>
                              </p:par>
                            </p:childTnLst>
                          </p:cTn>
                        </p:par>
                        <p:par>
                          <p:cTn id="61" fill="hold">
                            <p:stCondLst>
                              <p:cond delay="3000"/>
                            </p:stCondLst>
                            <p:childTnLst>
                              <p:par>
                                <p:cTn id="62" presetID="2" presetClass="exit" presetSubtype="1" fill="hold" nodeType="afterEffect">
                                  <p:stCondLst>
                                    <p:cond delay="0"/>
                                  </p:stCondLst>
                                  <p:childTnLst>
                                    <p:anim calcmode="lin" valueType="num">
                                      <p:cBhvr additive="base">
                                        <p:cTn id="63" dur="3000"/>
                                        <p:tgtEl>
                                          <p:spTgt spid="6"/>
                                        </p:tgtEl>
                                        <p:attrNameLst>
                                          <p:attrName>ppt_x</p:attrName>
                                        </p:attrNameLst>
                                      </p:cBhvr>
                                      <p:tavLst>
                                        <p:tav tm="0">
                                          <p:val>
                                            <p:strVal val="ppt_x"/>
                                          </p:val>
                                        </p:tav>
                                        <p:tav tm="100000">
                                          <p:val>
                                            <p:strVal val="ppt_x"/>
                                          </p:val>
                                        </p:tav>
                                      </p:tavLst>
                                    </p:anim>
                                    <p:anim calcmode="lin" valueType="num">
                                      <p:cBhvr additive="base">
                                        <p:cTn id="64" dur="3000"/>
                                        <p:tgtEl>
                                          <p:spTgt spid="6"/>
                                        </p:tgtEl>
                                        <p:attrNameLst>
                                          <p:attrName>ppt_y</p:attrName>
                                        </p:attrNameLst>
                                      </p:cBhvr>
                                      <p:tavLst>
                                        <p:tav tm="0">
                                          <p:val>
                                            <p:strVal val="ppt_y"/>
                                          </p:val>
                                        </p:tav>
                                        <p:tav tm="100000">
                                          <p:val>
                                            <p:strVal val="0-ppt_h/2"/>
                                          </p:val>
                                        </p:tav>
                                      </p:tavLst>
                                    </p:anim>
                                    <p:set>
                                      <p:cBhvr>
                                        <p:cTn id="65" dur="1" fill="hold">
                                          <p:stCondLst>
                                            <p:cond delay="2999"/>
                                          </p:stCondLst>
                                        </p:cTn>
                                        <p:tgtEl>
                                          <p:spTgt spid="6"/>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7"/>
                                        </p:tgtEl>
                                        <p:attrNameLst>
                                          <p:attrName>ppt_x</p:attrName>
                                        </p:attrNameLst>
                                      </p:cBhvr>
                                      <p:tavLst>
                                        <p:tav tm="0">
                                          <p:val>
                                            <p:strVal val="ppt_x"/>
                                          </p:val>
                                        </p:tav>
                                        <p:tav tm="100000">
                                          <p:val>
                                            <p:strVal val="1+ppt_w/2"/>
                                          </p:val>
                                        </p:tav>
                                      </p:tavLst>
                                    </p:anim>
                                    <p:anim calcmode="lin" valueType="num">
                                      <p:cBhvr additive="base">
                                        <p:cTn id="68" dur="3000"/>
                                        <p:tgtEl>
                                          <p:spTgt spid="7"/>
                                        </p:tgtEl>
                                        <p:attrNameLst>
                                          <p:attrName>ppt_y</p:attrName>
                                        </p:attrNameLst>
                                      </p:cBhvr>
                                      <p:tavLst>
                                        <p:tav tm="0">
                                          <p:val>
                                            <p:strVal val="ppt_y"/>
                                          </p:val>
                                        </p:tav>
                                        <p:tav tm="100000">
                                          <p:val>
                                            <p:strVal val="ppt_y"/>
                                          </p:val>
                                        </p:tav>
                                      </p:tavLst>
                                    </p:anim>
                                    <p:set>
                                      <p:cBhvr>
                                        <p:cTn id="69" dur="1" fill="hold">
                                          <p:stCondLst>
                                            <p:cond delay="2999"/>
                                          </p:stCondLst>
                                        </p:cTn>
                                        <p:tgtEl>
                                          <p:spTgt spid="7"/>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8"/>
                                        </p:tgtEl>
                                        <p:attrNameLst>
                                          <p:attrName>ppt_x</p:attrName>
                                        </p:attrNameLst>
                                      </p:cBhvr>
                                      <p:tavLst>
                                        <p:tav tm="0">
                                          <p:val>
                                            <p:strVal val="ppt_x"/>
                                          </p:val>
                                        </p:tav>
                                        <p:tav tm="100000">
                                          <p:val>
                                            <p:strVal val="ppt_x"/>
                                          </p:val>
                                        </p:tav>
                                      </p:tavLst>
                                    </p:anim>
                                    <p:anim calcmode="lin" valueType="num">
                                      <p:cBhvr additive="base">
                                        <p:cTn id="72" dur="3000"/>
                                        <p:tgtEl>
                                          <p:spTgt spid="8"/>
                                        </p:tgtEl>
                                        <p:attrNameLst>
                                          <p:attrName>ppt_y</p:attrName>
                                        </p:attrNameLst>
                                      </p:cBhvr>
                                      <p:tavLst>
                                        <p:tav tm="0">
                                          <p:val>
                                            <p:strVal val="ppt_y"/>
                                          </p:val>
                                        </p:tav>
                                        <p:tav tm="100000">
                                          <p:val>
                                            <p:strVal val="1+ppt_h/2"/>
                                          </p:val>
                                        </p:tav>
                                      </p:tavLst>
                                    </p:anim>
                                    <p:set>
                                      <p:cBhvr>
                                        <p:cTn id="73" dur="1" fill="hold">
                                          <p:stCondLst>
                                            <p:cond delay="2999"/>
                                          </p:stCondLst>
                                        </p:cTn>
                                        <p:tgtEl>
                                          <p:spTgt spid="8"/>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1+ppt_w/2"/>
                                          </p:val>
                                        </p:tav>
                                      </p:tavLst>
                                    </p:anim>
                                    <p:anim calcmode="lin" valueType="num">
                                      <p:cBhvr additive="base">
                                        <p:cTn id="76" dur="3000"/>
                                        <p:tgtEl>
                                          <p:spTgt spid="10"/>
                                        </p:tgtEl>
                                        <p:attrNameLst>
                                          <p:attrName>ppt_y</p:attrName>
                                        </p:attrNameLst>
                                      </p:cBhvr>
                                      <p:tavLst>
                                        <p:tav tm="0">
                                          <p:val>
                                            <p:strVal val="ppt_y"/>
                                          </p:val>
                                        </p:tav>
                                        <p:tav tm="100000">
                                          <p:val>
                                            <p:strVal val="1+ppt_h/2"/>
                                          </p:val>
                                        </p:tav>
                                      </p:tavLst>
                                    </p:anim>
                                    <p:set>
                                      <p:cBhvr>
                                        <p:cTn id="77" dur="1" fill="hold">
                                          <p:stCondLst>
                                            <p:cond delay="2999"/>
                                          </p:stCondLst>
                                        </p:cTn>
                                        <p:tgtEl>
                                          <p:spTgt spid="10"/>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3000"/>
                                        <p:tgtEl>
                                          <p:spTgt spid="12"/>
                                        </p:tgtEl>
                                        <p:attrNameLst>
                                          <p:attrName>ppt_x</p:attrName>
                                        </p:attrNameLst>
                                      </p:cBhvr>
                                      <p:tavLst>
                                        <p:tav tm="0">
                                          <p:val>
                                            <p:strVal val="ppt_x"/>
                                          </p:val>
                                        </p:tav>
                                        <p:tav tm="100000">
                                          <p:val>
                                            <p:strVal val="1+ppt_w/2"/>
                                          </p:val>
                                        </p:tav>
                                      </p:tavLst>
                                    </p:anim>
                                    <p:anim calcmode="lin" valueType="num">
                                      <p:cBhvr additive="base">
                                        <p:cTn id="80" dur="3000"/>
                                        <p:tgtEl>
                                          <p:spTgt spid="12"/>
                                        </p:tgtEl>
                                        <p:attrNameLst>
                                          <p:attrName>ppt_y</p:attrName>
                                        </p:attrNameLst>
                                      </p:cBhvr>
                                      <p:tavLst>
                                        <p:tav tm="0">
                                          <p:val>
                                            <p:strVal val="ppt_y"/>
                                          </p:val>
                                        </p:tav>
                                        <p:tav tm="100000">
                                          <p:val>
                                            <p:strVal val="0-ppt_h/2"/>
                                          </p:val>
                                        </p:tav>
                                      </p:tavLst>
                                    </p:anim>
                                    <p:set>
                                      <p:cBhvr>
                                        <p:cTn id="81" dur="1" fill="hold">
                                          <p:stCondLst>
                                            <p:cond delay="2999"/>
                                          </p:stCondLst>
                                        </p:cTn>
                                        <p:tgtEl>
                                          <p:spTgt spid="12"/>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11"/>
                                        </p:tgtEl>
                                        <p:attrNameLst>
                                          <p:attrName>ppt_x</p:attrName>
                                        </p:attrNameLst>
                                      </p:cBhvr>
                                      <p:tavLst>
                                        <p:tav tm="0">
                                          <p:val>
                                            <p:strVal val="ppt_x"/>
                                          </p:val>
                                        </p:tav>
                                        <p:tav tm="100000">
                                          <p:val>
                                            <p:strVal val="0-ppt_w/2"/>
                                          </p:val>
                                        </p:tav>
                                      </p:tavLst>
                                    </p:anim>
                                    <p:anim calcmode="lin" valueType="num">
                                      <p:cBhvr additive="base">
                                        <p:cTn id="84" dur="3000"/>
                                        <p:tgtEl>
                                          <p:spTgt spid="11"/>
                                        </p:tgtEl>
                                        <p:attrNameLst>
                                          <p:attrName>ppt_y</p:attrName>
                                        </p:attrNameLst>
                                      </p:cBhvr>
                                      <p:tavLst>
                                        <p:tav tm="0">
                                          <p:val>
                                            <p:strVal val="ppt_y"/>
                                          </p:val>
                                        </p:tav>
                                        <p:tav tm="100000">
                                          <p:val>
                                            <p:strVal val="1+ppt_h/2"/>
                                          </p:val>
                                        </p:tav>
                                      </p:tavLst>
                                    </p:anim>
                                    <p:set>
                                      <p:cBhvr>
                                        <p:cTn id="85" dur="1" fill="hold">
                                          <p:stCondLst>
                                            <p:cond delay="2999"/>
                                          </p:stCondLst>
                                        </p:cTn>
                                        <p:tgtEl>
                                          <p:spTgt spid="11"/>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9"/>
                                        </p:tgtEl>
                                        <p:attrNameLst>
                                          <p:attrName>ppt_x</p:attrName>
                                        </p:attrNameLst>
                                      </p:cBhvr>
                                      <p:tavLst>
                                        <p:tav tm="0">
                                          <p:val>
                                            <p:strVal val="ppt_x"/>
                                          </p:val>
                                        </p:tav>
                                        <p:tav tm="100000">
                                          <p:val>
                                            <p:strVal val="0-ppt_w/2"/>
                                          </p:val>
                                        </p:tav>
                                      </p:tavLst>
                                    </p:anim>
                                    <p:anim calcmode="lin" valueType="num">
                                      <p:cBhvr additive="base">
                                        <p:cTn id="88" dur="3000"/>
                                        <p:tgtEl>
                                          <p:spTgt spid="9"/>
                                        </p:tgtEl>
                                        <p:attrNameLst>
                                          <p:attrName>ppt_y</p:attrName>
                                        </p:attrNameLst>
                                      </p:cBhvr>
                                      <p:tavLst>
                                        <p:tav tm="0">
                                          <p:val>
                                            <p:strVal val="ppt_y"/>
                                          </p:val>
                                        </p:tav>
                                        <p:tav tm="100000">
                                          <p:val>
                                            <p:strVal val="ppt_y"/>
                                          </p:val>
                                        </p:tav>
                                      </p:tavLst>
                                    </p:anim>
                                    <p:set>
                                      <p:cBhvr>
                                        <p:cTn id="89" dur="1" fill="hold">
                                          <p:stCondLst>
                                            <p:cond delay="2999"/>
                                          </p:stCondLst>
                                        </p:cTn>
                                        <p:tgtEl>
                                          <p:spTgt spid="9"/>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3000"/>
                                        <p:tgtEl>
                                          <p:spTgt spid="13"/>
                                        </p:tgtEl>
                                        <p:attrNameLst>
                                          <p:attrName>ppt_x</p:attrName>
                                        </p:attrNameLst>
                                      </p:cBhvr>
                                      <p:tavLst>
                                        <p:tav tm="0">
                                          <p:val>
                                            <p:strVal val="ppt_x"/>
                                          </p:val>
                                        </p:tav>
                                        <p:tav tm="100000">
                                          <p:val>
                                            <p:strVal val="0-ppt_w/2"/>
                                          </p:val>
                                        </p:tav>
                                      </p:tavLst>
                                    </p:anim>
                                    <p:anim calcmode="lin" valueType="num">
                                      <p:cBhvr additive="base">
                                        <p:cTn id="92" dur="3000"/>
                                        <p:tgtEl>
                                          <p:spTgt spid="13"/>
                                        </p:tgtEl>
                                        <p:attrNameLst>
                                          <p:attrName>ppt_y</p:attrName>
                                        </p:attrNameLst>
                                      </p:cBhvr>
                                      <p:tavLst>
                                        <p:tav tm="0">
                                          <p:val>
                                            <p:strVal val="ppt_y"/>
                                          </p:val>
                                        </p:tav>
                                        <p:tav tm="100000">
                                          <p:val>
                                            <p:strVal val="0-ppt_h/2"/>
                                          </p:val>
                                        </p:tav>
                                      </p:tavLst>
                                    </p:anim>
                                    <p:set>
                                      <p:cBhvr>
                                        <p:cTn id="93" dur="1" fill="hold">
                                          <p:stCondLst>
                                            <p:cond delay="2999"/>
                                          </p:stCondLst>
                                        </p:cTn>
                                        <p:tgtEl>
                                          <p:spTgt spid="13"/>
                                        </p:tgtEl>
                                        <p:attrNameLst>
                                          <p:attrName>style.visibility</p:attrName>
                                        </p:attrNameLst>
                                      </p:cBhvr>
                                      <p:to>
                                        <p:strVal val="hidden"/>
                                      </p:to>
                                    </p:set>
                                  </p:childTnLst>
                                </p:cTn>
                              </p:par>
                              <p:par>
                                <p:cTn id="94" presetID="13" presetClass="exit" presetSubtype="32" fill="hold" nodeType="withEffect">
                                  <p:stCondLst>
                                    <p:cond delay="0"/>
                                  </p:stCondLst>
                                  <p:childTnLst>
                                    <p:animEffect transition="out" filter="plus(out)">
                                      <p:cBhvr>
                                        <p:cTn id="95" dur="3000"/>
                                        <p:tgtEl>
                                          <p:spTgt spid="6"/>
                                        </p:tgtEl>
                                      </p:cBhvr>
                                    </p:animEffect>
                                    <p:set>
                                      <p:cBhvr>
                                        <p:cTn id="96" dur="1" fill="hold">
                                          <p:stCondLst>
                                            <p:cond delay="2999"/>
                                          </p:stCondLst>
                                        </p:cTn>
                                        <p:tgtEl>
                                          <p:spTgt spid="6"/>
                                        </p:tgtEl>
                                        <p:attrNameLst>
                                          <p:attrName>style.visibility</p:attrName>
                                        </p:attrNameLst>
                                      </p:cBhvr>
                                      <p:to>
                                        <p:strVal val="hidden"/>
                                      </p:to>
                                    </p:set>
                                  </p:childTnLst>
                                </p:cTn>
                              </p:par>
                              <p:par>
                                <p:cTn id="97" presetID="13" presetClass="exit" presetSubtype="32" fill="hold" nodeType="withEffect">
                                  <p:stCondLst>
                                    <p:cond delay="0"/>
                                  </p:stCondLst>
                                  <p:childTnLst>
                                    <p:animEffect transition="out" filter="plus(out)">
                                      <p:cBhvr>
                                        <p:cTn id="98" dur="3000"/>
                                        <p:tgtEl>
                                          <p:spTgt spid="7"/>
                                        </p:tgtEl>
                                      </p:cBhvr>
                                    </p:animEffect>
                                    <p:set>
                                      <p:cBhvr>
                                        <p:cTn id="99" dur="1" fill="hold">
                                          <p:stCondLst>
                                            <p:cond delay="2999"/>
                                          </p:stCondLst>
                                        </p:cTn>
                                        <p:tgtEl>
                                          <p:spTgt spid="7"/>
                                        </p:tgtEl>
                                        <p:attrNameLst>
                                          <p:attrName>style.visibility</p:attrName>
                                        </p:attrNameLst>
                                      </p:cBhvr>
                                      <p:to>
                                        <p:strVal val="hidden"/>
                                      </p:to>
                                    </p:set>
                                  </p:childTnLst>
                                </p:cTn>
                              </p:par>
                              <p:par>
                                <p:cTn id="100" presetID="13" presetClass="exit" presetSubtype="32" fill="hold" nodeType="withEffect">
                                  <p:stCondLst>
                                    <p:cond delay="0"/>
                                  </p:stCondLst>
                                  <p:childTnLst>
                                    <p:animEffect transition="out" filter="plus(out)">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13" presetClass="exit" presetSubtype="32" fill="hold" nodeType="withEffect">
                                  <p:stCondLst>
                                    <p:cond delay="0"/>
                                  </p:stCondLst>
                                  <p:childTnLst>
                                    <p:animEffect transition="out" filter="plus(out)">
                                      <p:cBhvr>
                                        <p:cTn id="104" dur="3000"/>
                                        <p:tgtEl>
                                          <p:spTgt spid="10"/>
                                        </p:tgtEl>
                                      </p:cBhvr>
                                    </p:animEffect>
                                    <p:set>
                                      <p:cBhvr>
                                        <p:cTn id="105" dur="1" fill="hold">
                                          <p:stCondLst>
                                            <p:cond delay="2999"/>
                                          </p:stCondLst>
                                        </p:cTn>
                                        <p:tgtEl>
                                          <p:spTgt spid="10"/>
                                        </p:tgtEl>
                                        <p:attrNameLst>
                                          <p:attrName>style.visibility</p:attrName>
                                        </p:attrNameLst>
                                      </p:cBhvr>
                                      <p:to>
                                        <p:strVal val="hidden"/>
                                      </p:to>
                                    </p:set>
                                  </p:childTnLst>
                                </p:cTn>
                              </p:par>
                              <p:par>
                                <p:cTn id="106" presetID="13" presetClass="exit" presetSubtype="32" fill="hold" nodeType="withEffect">
                                  <p:stCondLst>
                                    <p:cond delay="0"/>
                                  </p:stCondLst>
                                  <p:childTnLst>
                                    <p:animEffect transition="out" filter="plus(out)">
                                      <p:cBhvr>
                                        <p:cTn id="107" dur="3000"/>
                                        <p:tgtEl>
                                          <p:spTgt spid="12"/>
                                        </p:tgtEl>
                                      </p:cBhvr>
                                    </p:animEffect>
                                    <p:set>
                                      <p:cBhvr>
                                        <p:cTn id="108" dur="1" fill="hold">
                                          <p:stCondLst>
                                            <p:cond delay="2999"/>
                                          </p:stCondLst>
                                        </p:cTn>
                                        <p:tgtEl>
                                          <p:spTgt spid="12"/>
                                        </p:tgtEl>
                                        <p:attrNameLst>
                                          <p:attrName>style.visibility</p:attrName>
                                        </p:attrNameLst>
                                      </p:cBhvr>
                                      <p:to>
                                        <p:strVal val="hidden"/>
                                      </p:to>
                                    </p:set>
                                  </p:childTnLst>
                                </p:cTn>
                              </p:par>
                              <p:par>
                                <p:cTn id="109" presetID="13" presetClass="exit" presetSubtype="32" fill="hold" nodeType="withEffect">
                                  <p:stCondLst>
                                    <p:cond delay="0"/>
                                  </p:stCondLst>
                                  <p:childTnLst>
                                    <p:animEffect transition="out" filter="plus(out)">
                                      <p:cBhvr>
                                        <p:cTn id="110" dur="3000"/>
                                        <p:tgtEl>
                                          <p:spTgt spid="11"/>
                                        </p:tgtEl>
                                      </p:cBhvr>
                                    </p:animEffect>
                                    <p:set>
                                      <p:cBhvr>
                                        <p:cTn id="111" dur="1" fill="hold">
                                          <p:stCondLst>
                                            <p:cond delay="2999"/>
                                          </p:stCondLst>
                                        </p:cTn>
                                        <p:tgtEl>
                                          <p:spTgt spid="11"/>
                                        </p:tgtEl>
                                        <p:attrNameLst>
                                          <p:attrName>style.visibility</p:attrName>
                                        </p:attrNameLst>
                                      </p:cBhvr>
                                      <p:to>
                                        <p:strVal val="hidden"/>
                                      </p:to>
                                    </p:set>
                                  </p:childTnLst>
                                </p:cTn>
                              </p:par>
                              <p:par>
                                <p:cTn id="112" presetID="13" presetClass="exit" presetSubtype="32" fill="hold" nodeType="withEffect">
                                  <p:stCondLst>
                                    <p:cond delay="0"/>
                                  </p:stCondLst>
                                  <p:childTnLst>
                                    <p:animEffect transition="out" filter="plus(out)">
                                      <p:cBhvr>
                                        <p:cTn id="113" dur="3000"/>
                                        <p:tgtEl>
                                          <p:spTgt spid="9"/>
                                        </p:tgtEl>
                                      </p:cBhvr>
                                    </p:animEffect>
                                    <p:set>
                                      <p:cBhvr>
                                        <p:cTn id="114" dur="1" fill="hold">
                                          <p:stCondLst>
                                            <p:cond delay="2999"/>
                                          </p:stCondLst>
                                        </p:cTn>
                                        <p:tgtEl>
                                          <p:spTgt spid="9"/>
                                        </p:tgtEl>
                                        <p:attrNameLst>
                                          <p:attrName>style.visibility</p:attrName>
                                        </p:attrNameLst>
                                      </p:cBhvr>
                                      <p:to>
                                        <p:strVal val="hidden"/>
                                      </p:to>
                                    </p:set>
                                  </p:childTnLst>
                                </p:cTn>
                              </p:par>
                              <p:par>
                                <p:cTn id="115" presetID="13" presetClass="exit" presetSubtype="32" fill="hold" nodeType="withEffect">
                                  <p:stCondLst>
                                    <p:cond delay="0"/>
                                  </p:stCondLst>
                                  <p:childTnLst>
                                    <p:animEffect transition="out" filter="plus(out)">
                                      <p:cBhvr>
                                        <p:cTn id="116" dur="3000"/>
                                        <p:tgtEl>
                                          <p:spTgt spid="13"/>
                                        </p:tgtEl>
                                      </p:cBhvr>
                                    </p:animEffect>
                                    <p:set>
                                      <p:cBhvr>
                                        <p:cTn id="117" dur="1" fill="hold">
                                          <p:stCondLst>
                                            <p:cond delay="2999"/>
                                          </p:stCondLst>
                                        </p:cTn>
                                        <p:tgtEl>
                                          <p:spTgt spid="1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4" presetClass="entr" presetSubtype="3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ox(out)">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4"/>
                                        </p:tgtEl>
                                        <p:attrNameLst>
                                          <p:attrName>style.visibility</p:attrName>
                                        </p:attrNameLst>
                                      </p:cBhvr>
                                      <p:to>
                                        <p:strVal val="visible"/>
                                      </p:to>
                                    </p:set>
                                    <p:animEffect transition="in" filter="fade">
                                      <p:cBhvr>
                                        <p:cTn id="128" dur="1000"/>
                                        <p:tgtEl>
                                          <p:spTgt spid="14"/>
                                        </p:tgtEl>
                                      </p:cBhvr>
                                    </p:animEffect>
                                    <p:anim calcmode="lin" valueType="num">
                                      <p:cBhvr>
                                        <p:cTn id="129" dur="1000" fill="hold"/>
                                        <p:tgtEl>
                                          <p:spTgt spid="14"/>
                                        </p:tgtEl>
                                        <p:attrNameLst>
                                          <p:attrName>ppt_x</p:attrName>
                                        </p:attrNameLst>
                                      </p:cBhvr>
                                      <p:tavLst>
                                        <p:tav tm="0">
                                          <p:val>
                                            <p:strVal val="#ppt_x-.1"/>
                                          </p:val>
                                        </p:tav>
                                        <p:tav tm="100000">
                                          <p:val>
                                            <p:strVal val="#ppt_x"/>
                                          </p:val>
                                        </p:tav>
                                      </p:tavLst>
                                    </p:anim>
                                    <p:anim calcmode="lin" valueType="num">
                                      <p:cBhvr>
                                        <p:cTn id="13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del Iguazú se encuentran en la húmeda y estrafalaria ciudad de Puerto Iguazú, ubicada en la mayor provincia productora de yerba mate en Argentina, Misiones.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diamond/>
      </p:transition>
    </mc:Choice>
    <mc:Fallback>
      <p:transition spd="slow" advTm="24000">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2/3*ppt_w"/>
                                          </p:val>
                                        </p:tav>
                                      </p:tavLst>
                                    </p:anim>
                                    <p:anim calcmode="lin" valueType="num">
                                      <p:cBhvr>
                                        <p:cTn id="7" dur="4000"/>
                                        <p:tgtEl>
                                          <p:spTgt spid="7"/>
                                        </p:tgtEl>
                                        <p:attrNameLst>
                                          <p:attrName>ppt_h</p:attrName>
                                        </p:attrNameLst>
                                      </p:cBhvr>
                                      <p:tavLst>
                                        <p:tav tm="0">
                                          <p:val>
                                            <p:strVal val="ppt_h"/>
                                          </p:val>
                                        </p:tav>
                                        <p:tav tm="100000">
                                          <p:val>
                                            <p:strVal val="2/3*ppt_h"/>
                                          </p:val>
                                        </p:tav>
                                      </p:tavLst>
                                    </p:anim>
                                    <p:set>
                                      <p:cBhvr>
                                        <p:cTn id="8" dur="1" fill="hold">
                                          <p:stCondLst>
                                            <p:cond delay="3999"/>
                                          </p:stCondLst>
                                        </p:cTn>
                                        <p:tgtEl>
                                          <p:spTgt spid="7"/>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7"/>
                                        </p:tgtEl>
                                      </p:cBhvr>
                                    </p:animEffect>
                                    <p:set>
                                      <p:cBhvr>
                                        <p:cTn id="11" dur="1" fill="hold">
                                          <p:stCondLst>
                                            <p:cond delay="3999"/>
                                          </p:stCondLst>
                                        </p:cTn>
                                        <p:tgtEl>
                                          <p:spTgt spid="7"/>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6"/>
                                        </p:tgtEl>
                                        <p:attrNameLst>
                                          <p:attrName>ppt_w</p:attrName>
                                        </p:attrNameLst>
                                      </p:cBhvr>
                                      <p:tavLst>
                                        <p:tav tm="0">
                                          <p:val>
                                            <p:strVal val="ppt_w"/>
                                          </p:val>
                                        </p:tav>
                                        <p:tav tm="100000">
                                          <p:val>
                                            <p:strVal val="2/3*ppt_w"/>
                                          </p:val>
                                        </p:tav>
                                      </p:tavLst>
                                    </p:anim>
                                    <p:anim calcmode="lin" valueType="num">
                                      <p:cBhvr>
                                        <p:cTn id="14" dur="4000"/>
                                        <p:tgtEl>
                                          <p:spTgt spid="6"/>
                                        </p:tgtEl>
                                        <p:attrNameLst>
                                          <p:attrName>ppt_h</p:attrName>
                                        </p:attrNameLst>
                                      </p:cBhvr>
                                      <p:tavLst>
                                        <p:tav tm="0">
                                          <p:val>
                                            <p:strVal val="ppt_h"/>
                                          </p:val>
                                        </p:tav>
                                        <p:tav tm="100000">
                                          <p:val>
                                            <p:strVal val="2/3*ppt_h"/>
                                          </p:val>
                                        </p:tav>
                                      </p:tavLst>
                                    </p:anim>
                                    <p:set>
                                      <p:cBhvr>
                                        <p:cTn id="15" dur="1" fill="hold">
                                          <p:stCondLst>
                                            <p:cond delay="3999"/>
                                          </p:stCondLst>
                                        </p:cTn>
                                        <p:tgtEl>
                                          <p:spTgt spid="6"/>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merican_steam_locomotive-wallpaper-1280x8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american_steam_locomotive-wallpaper-1280x8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american_steam_locomotive-wallpaper-1280x8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dice, se comenta, se rumorea que, hace millones de años, en esta región existía actividad volcánica constante la cual, junto con el trabajo de la erosión, formó los saltos que hoy conforman las 275 cascadas que pueden verse ahí.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plus/>
      </p:transition>
    </mc:Choice>
    <mc:Fallback>
      <p:transition spd="slow" advTm="28000">
        <p:plu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2/3*ppt_w"/>
                                          </p:val>
                                        </p:tav>
                                      </p:tavLst>
                                    </p:anim>
                                    <p:anim calcmode="lin" valueType="num">
                                      <p:cBhvr>
                                        <p:cTn id="14" dur="3000"/>
                                        <p:tgtEl>
                                          <p:spTgt spid="5"/>
                                        </p:tgtEl>
                                        <p:attrNameLst>
                                          <p:attrName>ppt_h</p:attrName>
                                        </p:attrNameLst>
                                      </p:cBhvr>
                                      <p:tavLst>
                                        <p:tav tm="0">
                                          <p:val>
                                            <p:strVal val="ppt_h"/>
                                          </p:val>
                                        </p:tav>
                                        <p:tav tm="100000">
                                          <p:val>
                                            <p:strVal val="2/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6" presetClass="exit" presetSubtype="16" fill="hold" nodeType="withEffect">
                                  <p:stCondLst>
                                    <p:cond delay="0"/>
                                  </p:stCondLst>
                                  <p:childTnLst>
                                    <p:animEffect transition="out" filter="circle(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AUTOS DE LUJO-HD\banco-de-imagenes-de-pantalla-gratis-autos-marca-audi-3.jpg"/>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Sol"/>
          <p:cNvSpPr/>
          <p:nvPr/>
        </p:nvSpPr>
        <p:spPr>
          <a:xfrm>
            <a:off x="1692276" y="0"/>
            <a:ext cx="5688013" cy="5898444"/>
          </a:xfrm>
          <a:prstGeom prst="sun">
            <a:avLst/>
          </a:prstGeom>
          <a:solidFill>
            <a:schemeClr val="tx2">
              <a:lumMod val="9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Sol"/>
          <p:cNvSpPr/>
          <p:nvPr/>
        </p:nvSpPr>
        <p:spPr>
          <a:xfrm>
            <a:off x="1692276" y="0"/>
            <a:ext cx="5688013" cy="5898444"/>
          </a:xfrm>
          <a:prstGeom prst="sun">
            <a:avLst/>
          </a:prstGeom>
          <a:solidFill>
            <a:schemeClr val="accent3">
              <a:lumMod val="75000"/>
              <a:alpha val="55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611560"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clima es un punto a parte pues, en medio de la selva predomina un clima subtropical con abundante humedad y lluvias persistentes que riegan la sierra misionera haciendo que predomine un medio ambiente de lo más inusual.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randomBar dir="vert"/>
      </p:transition>
    </mc:Choice>
    <mc:Fallback>
      <p:transition spd="slow" advTm="30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8" presetClass="emph" presetSubtype="0" fill="hold" grpId="1" nodeType="withEffect">
                                  <p:stCondLst>
                                    <p:cond delay="0"/>
                                  </p:stCondLst>
                                  <p:childTnLst>
                                    <p:animRot by="21600000">
                                      <p:cBhvr>
                                        <p:cTn id="10" dur="3000" fill="hold"/>
                                        <p:tgtEl>
                                          <p:spTgt spid="6"/>
                                        </p:tgtEl>
                                        <p:attrNameLst>
                                          <p:attrName>r</p:attrName>
                                        </p:attrNameLst>
                                      </p:cBhvr>
                                    </p:animRot>
                                  </p:childTnLst>
                                </p:cTn>
                              </p:par>
                              <p:par>
                                <p:cTn id="11" presetID="19"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fmla="#ppt_w*sin(2.5*pi*$)">
                                          <p:val>
                                            <p:fltVal val="0"/>
                                          </p:val>
                                        </p:tav>
                                        <p:tav tm="100000">
                                          <p:val>
                                            <p:fltVal val="1"/>
                                          </p:val>
                                        </p:tav>
                                      </p:tavLst>
                                    </p:anim>
                                    <p:anim calcmode="lin" valueType="num">
                                      <p:cBhvr>
                                        <p:cTn id="14" dur="3000" fill="hold"/>
                                        <p:tgtEl>
                                          <p:spTgt spid="7"/>
                                        </p:tgtEl>
                                        <p:attrNameLst>
                                          <p:attrName>ppt_h</p:attrName>
                                        </p:attrNameLst>
                                      </p:cBhvr>
                                      <p:tavLst>
                                        <p:tav tm="0">
                                          <p:val>
                                            <p:strVal val="#ppt_h"/>
                                          </p:val>
                                        </p:tav>
                                        <p:tav tm="100000">
                                          <p:val>
                                            <p:strVal val="#ppt_h"/>
                                          </p:val>
                                        </p:tav>
                                      </p:tavLst>
                                    </p:anim>
                                  </p:childTnLst>
                                </p:cTn>
                              </p:par>
                              <p:par>
                                <p:cTn id="15" presetID="8" presetClass="emph" presetSubtype="0" fill="hold" grpId="1" nodeType="withEffect">
                                  <p:stCondLst>
                                    <p:cond delay="0"/>
                                  </p:stCondLst>
                                  <p:childTnLst>
                                    <p:animRot by="21600000">
                                      <p:cBhvr>
                                        <p:cTn id="16" dur="3000" fill="hold"/>
                                        <p:tgtEl>
                                          <p:spTgt spid="7"/>
                                        </p:tgtEl>
                                        <p:attrNameLst>
                                          <p:attrName>r</p:attrName>
                                        </p:attrNameLst>
                                      </p:cBhvr>
                                    </p:animRot>
                                  </p:childTnLst>
                                </p:cTn>
                              </p:par>
                            </p:childTnLst>
                          </p:cTn>
                        </p:par>
                        <p:par>
                          <p:cTn id="17" fill="hold">
                            <p:stCondLst>
                              <p:cond delay="3000"/>
                            </p:stCondLst>
                            <p:childTnLst>
                              <p:par>
                                <p:cTn id="18" presetID="23" presetClass="exit" presetSubtype="32" fill="hold" grpId="2" nodeType="afterEffect">
                                  <p:stCondLst>
                                    <p:cond delay="0"/>
                                  </p:stCondLst>
                                  <p:childTnLst>
                                    <p:anim calcmode="lin" valueType="num">
                                      <p:cBhvr>
                                        <p:cTn id="19" dur="3000"/>
                                        <p:tgtEl>
                                          <p:spTgt spid="6"/>
                                        </p:tgtEl>
                                        <p:attrNameLst>
                                          <p:attrName>ppt_w</p:attrName>
                                        </p:attrNameLst>
                                      </p:cBhvr>
                                      <p:tavLst>
                                        <p:tav tm="0">
                                          <p:val>
                                            <p:strVal val="ppt_w"/>
                                          </p:val>
                                        </p:tav>
                                        <p:tav tm="100000">
                                          <p:val>
                                            <p:fltVal val="0"/>
                                          </p:val>
                                        </p:tav>
                                      </p:tavLst>
                                    </p:anim>
                                    <p:anim calcmode="lin" valueType="num">
                                      <p:cBhvr>
                                        <p:cTn id="20" dur="3000"/>
                                        <p:tgtEl>
                                          <p:spTgt spid="6"/>
                                        </p:tgtEl>
                                        <p:attrNameLst>
                                          <p:attrName>ppt_h</p:attrName>
                                        </p:attrNameLst>
                                      </p:cBhvr>
                                      <p:tavLst>
                                        <p:tav tm="0">
                                          <p:val>
                                            <p:strVal val="ppt_h"/>
                                          </p:val>
                                        </p:tav>
                                        <p:tav tm="100000">
                                          <p:val>
                                            <p:fltVal val="0"/>
                                          </p:val>
                                        </p:tav>
                                      </p:tavLst>
                                    </p:anim>
                                    <p:set>
                                      <p:cBhvr>
                                        <p:cTn id="21" dur="1" fill="hold">
                                          <p:stCondLst>
                                            <p:cond delay="2999"/>
                                          </p:stCondLst>
                                        </p:cTn>
                                        <p:tgtEl>
                                          <p:spTgt spid="6"/>
                                        </p:tgtEl>
                                        <p:attrNameLst>
                                          <p:attrName>style.visibility</p:attrName>
                                        </p:attrNameLst>
                                      </p:cBhvr>
                                      <p:to>
                                        <p:strVal val="hidden"/>
                                      </p:to>
                                    </p:set>
                                  </p:childTnLst>
                                </p:cTn>
                              </p:par>
                              <p:par>
                                <p:cTn id="22" presetID="8" presetClass="emph" presetSubtype="0" fill="hold" grpId="3" nodeType="withEffect">
                                  <p:stCondLst>
                                    <p:cond delay="0"/>
                                  </p:stCondLst>
                                  <p:childTnLst>
                                    <p:animRot by="21600000">
                                      <p:cBhvr>
                                        <p:cTn id="23" dur="3000" fill="hold"/>
                                        <p:tgtEl>
                                          <p:spTgt spid="6"/>
                                        </p:tgtEl>
                                        <p:attrNameLst>
                                          <p:attrName>r</p:attrName>
                                        </p:attrNameLst>
                                      </p:cBhvr>
                                    </p:animRot>
                                  </p:childTnLst>
                                </p:cTn>
                              </p:par>
                              <p:par>
                                <p:cTn id="24" presetID="8" presetClass="emph" presetSubtype="0" fill="hold" grpId="3" nodeType="withEffect">
                                  <p:stCondLst>
                                    <p:cond delay="0"/>
                                  </p:stCondLst>
                                  <p:childTnLst>
                                    <p:animRot by="21600000">
                                      <p:cBhvr>
                                        <p:cTn id="25" dur="3000" fill="hold"/>
                                        <p:tgtEl>
                                          <p:spTgt spid="7"/>
                                        </p:tgtEl>
                                        <p:attrNameLst>
                                          <p:attrName>r</p:attrName>
                                        </p:attrNameLst>
                                      </p:cBhvr>
                                    </p:animRot>
                                  </p:childTnLst>
                                </p:cTn>
                              </p:par>
                              <p:par>
                                <p:cTn id="26" presetID="23" presetClass="exit" presetSubtype="32" fill="hold" grpId="2" nodeType="withEffect">
                                  <p:stCondLst>
                                    <p:cond delay="0"/>
                                  </p:stCondLst>
                                  <p:childTnLst>
                                    <p:anim calcmode="lin" valueType="num">
                                      <p:cBhvr>
                                        <p:cTn id="27" dur="3000"/>
                                        <p:tgtEl>
                                          <p:spTgt spid="7"/>
                                        </p:tgtEl>
                                        <p:attrNameLst>
                                          <p:attrName>ppt_w</p:attrName>
                                        </p:attrNameLst>
                                      </p:cBhvr>
                                      <p:tavLst>
                                        <p:tav tm="0">
                                          <p:val>
                                            <p:strVal val="ppt_w"/>
                                          </p:val>
                                        </p:tav>
                                        <p:tav tm="100000">
                                          <p:val>
                                            <p:fltVal val="0"/>
                                          </p:val>
                                        </p:tav>
                                      </p:tavLst>
                                    </p:anim>
                                    <p:anim calcmode="lin" valueType="num">
                                      <p:cBhvr>
                                        <p:cTn id="28" dur="3000"/>
                                        <p:tgtEl>
                                          <p:spTgt spid="7"/>
                                        </p:tgtEl>
                                        <p:attrNameLst>
                                          <p:attrName>ppt_h</p:attrName>
                                        </p:attrNameLst>
                                      </p:cBhvr>
                                      <p:tavLst>
                                        <p:tav tm="0">
                                          <p:val>
                                            <p:strVal val="ppt_h"/>
                                          </p:val>
                                        </p:tav>
                                        <p:tav tm="100000">
                                          <p:val>
                                            <p:fltVal val="0"/>
                                          </p:val>
                                        </p:tav>
                                      </p:tavLst>
                                    </p:anim>
                                    <p:set>
                                      <p:cBhvr>
                                        <p:cTn id="29" dur="1" fill="hold">
                                          <p:stCondLst>
                                            <p:cond delay="2999"/>
                                          </p:stCondLst>
                                        </p:cTn>
                                        <p:tgtEl>
                                          <p:spTgt spid="7"/>
                                        </p:tgtEl>
                                        <p:attrNameLst>
                                          <p:attrName>style.visibility</p:attrName>
                                        </p:attrNameLst>
                                      </p:cBhvr>
                                      <p:to>
                                        <p:strVal val="hidden"/>
                                      </p:to>
                                    </p:set>
                                  </p:childTnLst>
                                </p:cTn>
                              </p:par>
                              <p:par>
                                <p:cTn id="30" presetID="23" presetClass="entr" presetSubtype="528" fill="hold" nodeType="withEffect">
                                  <p:stCondLst>
                                    <p:cond delay="0"/>
                                  </p:stCondLst>
                                  <p:childTnLst>
                                    <p:set>
                                      <p:cBhvr>
                                        <p:cTn id="31" dur="1" fill="hold">
                                          <p:stCondLst>
                                            <p:cond delay="0"/>
                                          </p:stCondLst>
                                        </p:cTn>
                                        <p:tgtEl>
                                          <p:spTgt spid="2050"/>
                                        </p:tgtEl>
                                        <p:attrNameLst>
                                          <p:attrName>style.visibility</p:attrName>
                                        </p:attrNameLst>
                                      </p:cBhvr>
                                      <p:to>
                                        <p:strVal val="visible"/>
                                      </p:to>
                                    </p:set>
                                    <p:anim calcmode="lin" valueType="num">
                                      <p:cBhvr>
                                        <p:cTn id="32" dur="3000" fill="hold"/>
                                        <p:tgtEl>
                                          <p:spTgt spid="2050"/>
                                        </p:tgtEl>
                                        <p:attrNameLst>
                                          <p:attrName>ppt_w</p:attrName>
                                        </p:attrNameLst>
                                      </p:cBhvr>
                                      <p:tavLst>
                                        <p:tav tm="0">
                                          <p:val>
                                            <p:fltVal val="0"/>
                                          </p:val>
                                        </p:tav>
                                        <p:tav tm="100000">
                                          <p:val>
                                            <p:strVal val="#ppt_w"/>
                                          </p:val>
                                        </p:tav>
                                      </p:tavLst>
                                    </p:anim>
                                    <p:anim calcmode="lin" valueType="num">
                                      <p:cBhvr>
                                        <p:cTn id="33" dur="3000" fill="hold"/>
                                        <p:tgtEl>
                                          <p:spTgt spid="2050"/>
                                        </p:tgtEl>
                                        <p:attrNameLst>
                                          <p:attrName>ppt_h</p:attrName>
                                        </p:attrNameLst>
                                      </p:cBhvr>
                                      <p:tavLst>
                                        <p:tav tm="0">
                                          <p:val>
                                            <p:fltVal val="0"/>
                                          </p:val>
                                        </p:tav>
                                        <p:tav tm="100000">
                                          <p:val>
                                            <p:strVal val="#ppt_h"/>
                                          </p:val>
                                        </p:tav>
                                      </p:tavLst>
                                    </p:anim>
                                    <p:anim calcmode="lin" valueType="num">
                                      <p:cBhvr>
                                        <p:cTn id="34" dur="3000" fill="hold"/>
                                        <p:tgtEl>
                                          <p:spTgt spid="2050"/>
                                        </p:tgtEl>
                                        <p:attrNameLst>
                                          <p:attrName>ppt_x</p:attrName>
                                        </p:attrNameLst>
                                      </p:cBhvr>
                                      <p:tavLst>
                                        <p:tav tm="0">
                                          <p:val>
                                            <p:fltVal val="0.5"/>
                                          </p:val>
                                        </p:tav>
                                        <p:tav tm="100000">
                                          <p:val>
                                            <p:strVal val="#ppt_x"/>
                                          </p:val>
                                        </p:tav>
                                      </p:tavLst>
                                    </p:anim>
                                    <p:anim calcmode="lin" valueType="num">
                                      <p:cBhvr>
                                        <p:cTn id="35" dur="3000" fill="hold"/>
                                        <p:tgtEl>
                                          <p:spTgt spid="2050"/>
                                        </p:tgtEl>
                                        <p:attrNameLst>
                                          <p:attrName>ppt_y</p:attrName>
                                        </p:attrNameLst>
                                      </p:cBhvr>
                                      <p:tavLst>
                                        <p:tav tm="0">
                                          <p:val>
                                            <p:fltVal val="0.5"/>
                                          </p:val>
                                        </p:tav>
                                        <p:tav tm="100000">
                                          <p:val>
                                            <p:strVal val="#ppt_y"/>
                                          </p:val>
                                        </p:tav>
                                      </p:tavLst>
                                    </p:anim>
                                  </p:childTnLst>
                                </p:cTn>
                              </p:par>
                              <p:par>
                                <p:cTn id="36" presetID="6" presetClass="entr" presetSubtype="16" fill="hold" nodeType="withEffect">
                                  <p:stCondLst>
                                    <p:cond delay="0"/>
                                  </p:stCondLst>
                                  <p:childTnLst>
                                    <p:set>
                                      <p:cBhvr>
                                        <p:cTn id="37" dur="1" fill="hold">
                                          <p:stCondLst>
                                            <p:cond delay="0"/>
                                          </p:stCondLst>
                                        </p:cTn>
                                        <p:tgtEl>
                                          <p:spTgt spid="2050"/>
                                        </p:tgtEl>
                                        <p:attrNameLst>
                                          <p:attrName>style.visibility</p:attrName>
                                        </p:attrNameLst>
                                      </p:cBhvr>
                                      <p:to>
                                        <p:strVal val="visible"/>
                                      </p:to>
                                    </p:set>
                                    <p:animEffect transition="in" filter="circle(in)">
                                      <p:cBhvr>
                                        <p:cTn id="38" dur="3000"/>
                                        <p:tgtEl>
                                          <p:spTgt spid="2050"/>
                                        </p:tgtEl>
                                      </p:cBhvr>
                                    </p:animEffect>
                                  </p:childTnLst>
                                </p:cTn>
                              </p:par>
                            </p:childTnLst>
                          </p:cTn>
                        </p:par>
                        <p:par>
                          <p:cTn id="39" fill="hold">
                            <p:stCondLst>
                              <p:cond delay="6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5"/>
                                        </p:tgtEl>
                                        <p:attrNameLst>
                                          <p:attrName>style.visibility</p:attrName>
                                        </p:attrNameLst>
                                      </p:cBhvr>
                                      <p:to>
                                        <p:strVal val="visible"/>
                                      </p:to>
                                    </p:set>
                                    <p:animEffect transition="in" filter="fade">
                                      <p:cBhvr>
                                        <p:cTn id="42" dur="1000"/>
                                        <p:tgtEl>
                                          <p:spTgt spid="5"/>
                                        </p:tgtEl>
                                      </p:cBhvr>
                                    </p:animEffect>
                                    <p:anim calcmode="lin" valueType="num">
                                      <p:cBhvr>
                                        <p:cTn id="43" dur="1000" fill="hold"/>
                                        <p:tgtEl>
                                          <p:spTgt spid="5"/>
                                        </p:tgtEl>
                                        <p:attrNameLst>
                                          <p:attrName>ppt_x</p:attrName>
                                        </p:attrNameLst>
                                      </p:cBhvr>
                                      <p:tavLst>
                                        <p:tav tm="0">
                                          <p:val>
                                            <p:strVal val="#ppt_x-.1"/>
                                          </p:val>
                                        </p:tav>
                                        <p:tav tm="100000">
                                          <p:val>
                                            <p:strVal val="#ppt_x"/>
                                          </p:val>
                                        </p:tav>
                                      </p:tavLst>
                                    </p:anim>
                                    <p:anim calcmode="lin" valueType="num">
                                      <p:cBhvr>
                                        <p:cTn id="4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Ana María\Desktop\nevada_05-07-07_08JJ.jpg"/>
          <p:cNvPicPr>
            <a:picLocks noChangeAspect="1" noChangeArrowheads="1"/>
          </p:cNvPicPr>
          <p:nvPr/>
        </p:nvPicPr>
        <p:blipFill>
          <a:blip r:embed="rId2" cstate="print"/>
          <a:srcRect r="87800"/>
          <a:stretch>
            <a:fillRect/>
          </a:stretch>
        </p:blipFill>
        <p:spPr bwMode="auto">
          <a:xfrm>
            <a:off x="1" y="0"/>
            <a:ext cx="1115615" cy="5715000"/>
          </a:xfrm>
          <a:prstGeom prst="rect">
            <a:avLst/>
          </a:prstGeom>
          <a:noFill/>
          <a:ln w="9525">
            <a:noFill/>
            <a:miter lim="800000"/>
            <a:headEnd/>
            <a:tailEnd/>
          </a:ln>
        </p:spPr>
      </p:pic>
      <p:pic>
        <p:nvPicPr>
          <p:cNvPr id="5" name="Picture 3" descr="C:\Users\Ana María\Desktop\nevada_05-07-07_08JJ.jpg"/>
          <p:cNvPicPr>
            <a:picLocks noChangeAspect="1" noChangeArrowheads="1"/>
          </p:cNvPicPr>
          <p:nvPr/>
        </p:nvPicPr>
        <p:blipFill>
          <a:blip r:embed="rId2" cstate="print"/>
          <a:srcRect l="75200" r="12200"/>
          <a:stretch>
            <a:fillRect/>
          </a:stretch>
        </p:blipFill>
        <p:spPr bwMode="auto">
          <a:xfrm>
            <a:off x="6876256" y="0"/>
            <a:ext cx="1152128" cy="5715000"/>
          </a:xfrm>
          <a:prstGeom prst="rect">
            <a:avLst/>
          </a:prstGeom>
          <a:noFill/>
          <a:ln w="9525">
            <a:noFill/>
            <a:miter lim="800000"/>
            <a:headEnd/>
            <a:tailEnd/>
          </a:ln>
        </p:spPr>
      </p:pic>
      <p:pic>
        <p:nvPicPr>
          <p:cNvPr id="6" name="Picture 3" descr="C:\Users\Ana María\Desktop\nevada_05-07-07_08JJ.jpg"/>
          <p:cNvPicPr>
            <a:picLocks noChangeAspect="1" noChangeArrowheads="1"/>
          </p:cNvPicPr>
          <p:nvPr/>
        </p:nvPicPr>
        <p:blipFill>
          <a:blip r:embed="rId2" cstate="print"/>
          <a:srcRect l="24800" t="50000" r="50000"/>
          <a:stretch>
            <a:fillRect/>
          </a:stretch>
        </p:blipFill>
        <p:spPr bwMode="auto">
          <a:xfrm>
            <a:off x="2267744" y="2857500"/>
            <a:ext cx="2304256" cy="2857501"/>
          </a:xfrm>
          <a:prstGeom prst="rect">
            <a:avLst/>
          </a:prstGeom>
          <a:noFill/>
          <a:ln w="9525">
            <a:noFill/>
            <a:miter lim="800000"/>
            <a:headEnd/>
            <a:tailEnd/>
          </a:ln>
        </p:spPr>
      </p:pic>
      <p:pic>
        <p:nvPicPr>
          <p:cNvPr id="7" name="Picture 3" descr="C:\Users\Ana María\Desktop\nevada_05-07-07_08JJ.jpg"/>
          <p:cNvPicPr>
            <a:picLocks noChangeAspect="1" noChangeArrowheads="1"/>
          </p:cNvPicPr>
          <p:nvPr/>
        </p:nvPicPr>
        <p:blipFill>
          <a:blip r:embed="rId2" cstate="print"/>
          <a:srcRect l="50000" r="24800" b="51260"/>
          <a:stretch>
            <a:fillRect/>
          </a:stretch>
        </p:blipFill>
        <p:spPr bwMode="auto">
          <a:xfrm>
            <a:off x="4572000" y="0"/>
            <a:ext cx="2304256" cy="2857500"/>
          </a:xfrm>
          <a:prstGeom prst="rect">
            <a:avLst/>
          </a:prstGeom>
          <a:noFill/>
          <a:ln w="9525">
            <a:noFill/>
            <a:miter lim="800000"/>
            <a:headEnd/>
            <a:tailEnd/>
          </a:ln>
        </p:spPr>
      </p:pic>
      <p:pic>
        <p:nvPicPr>
          <p:cNvPr id="8" name="Picture 3" descr="C:\Users\Ana María\Desktop\nevada_05-07-07_08JJ.jpg"/>
          <p:cNvPicPr>
            <a:picLocks noChangeAspect="1" noChangeArrowheads="1"/>
          </p:cNvPicPr>
          <p:nvPr/>
        </p:nvPicPr>
        <p:blipFill>
          <a:blip r:embed="rId2" cstate="print"/>
          <a:srcRect l="12200" r="75200"/>
          <a:stretch>
            <a:fillRect/>
          </a:stretch>
        </p:blipFill>
        <p:spPr bwMode="auto">
          <a:xfrm>
            <a:off x="1115616" y="0"/>
            <a:ext cx="1152128" cy="5715000"/>
          </a:xfrm>
          <a:prstGeom prst="rect">
            <a:avLst/>
          </a:prstGeom>
          <a:noFill/>
          <a:ln w="9525">
            <a:noFill/>
            <a:miter lim="800000"/>
            <a:headEnd/>
            <a:tailEnd/>
          </a:ln>
        </p:spPr>
      </p:pic>
      <p:pic>
        <p:nvPicPr>
          <p:cNvPr id="9" name="Picture 3" descr="C:\Users\Ana María\Desktop\nevada_05-07-07_08JJ.jpg"/>
          <p:cNvPicPr>
            <a:picLocks noChangeAspect="1" noChangeArrowheads="1"/>
          </p:cNvPicPr>
          <p:nvPr/>
        </p:nvPicPr>
        <p:blipFill>
          <a:blip r:embed="rId2" cstate="print"/>
          <a:srcRect l="87800"/>
          <a:stretch>
            <a:fillRect/>
          </a:stretch>
        </p:blipFill>
        <p:spPr bwMode="auto">
          <a:xfrm>
            <a:off x="8028384" y="0"/>
            <a:ext cx="1115616" cy="5715000"/>
          </a:xfrm>
          <a:prstGeom prst="rect">
            <a:avLst/>
          </a:prstGeom>
          <a:noFill/>
          <a:ln w="9525">
            <a:noFill/>
            <a:miter lim="800000"/>
            <a:headEnd/>
            <a:tailEnd/>
          </a:ln>
        </p:spPr>
      </p:pic>
      <p:pic>
        <p:nvPicPr>
          <p:cNvPr id="10" name="Picture 3" descr="C:\Users\Ana María\Desktop\nevada_05-07-07_08JJ.jpg"/>
          <p:cNvPicPr>
            <a:picLocks noChangeAspect="1" noChangeArrowheads="1"/>
          </p:cNvPicPr>
          <p:nvPr/>
        </p:nvPicPr>
        <p:blipFill>
          <a:blip r:embed="rId2" cstate="print"/>
          <a:srcRect l="24800" r="50000" b="50000"/>
          <a:stretch>
            <a:fillRect/>
          </a:stretch>
        </p:blipFill>
        <p:spPr bwMode="auto">
          <a:xfrm>
            <a:off x="2267744" y="0"/>
            <a:ext cx="2304256" cy="2857500"/>
          </a:xfrm>
          <a:prstGeom prst="rect">
            <a:avLst/>
          </a:prstGeom>
          <a:noFill/>
          <a:ln w="9525">
            <a:noFill/>
            <a:miter lim="800000"/>
            <a:headEnd/>
            <a:tailEnd/>
          </a:ln>
        </p:spPr>
      </p:pic>
      <p:pic>
        <p:nvPicPr>
          <p:cNvPr id="11" name="Picture 3" descr="C:\Users\Ana María\Desktop\nevada_05-07-07_08JJ.jpg"/>
          <p:cNvPicPr>
            <a:picLocks noChangeAspect="1" noChangeArrowheads="1"/>
          </p:cNvPicPr>
          <p:nvPr/>
        </p:nvPicPr>
        <p:blipFill>
          <a:blip r:embed="rId2" cstate="print"/>
          <a:srcRect l="50000" t="50000" r="24800"/>
          <a:stretch>
            <a:fillRect/>
          </a:stretch>
        </p:blipFill>
        <p:spPr bwMode="auto">
          <a:xfrm>
            <a:off x="4572000" y="2857500"/>
            <a:ext cx="2304256" cy="2857499"/>
          </a:xfrm>
          <a:prstGeom prst="rect">
            <a:avLst/>
          </a:prstGeom>
          <a:noFill/>
          <a:ln w="9525">
            <a:noFill/>
            <a:miter lim="800000"/>
            <a:headEnd/>
            <a:tailEnd/>
          </a:ln>
        </p:spPr>
      </p:pic>
      <p:pic>
        <p:nvPicPr>
          <p:cNvPr id="12" name="Picture 2" descr="C:\Users\Ana María\Desktop\1920x1080fff (4)K.jpg"/>
          <p:cNvPicPr>
            <a:picLocks noChangeAspect="1" noChangeArrowheads="1"/>
          </p:cNvPicPr>
          <p:nvPr/>
        </p:nvPicPr>
        <p:blipFill>
          <a:blip r:embed="rId2" cstate="print"/>
          <a:srcRect r="87800"/>
          <a:stretch>
            <a:fillRect/>
          </a:stretch>
        </p:blipFill>
        <p:spPr bwMode="auto">
          <a:xfrm>
            <a:off x="1" y="0"/>
            <a:ext cx="1115615" cy="5715000"/>
          </a:xfrm>
          <a:prstGeom prst="rect">
            <a:avLst/>
          </a:prstGeom>
          <a:noFill/>
          <a:ln w="9525">
            <a:noFill/>
            <a:miter lim="800000"/>
            <a:headEnd/>
            <a:tailEnd/>
          </a:ln>
        </p:spPr>
      </p:pic>
      <p:pic>
        <p:nvPicPr>
          <p:cNvPr id="13" name="Picture 2" descr="C:\Users\Ana María\Desktop\1920x1080fff (4)K.jpg"/>
          <p:cNvPicPr>
            <a:picLocks noChangeAspect="1" noChangeArrowheads="1"/>
          </p:cNvPicPr>
          <p:nvPr/>
        </p:nvPicPr>
        <p:blipFill>
          <a:blip r:embed="rId2" cstate="print"/>
          <a:srcRect l="12200" r="75200"/>
          <a:stretch>
            <a:fillRect/>
          </a:stretch>
        </p:blipFill>
        <p:spPr bwMode="auto">
          <a:xfrm>
            <a:off x="1115616" y="0"/>
            <a:ext cx="1152128" cy="5715000"/>
          </a:xfrm>
          <a:prstGeom prst="rect">
            <a:avLst/>
          </a:prstGeom>
          <a:noFill/>
          <a:ln w="9525">
            <a:noFill/>
            <a:miter lim="800000"/>
            <a:headEnd/>
            <a:tailEnd/>
          </a:ln>
        </p:spPr>
      </p:pic>
      <p:pic>
        <p:nvPicPr>
          <p:cNvPr id="14" name="Picture 2" descr="C:\Users\Ana María\Desktop\1920x1080fff (4)K.jpg"/>
          <p:cNvPicPr>
            <a:picLocks noChangeAspect="1" noChangeArrowheads="1"/>
          </p:cNvPicPr>
          <p:nvPr/>
        </p:nvPicPr>
        <p:blipFill>
          <a:blip r:embed="rId2" cstate="print"/>
          <a:srcRect l="24800" r="50000" b="50000"/>
          <a:stretch>
            <a:fillRect/>
          </a:stretch>
        </p:blipFill>
        <p:spPr bwMode="auto">
          <a:xfrm>
            <a:off x="2267744" y="0"/>
            <a:ext cx="2304256" cy="2857500"/>
          </a:xfrm>
          <a:prstGeom prst="rect">
            <a:avLst/>
          </a:prstGeom>
          <a:noFill/>
          <a:ln w="9525">
            <a:noFill/>
            <a:miter lim="800000"/>
            <a:headEnd/>
            <a:tailEnd/>
          </a:ln>
        </p:spPr>
      </p:pic>
      <p:pic>
        <p:nvPicPr>
          <p:cNvPr id="15" name="Picture 2" descr="C:\Users\Ana María\Desktop\1920x1080fff (4)K.jpg"/>
          <p:cNvPicPr>
            <a:picLocks noChangeAspect="1" noChangeArrowheads="1"/>
          </p:cNvPicPr>
          <p:nvPr/>
        </p:nvPicPr>
        <p:blipFill>
          <a:blip r:embed="rId2" cstate="print"/>
          <a:srcRect l="50000" r="24800" b="50000"/>
          <a:stretch>
            <a:fillRect/>
          </a:stretch>
        </p:blipFill>
        <p:spPr bwMode="auto">
          <a:xfrm>
            <a:off x="4572000" y="0"/>
            <a:ext cx="2304256" cy="2857500"/>
          </a:xfrm>
          <a:prstGeom prst="rect">
            <a:avLst/>
          </a:prstGeom>
          <a:noFill/>
          <a:ln w="9525">
            <a:noFill/>
            <a:miter lim="800000"/>
            <a:headEnd/>
            <a:tailEnd/>
          </a:ln>
        </p:spPr>
      </p:pic>
      <p:pic>
        <p:nvPicPr>
          <p:cNvPr id="16" name="Picture 2" descr="C:\Users\Ana María\Desktop\1920x1080fff (4)K.jpg"/>
          <p:cNvPicPr>
            <a:picLocks noChangeAspect="1" noChangeArrowheads="1"/>
          </p:cNvPicPr>
          <p:nvPr/>
        </p:nvPicPr>
        <p:blipFill>
          <a:blip r:embed="rId2" cstate="print"/>
          <a:srcRect l="24800" t="50000" r="50000"/>
          <a:stretch>
            <a:fillRect/>
          </a:stretch>
        </p:blipFill>
        <p:spPr bwMode="auto">
          <a:xfrm>
            <a:off x="2267744" y="2857500"/>
            <a:ext cx="2304256" cy="2857501"/>
          </a:xfrm>
          <a:prstGeom prst="rect">
            <a:avLst/>
          </a:prstGeom>
          <a:noFill/>
          <a:ln w="9525">
            <a:noFill/>
            <a:miter lim="800000"/>
            <a:headEnd/>
            <a:tailEnd/>
          </a:ln>
        </p:spPr>
      </p:pic>
      <p:pic>
        <p:nvPicPr>
          <p:cNvPr id="17" name="Picture 2" descr="C:\Users\Ana María\Desktop\1920x1080fff (4)K.jpg"/>
          <p:cNvPicPr>
            <a:picLocks noChangeAspect="1" noChangeArrowheads="1"/>
          </p:cNvPicPr>
          <p:nvPr/>
        </p:nvPicPr>
        <p:blipFill>
          <a:blip r:embed="rId2" cstate="print"/>
          <a:srcRect l="50000" t="50000" r="24800"/>
          <a:stretch>
            <a:fillRect/>
          </a:stretch>
        </p:blipFill>
        <p:spPr bwMode="auto">
          <a:xfrm>
            <a:off x="4572000" y="2857500"/>
            <a:ext cx="2304256" cy="2857499"/>
          </a:xfrm>
          <a:prstGeom prst="rect">
            <a:avLst/>
          </a:prstGeom>
          <a:noFill/>
          <a:ln w="9525">
            <a:noFill/>
            <a:miter lim="800000"/>
            <a:headEnd/>
            <a:tailEnd/>
          </a:ln>
        </p:spPr>
      </p:pic>
      <p:pic>
        <p:nvPicPr>
          <p:cNvPr id="18" name="Picture 2" descr="C:\Users\Ana María\Desktop\1920x1080fff (4)K.jpg"/>
          <p:cNvPicPr>
            <a:picLocks noChangeAspect="1" noChangeArrowheads="1"/>
          </p:cNvPicPr>
          <p:nvPr/>
        </p:nvPicPr>
        <p:blipFill>
          <a:blip r:embed="rId2" cstate="print"/>
          <a:srcRect l="75200" r="12200"/>
          <a:stretch>
            <a:fillRect/>
          </a:stretch>
        </p:blipFill>
        <p:spPr bwMode="auto">
          <a:xfrm>
            <a:off x="6876256" y="0"/>
            <a:ext cx="1152128" cy="5715000"/>
          </a:xfrm>
          <a:prstGeom prst="rect">
            <a:avLst/>
          </a:prstGeom>
          <a:noFill/>
          <a:ln w="9525">
            <a:noFill/>
            <a:miter lim="800000"/>
            <a:headEnd/>
            <a:tailEnd/>
          </a:ln>
        </p:spPr>
      </p:pic>
      <p:pic>
        <p:nvPicPr>
          <p:cNvPr id="19" name="Picture 2" descr="C:\Users\Ana María\Desktop\1920x1080fff (4)K.jpg"/>
          <p:cNvPicPr>
            <a:picLocks noChangeAspect="1" noChangeArrowheads="1"/>
          </p:cNvPicPr>
          <p:nvPr/>
        </p:nvPicPr>
        <p:blipFill>
          <a:blip r:embed="rId2" cstate="print"/>
          <a:srcRect l="87800"/>
          <a:stretch>
            <a:fillRect/>
          </a:stretch>
        </p:blipFill>
        <p:spPr bwMode="auto">
          <a:xfrm>
            <a:off x="8028384" y="0"/>
            <a:ext cx="1115616" cy="5715000"/>
          </a:xfrm>
          <a:prstGeom prst="rect">
            <a:avLst/>
          </a:prstGeom>
          <a:noFill/>
          <a:ln w="9525">
            <a:noFill/>
            <a:miter lim="800000"/>
            <a:headEnd/>
            <a:tailEnd/>
          </a:ln>
        </p:spPr>
      </p:pic>
      <p:sp>
        <p:nvSpPr>
          <p:cNvPr id="20" name="19 CuadroTexto"/>
          <p:cNvSpPr txBox="1"/>
          <p:nvPr/>
        </p:nvSpPr>
        <p:spPr>
          <a:xfrm>
            <a:off x="827584" y="4369668"/>
            <a:ext cx="763284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verano, las temperaturas superan los 30°C, para quienes no están acostumbrados a este tipo de temperaturas, el calor puede llegar a ser intolerable. Por esa razón es aconsejable visitar este sitio en invierno, cuando es mucho más placentero.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9000">
        <p:pull/>
      </p:transition>
    </mc:Choice>
    <mc:Fallback>
      <p:transition spd="slow" advTm="29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000"/>
                                        <p:tgtEl>
                                          <p:spTgt spid="12"/>
                                        </p:tgtEl>
                                        <p:attrNameLst>
                                          <p:attrName>ppt_x</p:attrName>
                                        </p:attrNameLst>
                                      </p:cBhvr>
                                      <p:tavLst>
                                        <p:tav tm="0">
                                          <p:val>
                                            <p:strVal val="ppt_x"/>
                                          </p:val>
                                        </p:tav>
                                        <p:tav tm="100000">
                                          <p:val>
                                            <p:strVal val="ppt_x+ppt_w/2"/>
                                          </p:val>
                                        </p:tav>
                                      </p:tavLst>
                                    </p:anim>
                                    <p:anim calcmode="lin" valueType="num">
                                      <p:cBhvr>
                                        <p:cTn id="7" dur="3000"/>
                                        <p:tgtEl>
                                          <p:spTgt spid="12"/>
                                        </p:tgtEl>
                                        <p:attrNameLst>
                                          <p:attrName>ppt_y</p:attrName>
                                        </p:attrNameLst>
                                      </p:cBhvr>
                                      <p:tavLst>
                                        <p:tav tm="0">
                                          <p:val>
                                            <p:strVal val="ppt_y"/>
                                          </p:val>
                                        </p:tav>
                                        <p:tav tm="100000">
                                          <p:val>
                                            <p:strVal val="ppt_y"/>
                                          </p:val>
                                        </p:tav>
                                      </p:tavLst>
                                    </p:anim>
                                    <p:anim calcmode="lin" valueType="num">
                                      <p:cBhvr>
                                        <p:cTn id="8" dur="3000"/>
                                        <p:tgtEl>
                                          <p:spTgt spid="12"/>
                                        </p:tgtEl>
                                        <p:attrNameLst>
                                          <p:attrName>ppt_w</p:attrName>
                                        </p:attrNameLst>
                                      </p:cBhvr>
                                      <p:tavLst>
                                        <p:tav tm="0">
                                          <p:val>
                                            <p:strVal val="ppt_w"/>
                                          </p:val>
                                        </p:tav>
                                        <p:tav tm="100000">
                                          <p:val>
                                            <p:fltVal val="0"/>
                                          </p:val>
                                        </p:tav>
                                      </p:tavLst>
                                    </p:anim>
                                    <p:anim calcmode="lin" valueType="num">
                                      <p:cBhvr>
                                        <p:cTn id="9" dur="3000"/>
                                        <p:tgtEl>
                                          <p:spTgt spid="12"/>
                                        </p:tgtEl>
                                        <p:attrNameLst>
                                          <p:attrName>ppt_h</p:attrName>
                                        </p:attrNameLst>
                                      </p:cBhvr>
                                      <p:tavLst>
                                        <p:tav tm="0">
                                          <p:val>
                                            <p:strVal val="ppt_h"/>
                                          </p:val>
                                        </p:tav>
                                        <p:tav tm="100000">
                                          <p:val>
                                            <p:strVal val="ppt_h"/>
                                          </p:val>
                                        </p:tav>
                                      </p:tavLst>
                                    </p:anim>
                                    <p:set>
                                      <p:cBhvr>
                                        <p:cTn id="10" dur="1" fill="hold">
                                          <p:stCondLst>
                                            <p:cond delay="2999"/>
                                          </p:stCondLst>
                                        </p:cTn>
                                        <p:tgtEl>
                                          <p:spTgt spid="12"/>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 calcmode="lin" valueType="num">
                                      <p:cBhvr>
                                        <p:cTn id="13" dur="3000" fill="hold"/>
                                        <p:tgtEl>
                                          <p:spTgt spid="1027"/>
                                        </p:tgtEl>
                                        <p:attrNameLst>
                                          <p:attrName>ppt_x</p:attrName>
                                        </p:attrNameLst>
                                      </p:cBhvr>
                                      <p:tavLst>
                                        <p:tav tm="0">
                                          <p:val>
                                            <p:strVal val="#ppt_x-#ppt_w/2"/>
                                          </p:val>
                                        </p:tav>
                                        <p:tav tm="100000">
                                          <p:val>
                                            <p:strVal val="#ppt_x"/>
                                          </p:val>
                                        </p:tav>
                                      </p:tavLst>
                                    </p:anim>
                                    <p:anim calcmode="lin" valueType="num">
                                      <p:cBhvr>
                                        <p:cTn id="14" dur="3000" fill="hold"/>
                                        <p:tgtEl>
                                          <p:spTgt spid="1027"/>
                                        </p:tgtEl>
                                        <p:attrNameLst>
                                          <p:attrName>ppt_y</p:attrName>
                                        </p:attrNameLst>
                                      </p:cBhvr>
                                      <p:tavLst>
                                        <p:tav tm="0">
                                          <p:val>
                                            <p:strVal val="#ppt_y"/>
                                          </p:val>
                                        </p:tav>
                                        <p:tav tm="100000">
                                          <p:val>
                                            <p:strVal val="#ppt_y"/>
                                          </p:val>
                                        </p:tav>
                                      </p:tavLst>
                                    </p:anim>
                                    <p:anim calcmode="lin" valueType="num">
                                      <p:cBhvr>
                                        <p:cTn id="15" dur="3000" fill="hold"/>
                                        <p:tgtEl>
                                          <p:spTgt spid="1027"/>
                                        </p:tgtEl>
                                        <p:attrNameLst>
                                          <p:attrName>ppt_w</p:attrName>
                                        </p:attrNameLst>
                                      </p:cBhvr>
                                      <p:tavLst>
                                        <p:tav tm="0">
                                          <p:val>
                                            <p:fltVal val="0"/>
                                          </p:val>
                                        </p:tav>
                                        <p:tav tm="100000">
                                          <p:val>
                                            <p:strVal val="#ppt_w"/>
                                          </p:val>
                                        </p:tav>
                                      </p:tavLst>
                                    </p:anim>
                                    <p:anim calcmode="lin" valueType="num">
                                      <p:cBhvr>
                                        <p:cTn id="16" dur="3000" fill="hold"/>
                                        <p:tgtEl>
                                          <p:spTgt spid="1027"/>
                                        </p:tgtEl>
                                        <p:attrNameLst>
                                          <p:attrName>ppt_h</p:attrName>
                                        </p:attrNameLst>
                                      </p:cBhvr>
                                      <p:tavLst>
                                        <p:tav tm="0">
                                          <p:val>
                                            <p:strVal val="#ppt_h"/>
                                          </p:val>
                                        </p:tav>
                                        <p:tav tm="100000">
                                          <p:val>
                                            <p:strVal val="#ppt_h"/>
                                          </p:val>
                                        </p:tav>
                                      </p:tavLst>
                                    </p:anim>
                                  </p:childTnLst>
                                </p:cTn>
                              </p:par>
                              <p:par>
                                <p:cTn id="17" presetID="17" presetClass="exit" presetSubtype="8" fill="hold" nodeType="withEffect">
                                  <p:stCondLst>
                                    <p:cond delay="0"/>
                                  </p:stCondLst>
                                  <p:childTnLst>
                                    <p:anim calcmode="lin" valueType="num">
                                      <p:cBhvr>
                                        <p:cTn id="18" dur="3000"/>
                                        <p:tgtEl>
                                          <p:spTgt spid="13"/>
                                        </p:tgtEl>
                                        <p:attrNameLst>
                                          <p:attrName>ppt_x</p:attrName>
                                        </p:attrNameLst>
                                      </p:cBhvr>
                                      <p:tavLst>
                                        <p:tav tm="0">
                                          <p:val>
                                            <p:strVal val="ppt_x"/>
                                          </p:val>
                                        </p:tav>
                                        <p:tav tm="100000">
                                          <p:val>
                                            <p:strVal val="ppt_x-ppt_w/2"/>
                                          </p:val>
                                        </p:tav>
                                      </p:tavLst>
                                    </p:anim>
                                    <p:anim calcmode="lin" valueType="num">
                                      <p:cBhvr>
                                        <p:cTn id="19" dur="3000"/>
                                        <p:tgtEl>
                                          <p:spTgt spid="13"/>
                                        </p:tgtEl>
                                        <p:attrNameLst>
                                          <p:attrName>ppt_y</p:attrName>
                                        </p:attrNameLst>
                                      </p:cBhvr>
                                      <p:tavLst>
                                        <p:tav tm="0">
                                          <p:val>
                                            <p:strVal val="ppt_y"/>
                                          </p:val>
                                        </p:tav>
                                        <p:tav tm="100000">
                                          <p:val>
                                            <p:strVal val="ppt_y"/>
                                          </p:val>
                                        </p:tav>
                                      </p:tavLst>
                                    </p:anim>
                                    <p:anim calcmode="lin" valueType="num">
                                      <p:cBhvr>
                                        <p:cTn id="20" dur="3000"/>
                                        <p:tgtEl>
                                          <p:spTgt spid="13"/>
                                        </p:tgtEl>
                                        <p:attrNameLst>
                                          <p:attrName>ppt_w</p:attrName>
                                        </p:attrNameLst>
                                      </p:cBhvr>
                                      <p:tavLst>
                                        <p:tav tm="0">
                                          <p:val>
                                            <p:strVal val="ppt_w"/>
                                          </p:val>
                                        </p:tav>
                                        <p:tav tm="100000">
                                          <p:val>
                                            <p:fltVal val="0"/>
                                          </p:val>
                                        </p:tav>
                                      </p:tavLst>
                                    </p:anim>
                                    <p:anim calcmode="lin" valueType="num">
                                      <p:cBhvr>
                                        <p:cTn id="21" dur="3000"/>
                                        <p:tgtEl>
                                          <p:spTgt spid="13"/>
                                        </p:tgtEl>
                                        <p:attrNameLst>
                                          <p:attrName>ppt_h</p:attrName>
                                        </p:attrNameLst>
                                      </p:cBhvr>
                                      <p:tavLst>
                                        <p:tav tm="0">
                                          <p:val>
                                            <p:strVal val="ppt_h"/>
                                          </p:val>
                                        </p:tav>
                                        <p:tav tm="100000">
                                          <p:val>
                                            <p:strVal val="ppt_h"/>
                                          </p:val>
                                        </p:tav>
                                      </p:tavLst>
                                    </p:anim>
                                    <p:set>
                                      <p:cBhvr>
                                        <p:cTn id="22" dur="1" fill="hold">
                                          <p:stCondLst>
                                            <p:cond delay="2999"/>
                                          </p:stCondLst>
                                        </p:cTn>
                                        <p:tgtEl>
                                          <p:spTgt spid="13"/>
                                        </p:tgtEl>
                                        <p:attrNameLst>
                                          <p:attrName>style.visibility</p:attrName>
                                        </p:attrNameLst>
                                      </p:cBhvr>
                                      <p:to>
                                        <p:strVal val="hidden"/>
                                      </p:to>
                                    </p:set>
                                  </p:childTnLst>
                                </p:cTn>
                              </p:par>
                              <p:par>
                                <p:cTn id="23" presetID="17" presetClass="entr" presetSubtype="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ppt_x</p:attrName>
                                        </p:attrNameLst>
                                      </p:cBhvr>
                                      <p:tavLst>
                                        <p:tav tm="0">
                                          <p:val>
                                            <p:strVal val="#ppt_x+#ppt_w/2"/>
                                          </p:val>
                                        </p:tav>
                                        <p:tav tm="100000">
                                          <p:val>
                                            <p:strVal val="#ppt_x"/>
                                          </p:val>
                                        </p:tav>
                                      </p:tavLst>
                                    </p:anim>
                                    <p:anim calcmode="lin" valueType="num">
                                      <p:cBhvr>
                                        <p:cTn id="26" dur="3000" fill="hold"/>
                                        <p:tgtEl>
                                          <p:spTgt spid="8"/>
                                        </p:tgtEl>
                                        <p:attrNameLst>
                                          <p:attrName>ppt_y</p:attrName>
                                        </p:attrNameLst>
                                      </p:cBhvr>
                                      <p:tavLst>
                                        <p:tav tm="0">
                                          <p:val>
                                            <p:strVal val="#ppt_y"/>
                                          </p:val>
                                        </p:tav>
                                        <p:tav tm="100000">
                                          <p:val>
                                            <p:strVal val="#ppt_y"/>
                                          </p:val>
                                        </p:tav>
                                      </p:tavLst>
                                    </p:anim>
                                    <p:anim calcmode="lin" valueType="num">
                                      <p:cBhvr>
                                        <p:cTn id="27" dur="3000" fill="hold"/>
                                        <p:tgtEl>
                                          <p:spTgt spid="8"/>
                                        </p:tgtEl>
                                        <p:attrNameLst>
                                          <p:attrName>ppt_w</p:attrName>
                                        </p:attrNameLst>
                                      </p:cBhvr>
                                      <p:tavLst>
                                        <p:tav tm="0">
                                          <p:val>
                                            <p:fltVal val="0"/>
                                          </p:val>
                                        </p:tav>
                                        <p:tav tm="100000">
                                          <p:val>
                                            <p:strVal val="#ppt_w"/>
                                          </p:val>
                                        </p:tav>
                                      </p:tavLst>
                                    </p:anim>
                                    <p:anim calcmode="lin" valueType="num">
                                      <p:cBhvr>
                                        <p:cTn id="28" dur="3000" fill="hold"/>
                                        <p:tgtEl>
                                          <p:spTgt spid="8"/>
                                        </p:tgtEl>
                                        <p:attrNameLst>
                                          <p:attrName>ppt_h</p:attrName>
                                        </p:attrNameLst>
                                      </p:cBhvr>
                                      <p:tavLst>
                                        <p:tav tm="0">
                                          <p:val>
                                            <p:strVal val="#ppt_h"/>
                                          </p:val>
                                        </p:tav>
                                        <p:tav tm="100000">
                                          <p:val>
                                            <p:strVal val="#ppt_h"/>
                                          </p:val>
                                        </p:tav>
                                      </p:tavLst>
                                    </p:anim>
                                  </p:childTnLst>
                                </p:cTn>
                              </p:par>
                              <p:par>
                                <p:cTn id="29" presetID="17" presetClass="exit" presetSubtype="1" fill="hold" nodeType="withEffect">
                                  <p:stCondLst>
                                    <p:cond delay="0"/>
                                  </p:stCondLst>
                                  <p:childTnLst>
                                    <p:anim calcmode="lin" valueType="num">
                                      <p:cBhvr>
                                        <p:cTn id="30" dur="3000"/>
                                        <p:tgtEl>
                                          <p:spTgt spid="14"/>
                                        </p:tgtEl>
                                        <p:attrNameLst>
                                          <p:attrName>ppt_x</p:attrName>
                                        </p:attrNameLst>
                                      </p:cBhvr>
                                      <p:tavLst>
                                        <p:tav tm="0">
                                          <p:val>
                                            <p:strVal val="ppt_x"/>
                                          </p:val>
                                        </p:tav>
                                        <p:tav tm="100000">
                                          <p:val>
                                            <p:strVal val="ppt_x"/>
                                          </p:val>
                                        </p:tav>
                                      </p:tavLst>
                                    </p:anim>
                                    <p:anim calcmode="lin" valueType="num">
                                      <p:cBhvr>
                                        <p:cTn id="31" dur="3000"/>
                                        <p:tgtEl>
                                          <p:spTgt spid="14"/>
                                        </p:tgtEl>
                                        <p:attrNameLst>
                                          <p:attrName>ppt_y</p:attrName>
                                        </p:attrNameLst>
                                      </p:cBhvr>
                                      <p:tavLst>
                                        <p:tav tm="0">
                                          <p:val>
                                            <p:strVal val="ppt_y"/>
                                          </p:val>
                                        </p:tav>
                                        <p:tav tm="100000">
                                          <p:val>
                                            <p:strVal val="ppt_y-ppt_h/2"/>
                                          </p:val>
                                        </p:tav>
                                      </p:tavLst>
                                    </p:anim>
                                    <p:anim calcmode="lin" valueType="num">
                                      <p:cBhvr>
                                        <p:cTn id="32" dur="3000"/>
                                        <p:tgtEl>
                                          <p:spTgt spid="14"/>
                                        </p:tgtEl>
                                        <p:attrNameLst>
                                          <p:attrName>ppt_w</p:attrName>
                                        </p:attrNameLst>
                                      </p:cBhvr>
                                      <p:tavLst>
                                        <p:tav tm="0">
                                          <p:val>
                                            <p:strVal val="ppt_w"/>
                                          </p:val>
                                        </p:tav>
                                        <p:tav tm="100000">
                                          <p:val>
                                            <p:strVal val="ppt_w"/>
                                          </p:val>
                                        </p:tav>
                                      </p:tavLst>
                                    </p:anim>
                                    <p:anim calcmode="lin" valueType="num">
                                      <p:cBhvr>
                                        <p:cTn id="33" dur="3000"/>
                                        <p:tgtEl>
                                          <p:spTgt spid="14"/>
                                        </p:tgtEl>
                                        <p:attrNameLst>
                                          <p:attrName>ppt_h</p:attrName>
                                        </p:attrNameLst>
                                      </p:cBhvr>
                                      <p:tavLst>
                                        <p:tav tm="0">
                                          <p:val>
                                            <p:strVal val="ppt_h"/>
                                          </p:val>
                                        </p:tav>
                                        <p:tav tm="100000">
                                          <p:val>
                                            <p:fltVal val="0"/>
                                          </p:val>
                                        </p:tav>
                                      </p:tavLst>
                                    </p:anim>
                                    <p:set>
                                      <p:cBhvr>
                                        <p:cTn id="34" dur="1" fill="hold">
                                          <p:stCondLst>
                                            <p:cond delay="2999"/>
                                          </p:stCondLst>
                                        </p:cTn>
                                        <p:tgtEl>
                                          <p:spTgt spid="14"/>
                                        </p:tgtEl>
                                        <p:attrNameLst>
                                          <p:attrName>style.visibility</p:attrName>
                                        </p:attrNameLst>
                                      </p:cBhvr>
                                      <p:to>
                                        <p:strVal val="hidden"/>
                                      </p:to>
                                    </p:set>
                                  </p:childTnLst>
                                </p:cTn>
                              </p:par>
                              <p:par>
                                <p:cTn id="35" presetID="17"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3000" fill="hold"/>
                                        <p:tgtEl>
                                          <p:spTgt spid="10"/>
                                        </p:tgtEl>
                                        <p:attrNameLst>
                                          <p:attrName>ppt_x</p:attrName>
                                        </p:attrNameLst>
                                      </p:cBhvr>
                                      <p:tavLst>
                                        <p:tav tm="0">
                                          <p:val>
                                            <p:strVal val="#ppt_x"/>
                                          </p:val>
                                        </p:tav>
                                        <p:tav tm="100000">
                                          <p:val>
                                            <p:strVal val="#ppt_x"/>
                                          </p:val>
                                        </p:tav>
                                      </p:tavLst>
                                    </p:anim>
                                    <p:anim calcmode="lin" valueType="num">
                                      <p:cBhvr>
                                        <p:cTn id="38" dur="3000" fill="hold"/>
                                        <p:tgtEl>
                                          <p:spTgt spid="10"/>
                                        </p:tgtEl>
                                        <p:attrNameLst>
                                          <p:attrName>ppt_y</p:attrName>
                                        </p:attrNameLst>
                                      </p:cBhvr>
                                      <p:tavLst>
                                        <p:tav tm="0">
                                          <p:val>
                                            <p:strVal val="#ppt_y+#ppt_h/2"/>
                                          </p:val>
                                        </p:tav>
                                        <p:tav tm="100000">
                                          <p:val>
                                            <p:strVal val="#ppt_y"/>
                                          </p:val>
                                        </p:tav>
                                      </p:tavLst>
                                    </p:anim>
                                    <p:anim calcmode="lin" valueType="num">
                                      <p:cBhvr>
                                        <p:cTn id="39" dur="3000" fill="hold"/>
                                        <p:tgtEl>
                                          <p:spTgt spid="10"/>
                                        </p:tgtEl>
                                        <p:attrNameLst>
                                          <p:attrName>ppt_w</p:attrName>
                                        </p:attrNameLst>
                                      </p:cBhvr>
                                      <p:tavLst>
                                        <p:tav tm="0">
                                          <p:val>
                                            <p:strVal val="#ppt_w"/>
                                          </p:val>
                                        </p:tav>
                                        <p:tav tm="100000">
                                          <p:val>
                                            <p:strVal val="#ppt_w"/>
                                          </p:val>
                                        </p:tav>
                                      </p:tavLst>
                                    </p:anim>
                                    <p:anim calcmode="lin" valueType="num">
                                      <p:cBhvr>
                                        <p:cTn id="40" dur="3000" fill="hold"/>
                                        <p:tgtEl>
                                          <p:spTgt spid="10"/>
                                        </p:tgtEl>
                                        <p:attrNameLst>
                                          <p:attrName>ppt_h</p:attrName>
                                        </p:attrNameLst>
                                      </p:cBhvr>
                                      <p:tavLst>
                                        <p:tav tm="0">
                                          <p:val>
                                            <p:fltVal val="0"/>
                                          </p:val>
                                        </p:tav>
                                        <p:tav tm="100000">
                                          <p:val>
                                            <p:strVal val="#ppt_h"/>
                                          </p:val>
                                        </p:tav>
                                      </p:tavLst>
                                    </p:anim>
                                  </p:childTnLst>
                                </p:cTn>
                              </p:par>
                              <p:par>
                                <p:cTn id="41" presetID="17" presetClass="exit" presetSubtype="1" fill="hold" nodeType="withEffect">
                                  <p:stCondLst>
                                    <p:cond delay="0"/>
                                  </p:stCondLst>
                                  <p:childTnLst>
                                    <p:anim calcmode="lin" valueType="num">
                                      <p:cBhvr>
                                        <p:cTn id="42" dur="3000"/>
                                        <p:tgtEl>
                                          <p:spTgt spid="15"/>
                                        </p:tgtEl>
                                        <p:attrNameLst>
                                          <p:attrName>ppt_x</p:attrName>
                                        </p:attrNameLst>
                                      </p:cBhvr>
                                      <p:tavLst>
                                        <p:tav tm="0">
                                          <p:val>
                                            <p:strVal val="ppt_x"/>
                                          </p:val>
                                        </p:tav>
                                        <p:tav tm="100000">
                                          <p:val>
                                            <p:strVal val="ppt_x"/>
                                          </p:val>
                                        </p:tav>
                                      </p:tavLst>
                                    </p:anim>
                                    <p:anim calcmode="lin" valueType="num">
                                      <p:cBhvr>
                                        <p:cTn id="43" dur="3000"/>
                                        <p:tgtEl>
                                          <p:spTgt spid="15"/>
                                        </p:tgtEl>
                                        <p:attrNameLst>
                                          <p:attrName>ppt_y</p:attrName>
                                        </p:attrNameLst>
                                      </p:cBhvr>
                                      <p:tavLst>
                                        <p:tav tm="0">
                                          <p:val>
                                            <p:strVal val="ppt_y"/>
                                          </p:val>
                                        </p:tav>
                                        <p:tav tm="100000">
                                          <p:val>
                                            <p:strVal val="ppt_y-ppt_h/2"/>
                                          </p:val>
                                        </p:tav>
                                      </p:tavLst>
                                    </p:anim>
                                    <p:anim calcmode="lin" valueType="num">
                                      <p:cBhvr>
                                        <p:cTn id="44" dur="3000"/>
                                        <p:tgtEl>
                                          <p:spTgt spid="15"/>
                                        </p:tgtEl>
                                        <p:attrNameLst>
                                          <p:attrName>ppt_w</p:attrName>
                                        </p:attrNameLst>
                                      </p:cBhvr>
                                      <p:tavLst>
                                        <p:tav tm="0">
                                          <p:val>
                                            <p:strVal val="ppt_w"/>
                                          </p:val>
                                        </p:tav>
                                        <p:tav tm="100000">
                                          <p:val>
                                            <p:strVal val="ppt_w"/>
                                          </p:val>
                                        </p:tav>
                                      </p:tavLst>
                                    </p:anim>
                                    <p:anim calcmode="lin" valueType="num">
                                      <p:cBhvr>
                                        <p:cTn id="45" dur="3000"/>
                                        <p:tgtEl>
                                          <p:spTgt spid="15"/>
                                        </p:tgtEl>
                                        <p:attrNameLst>
                                          <p:attrName>ppt_h</p:attrName>
                                        </p:attrNameLst>
                                      </p:cBhvr>
                                      <p:tavLst>
                                        <p:tav tm="0">
                                          <p:val>
                                            <p:strVal val="ppt_h"/>
                                          </p:val>
                                        </p:tav>
                                        <p:tav tm="100000">
                                          <p:val>
                                            <p:fltVal val="0"/>
                                          </p:val>
                                        </p:tav>
                                      </p:tavLst>
                                    </p:anim>
                                    <p:set>
                                      <p:cBhvr>
                                        <p:cTn id="46" dur="1" fill="hold">
                                          <p:stCondLst>
                                            <p:cond delay="2999"/>
                                          </p:stCondLst>
                                        </p:cTn>
                                        <p:tgtEl>
                                          <p:spTgt spid="15"/>
                                        </p:tgtEl>
                                        <p:attrNameLst>
                                          <p:attrName>style.visibility</p:attrName>
                                        </p:attrNameLst>
                                      </p:cBhvr>
                                      <p:to>
                                        <p:strVal val="hidden"/>
                                      </p:to>
                                    </p:set>
                                  </p:childTnLst>
                                </p:cTn>
                              </p:par>
                              <p:par>
                                <p:cTn id="47" presetID="17" presetClass="entr" presetSubtype="4"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ppt_x</p:attrName>
                                        </p:attrNameLst>
                                      </p:cBhvr>
                                      <p:tavLst>
                                        <p:tav tm="0">
                                          <p:val>
                                            <p:strVal val="#ppt_x"/>
                                          </p:val>
                                        </p:tav>
                                        <p:tav tm="100000">
                                          <p:val>
                                            <p:strVal val="#ppt_x"/>
                                          </p:val>
                                        </p:tav>
                                      </p:tavLst>
                                    </p:anim>
                                    <p:anim calcmode="lin" valueType="num">
                                      <p:cBhvr>
                                        <p:cTn id="50" dur="3000" fill="hold"/>
                                        <p:tgtEl>
                                          <p:spTgt spid="7"/>
                                        </p:tgtEl>
                                        <p:attrNameLst>
                                          <p:attrName>ppt_y</p:attrName>
                                        </p:attrNameLst>
                                      </p:cBhvr>
                                      <p:tavLst>
                                        <p:tav tm="0">
                                          <p:val>
                                            <p:strVal val="#ppt_y+#ppt_h/2"/>
                                          </p:val>
                                        </p:tav>
                                        <p:tav tm="100000">
                                          <p:val>
                                            <p:strVal val="#ppt_y"/>
                                          </p:val>
                                        </p:tav>
                                      </p:tavLst>
                                    </p:anim>
                                    <p:anim calcmode="lin" valueType="num">
                                      <p:cBhvr>
                                        <p:cTn id="51" dur="3000" fill="hold"/>
                                        <p:tgtEl>
                                          <p:spTgt spid="7"/>
                                        </p:tgtEl>
                                        <p:attrNameLst>
                                          <p:attrName>ppt_w</p:attrName>
                                        </p:attrNameLst>
                                      </p:cBhvr>
                                      <p:tavLst>
                                        <p:tav tm="0">
                                          <p:val>
                                            <p:strVal val="#ppt_w"/>
                                          </p:val>
                                        </p:tav>
                                        <p:tav tm="100000">
                                          <p:val>
                                            <p:strVal val="#ppt_w"/>
                                          </p:val>
                                        </p:tav>
                                      </p:tavLst>
                                    </p:anim>
                                    <p:anim calcmode="lin" valueType="num">
                                      <p:cBhvr>
                                        <p:cTn id="52" dur="3000" fill="hold"/>
                                        <p:tgtEl>
                                          <p:spTgt spid="7"/>
                                        </p:tgtEl>
                                        <p:attrNameLst>
                                          <p:attrName>ppt_h</p:attrName>
                                        </p:attrNameLst>
                                      </p:cBhvr>
                                      <p:tavLst>
                                        <p:tav tm="0">
                                          <p:val>
                                            <p:fltVal val="0"/>
                                          </p:val>
                                        </p:tav>
                                        <p:tav tm="100000">
                                          <p:val>
                                            <p:strVal val="#ppt_h"/>
                                          </p:val>
                                        </p:tav>
                                      </p:tavLst>
                                    </p:anim>
                                  </p:childTnLst>
                                </p:cTn>
                              </p:par>
                              <p:par>
                                <p:cTn id="53" presetID="17" presetClass="exit" presetSubtype="4" fill="hold" nodeType="withEffect">
                                  <p:stCondLst>
                                    <p:cond delay="0"/>
                                  </p:stCondLst>
                                  <p:childTnLst>
                                    <p:anim calcmode="lin" valueType="num">
                                      <p:cBhvr>
                                        <p:cTn id="54" dur="3000"/>
                                        <p:tgtEl>
                                          <p:spTgt spid="16"/>
                                        </p:tgtEl>
                                        <p:attrNameLst>
                                          <p:attrName>ppt_x</p:attrName>
                                        </p:attrNameLst>
                                      </p:cBhvr>
                                      <p:tavLst>
                                        <p:tav tm="0">
                                          <p:val>
                                            <p:strVal val="ppt_x"/>
                                          </p:val>
                                        </p:tav>
                                        <p:tav tm="100000">
                                          <p:val>
                                            <p:strVal val="ppt_x"/>
                                          </p:val>
                                        </p:tav>
                                      </p:tavLst>
                                    </p:anim>
                                    <p:anim calcmode="lin" valueType="num">
                                      <p:cBhvr>
                                        <p:cTn id="55" dur="3000"/>
                                        <p:tgtEl>
                                          <p:spTgt spid="16"/>
                                        </p:tgtEl>
                                        <p:attrNameLst>
                                          <p:attrName>ppt_y</p:attrName>
                                        </p:attrNameLst>
                                      </p:cBhvr>
                                      <p:tavLst>
                                        <p:tav tm="0">
                                          <p:val>
                                            <p:strVal val="ppt_y"/>
                                          </p:val>
                                        </p:tav>
                                        <p:tav tm="100000">
                                          <p:val>
                                            <p:strVal val="ppt_y+ppt_h/2"/>
                                          </p:val>
                                        </p:tav>
                                      </p:tavLst>
                                    </p:anim>
                                    <p:anim calcmode="lin" valueType="num">
                                      <p:cBhvr>
                                        <p:cTn id="56" dur="3000"/>
                                        <p:tgtEl>
                                          <p:spTgt spid="16"/>
                                        </p:tgtEl>
                                        <p:attrNameLst>
                                          <p:attrName>ppt_w</p:attrName>
                                        </p:attrNameLst>
                                      </p:cBhvr>
                                      <p:tavLst>
                                        <p:tav tm="0">
                                          <p:val>
                                            <p:strVal val="ppt_w"/>
                                          </p:val>
                                        </p:tav>
                                        <p:tav tm="100000">
                                          <p:val>
                                            <p:strVal val="ppt_w"/>
                                          </p:val>
                                        </p:tav>
                                      </p:tavLst>
                                    </p:anim>
                                    <p:anim calcmode="lin" valueType="num">
                                      <p:cBhvr>
                                        <p:cTn id="57" dur="3000"/>
                                        <p:tgtEl>
                                          <p:spTgt spid="16"/>
                                        </p:tgtEl>
                                        <p:attrNameLst>
                                          <p:attrName>ppt_h</p:attrName>
                                        </p:attrNameLst>
                                      </p:cBhvr>
                                      <p:tavLst>
                                        <p:tav tm="0">
                                          <p:val>
                                            <p:strVal val="ppt_h"/>
                                          </p:val>
                                        </p:tav>
                                        <p:tav tm="100000">
                                          <p:val>
                                            <p:fltVal val="0"/>
                                          </p:val>
                                        </p:tav>
                                      </p:tavLst>
                                    </p:anim>
                                    <p:set>
                                      <p:cBhvr>
                                        <p:cTn id="58" dur="1" fill="hold">
                                          <p:stCondLst>
                                            <p:cond delay="2999"/>
                                          </p:stCondLst>
                                        </p:cTn>
                                        <p:tgtEl>
                                          <p:spTgt spid="16"/>
                                        </p:tgtEl>
                                        <p:attrNameLst>
                                          <p:attrName>style.visibility</p:attrName>
                                        </p:attrNameLst>
                                      </p:cBhvr>
                                      <p:to>
                                        <p:strVal val="hidden"/>
                                      </p:to>
                                    </p:set>
                                  </p:childTnLst>
                                </p:cTn>
                              </p:par>
                              <p:par>
                                <p:cTn id="59" presetID="17" presetClass="entr" presetSubtype="1"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3000" fill="hold"/>
                                        <p:tgtEl>
                                          <p:spTgt spid="6"/>
                                        </p:tgtEl>
                                        <p:attrNameLst>
                                          <p:attrName>ppt_x</p:attrName>
                                        </p:attrNameLst>
                                      </p:cBhvr>
                                      <p:tavLst>
                                        <p:tav tm="0">
                                          <p:val>
                                            <p:strVal val="#ppt_x"/>
                                          </p:val>
                                        </p:tav>
                                        <p:tav tm="100000">
                                          <p:val>
                                            <p:strVal val="#ppt_x"/>
                                          </p:val>
                                        </p:tav>
                                      </p:tavLst>
                                    </p:anim>
                                    <p:anim calcmode="lin" valueType="num">
                                      <p:cBhvr>
                                        <p:cTn id="62" dur="3000" fill="hold"/>
                                        <p:tgtEl>
                                          <p:spTgt spid="6"/>
                                        </p:tgtEl>
                                        <p:attrNameLst>
                                          <p:attrName>ppt_y</p:attrName>
                                        </p:attrNameLst>
                                      </p:cBhvr>
                                      <p:tavLst>
                                        <p:tav tm="0">
                                          <p:val>
                                            <p:strVal val="#ppt_y-#ppt_h/2"/>
                                          </p:val>
                                        </p:tav>
                                        <p:tav tm="100000">
                                          <p:val>
                                            <p:strVal val="#ppt_y"/>
                                          </p:val>
                                        </p:tav>
                                      </p:tavLst>
                                    </p:anim>
                                    <p:anim calcmode="lin" valueType="num">
                                      <p:cBhvr>
                                        <p:cTn id="63" dur="3000" fill="hold"/>
                                        <p:tgtEl>
                                          <p:spTgt spid="6"/>
                                        </p:tgtEl>
                                        <p:attrNameLst>
                                          <p:attrName>ppt_w</p:attrName>
                                        </p:attrNameLst>
                                      </p:cBhvr>
                                      <p:tavLst>
                                        <p:tav tm="0">
                                          <p:val>
                                            <p:strVal val="#ppt_w"/>
                                          </p:val>
                                        </p:tav>
                                        <p:tav tm="100000">
                                          <p:val>
                                            <p:strVal val="#ppt_w"/>
                                          </p:val>
                                        </p:tav>
                                      </p:tavLst>
                                    </p:anim>
                                    <p:anim calcmode="lin" valueType="num">
                                      <p:cBhvr>
                                        <p:cTn id="64" dur="3000" fill="hold"/>
                                        <p:tgtEl>
                                          <p:spTgt spid="6"/>
                                        </p:tgtEl>
                                        <p:attrNameLst>
                                          <p:attrName>ppt_h</p:attrName>
                                        </p:attrNameLst>
                                      </p:cBhvr>
                                      <p:tavLst>
                                        <p:tav tm="0">
                                          <p:val>
                                            <p:fltVal val="0"/>
                                          </p:val>
                                        </p:tav>
                                        <p:tav tm="100000">
                                          <p:val>
                                            <p:strVal val="#ppt_h"/>
                                          </p:val>
                                        </p:tav>
                                      </p:tavLst>
                                    </p:anim>
                                  </p:childTnLst>
                                </p:cTn>
                              </p:par>
                              <p:par>
                                <p:cTn id="65" presetID="17" presetClass="exit" presetSubtype="4" fill="hold" nodeType="withEffect">
                                  <p:stCondLst>
                                    <p:cond delay="0"/>
                                  </p:stCondLst>
                                  <p:childTnLst>
                                    <p:anim calcmode="lin" valueType="num">
                                      <p:cBhvr>
                                        <p:cTn id="66" dur="3000"/>
                                        <p:tgtEl>
                                          <p:spTgt spid="17"/>
                                        </p:tgtEl>
                                        <p:attrNameLst>
                                          <p:attrName>ppt_x</p:attrName>
                                        </p:attrNameLst>
                                      </p:cBhvr>
                                      <p:tavLst>
                                        <p:tav tm="0">
                                          <p:val>
                                            <p:strVal val="ppt_x"/>
                                          </p:val>
                                        </p:tav>
                                        <p:tav tm="100000">
                                          <p:val>
                                            <p:strVal val="ppt_x"/>
                                          </p:val>
                                        </p:tav>
                                      </p:tavLst>
                                    </p:anim>
                                    <p:anim calcmode="lin" valueType="num">
                                      <p:cBhvr>
                                        <p:cTn id="67" dur="3000"/>
                                        <p:tgtEl>
                                          <p:spTgt spid="17"/>
                                        </p:tgtEl>
                                        <p:attrNameLst>
                                          <p:attrName>ppt_y</p:attrName>
                                        </p:attrNameLst>
                                      </p:cBhvr>
                                      <p:tavLst>
                                        <p:tav tm="0">
                                          <p:val>
                                            <p:strVal val="ppt_y"/>
                                          </p:val>
                                        </p:tav>
                                        <p:tav tm="100000">
                                          <p:val>
                                            <p:strVal val="ppt_y+ppt_h/2"/>
                                          </p:val>
                                        </p:tav>
                                      </p:tavLst>
                                    </p:anim>
                                    <p:anim calcmode="lin" valueType="num">
                                      <p:cBhvr>
                                        <p:cTn id="68" dur="3000"/>
                                        <p:tgtEl>
                                          <p:spTgt spid="17"/>
                                        </p:tgtEl>
                                        <p:attrNameLst>
                                          <p:attrName>ppt_w</p:attrName>
                                        </p:attrNameLst>
                                      </p:cBhvr>
                                      <p:tavLst>
                                        <p:tav tm="0">
                                          <p:val>
                                            <p:strVal val="ppt_w"/>
                                          </p:val>
                                        </p:tav>
                                        <p:tav tm="100000">
                                          <p:val>
                                            <p:strVal val="ppt_w"/>
                                          </p:val>
                                        </p:tav>
                                      </p:tavLst>
                                    </p:anim>
                                    <p:anim calcmode="lin" valueType="num">
                                      <p:cBhvr>
                                        <p:cTn id="69" dur="3000"/>
                                        <p:tgtEl>
                                          <p:spTgt spid="17"/>
                                        </p:tgtEl>
                                        <p:attrNameLst>
                                          <p:attrName>ppt_h</p:attrName>
                                        </p:attrNameLst>
                                      </p:cBhvr>
                                      <p:tavLst>
                                        <p:tav tm="0">
                                          <p:val>
                                            <p:strVal val="ppt_h"/>
                                          </p:val>
                                        </p:tav>
                                        <p:tav tm="100000">
                                          <p:val>
                                            <p:fltVal val="0"/>
                                          </p:val>
                                        </p:tav>
                                      </p:tavLst>
                                    </p:anim>
                                    <p:set>
                                      <p:cBhvr>
                                        <p:cTn id="70" dur="1" fill="hold">
                                          <p:stCondLst>
                                            <p:cond delay="2999"/>
                                          </p:stCondLst>
                                        </p:cTn>
                                        <p:tgtEl>
                                          <p:spTgt spid="17"/>
                                        </p:tgtEl>
                                        <p:attrNameLst>
                                          <p:attrName>style.visibility</p:attrName>
                                        </p:attrNameLst>
                                      </p:cBhvr>
                                      <p:to>
                                        <p:strVal val="hidden"/>
                                      </p:to>
                                    </p:set>
                                  </p:childTnLst>
                                </p:cTn>
                              </p:par>
                              <p:par>
                                <p:cTn id="71" presetID="17" presetClass="entr" presetSubtype="1"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3000" fill="hold"/>
                                        <p:tgtEl>
                                          <p:spTgt spid="11"/>
                                        </p:tgtEl>
                                        <p:attrNameLst>
                                          <p:attrName>ppt_x</p:attrName>
                                        </p:attrNameLst>
                                      </p:cBhvr>
                                      <p:tavLst>
                                        <p:tav tm="0">
                                          <p:val>
                                            <p:strVal val="#ppt_x"/>
                                          </p:val>
                                        </p:tav>
                                        <p:tav tm="100000">
                                          <p:val>
                                            <p:strVal val="#ppt_x"/>
                                          </p:val>
                                        </p:tav>
                                      </p:tavLst>
                                    </p:anim>
                                    <p:anim calcmode="lin" valueType="num">
                                      <p:cBhvr>
                                        <p:cTn id="74" dur="3000" fill="hold"/>
                                        <p:tgtEl>
                                          <p:spTgt spid="11"/>
                                        </p:tgtEl>
                                        <p:attrNameLst>
                                          <p:attrName>ppt_y</p:attrName>
                                        </p:attrNameLst>
                                      </p:cBhvr>
                                      <p:tavLst>
                                        <p:tav tm="0">
                                          <p:val>
                                            <p:strVal val="#ppt_y-#ppt_h/2"/>
                                          </p:val>
                                        </p:tav>
                                        <p:tav tm="100000">
                                          <p:val>
                                            <p:strVal val="#ppt_y"/>
                                          </p:val>
                                        </p:tav>
                                      </p:tavLst>
                                    </p:anim>
                                    <p:anim calcmode="lin" valueType="num">
                                      <p:cBhvr>
                                        <p:cTn id="75" dur="3000" fill="hold"/>
                                        <p:tgtEl>
                                          <p:spTgt spid="11"/>
                                        </p:tgtEl>
                                        <p:attrNameLst>
                                          <p:attrName>ppt_w</p:attrName>
                                        </p:attrNameLst>
                                      </p:cBhvr>
                                      <p:tavLst>
                                        <p:tav tm="0">
                                          <p:val>
                                            <p:strVal val="#ppt_w"/>
                                          </p:val>
                                        </p:tav>
                                        <p:tav tm="100000">
                                          <p:val>
                                            <p:strVal val="#ppt_w"/>
                                          </p:val>
                                        </p:tav>
                                      </p:tavLst>
                                    </p:anim>
                                    <p:anim calcmode="lin" valueType="num">
                                      <p:cBhvr>
                                        <p:cTn id="76" dur="3000" fill="hold"/>
                                        <p:tgtEl>
                                          <p:spTgt spid="11"/>
                                        </p:tgtEl>
                                        <p:attrNameLst>
                                          <p:attrName>ppt_h</p:attrName>
                                        </p:attrNameLst>
                                      </p:cBhvr>
                                      <p:tavLst>
                                        <p:tav tm="0">
                                          <p:val>
                                            <p:fltVal val="0"/>
                                          </p:val>
                                        </p:tav>
                                        <p:tav tm="100000">
                                          <p:val>
                                            <p:strVal val="#ppt_h"/>
                                          </p:val>
                                        </p:tav>
                                      </p:tavLst>
                                    </p:anim>
                                  </p:childTnLst>
                                </p:cTn>
                              </p:par>
                              <p:par>
                                <p:cTn id="77" presetID="17" presetClass="exit" presetSubtype="2" fill="hold" nodeType="withEffect">
                                  <p:stCondLst>
                                    <p:cond delay="0"/>
                                  </p:stCondLst>
                                  <p:childTnLst>
                                    <p:anim calcmode="lin" valueType="num">
                                      <p:cBhvr>
                                        <p:cTn id="78" dur="3000"/>
                                        <p:tgtEl>
                                          <p:spTgt spid="18"/>
                                        </p:tgtEl>
                                        <p:attrNameLst>
                                          <p:attrName>ppt_x</p:attrName>
                                        </p:attrNameLst>
                                      </p:cBhvr>
                                      <p:tavLst>
                                        <p:tav tm="0">
                                          <p:val>
                                            <p:strVal val="ppt_x"/>
                                          </p:val>
                                        </p:tav>
                                        <p:tav tm="100000">
                                          <p:val>
                                            <p:strVal val="ppt_x+ppt_w/2"/>
                                          </p:val>
                                        </p:tav>
                                      </p:tavLst>
                                    </p:anim>
                                    <p:anim calcmode="lin" valueType="num">
                                      <p:cBhvr>
                                        <p:cTn id="79" dur="3000"/>
                                        <p:tgtEl>
                                          <p:spTgt spid="18"/>
                                        </p:tgtEl>
                                        <p:attrNameLst>
                                          <p:attrName>ppt_y</p:attrName>
                                        </p:attrNameLst>
                                      </p:cBhvr>
                                      <p:tavLst>
                                        <p:tav tm="0">
                                          <p:val>
                                            <p:strVal val="ppt_y"/>
                                          </p:val>
                                        </p:tav>
                                        <p:tav tm="100000">
                                          <p:val>
                                            <p:strVal val="ppt_y"/>
                                          </p:val>
                                        </p:tav>
                                      </p:tavLst>
                                    </p:anim>
                                    <p:anim calcmode="lin" valueType="num">
                                      <p:cBhvr>
                                        <p:cTn id="80" dur="3000"/>
                                        <p:tgtEl>
                                          <p:spTgt spid="18"/>
                                        </p:tgtEl>
                                        <p:attrNameLst>
                                          <p:attrName>ppt_w</p:attrName>
                                        </p:attrNameLst>
                                      </p:cBhvr>
                                      <p:tavLst>
                                        <p:tav tm="0">
                                          <p:val>
                                            <p:strVal val="ppt_w"/>
                                          </p:val>
                                        </p:tav>
                                        <p:tav tm="100000">
                                          <p:val>
                                            <p:fltVal val="0"/>
                                          </p:val>
                                        </p:tav>
                                      </p:tavLst>
                                    </p:anim>
                                    <p:anim calcmode="lin" valueType="num">
                                      <p:cBhvr>
                                        <p:cTn id="81" dur="3000"/>
                                        <p:tgtEl>
                                          <p:spTgt spid="18"/>
                                        </p:tgtEl>
                                        <p:attrNameLst>
                                          <p:attrName>ppt_h</p:attrName>
                                        </p:attrNameLst>
                                      </p:cBhvr>
                                      <p:tavLst>
                                        <p:tav tm="0">
                                          <p:val>
                                            <p:strVal val="ppt_h"/>
                                          </p:val>
                                        </p:tav>
                                        <p:tav tm="100000">
                                          <p:val>
                                            <p:strVal val="ppt_h"/>
                                          </p:val>
                                        </p:tav>
                                      </p:tavLst>
                                    </p:anim>
                                    <p:set>
                                      <p:cBhvr>
                                        <p:cTn id="82" dur="1" fill="hold">
                                          <p:stCondLst>
                                            <p:cond delay="2999"/>
                                          </p:stCondLst>
                                        </p:cTn>
                                        <p:tgtEl>
                                          <p:spTgt spid="18"/>
                                        </p:tgtEl>
                                        <p:attrNameLst>
                                          <p:attrName>style.visibility</p:attrName>
                                        </p:attrNameLst>
                                      </p:cBhvr>
                                      <p:to>
                                        <p:strVal val="hidden"/>
                                      </p:to>
                                    </p:set>
                                  </p:childTnLst>
                                </p:cTn>
                              </p:par>
                              <p:par>
                                <p:cTn id="83" presetID="17" presetClass="entr" presetSubtype="8" fill="hold"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p:cTn id="85" dur="3000" fill="hold"/>
                                        <p:tgtEl>
                                          <p:spTgt spid="5"/>
                                        </p:tgtEl>
                                        <p:attrNameLst>
                                          <p:attrName>ppt_x</p:attrName>
                                        </p:attrNameLst>
                                      </p:cBhvr>
                                      <p:tavLst>
                                        <p:tav tm="0">
                                          <p:val>
                                            <p:strVal val="#ppt_x-#ppt_w/2"/>
                                          </p:val>
                                        </p:tav>
                                        <p:tav tm="100000">
                                          <p:val>
                                            <p:strVal val="#ppt_x"/>
                                          </p:val>
                                        </p:tav>
                                      </p:tavLst>
                                    </p:anim>
                                    <p:anim calcmode="lin" valueType="num">
                                      <p:cBhvr>
                                        <p:cTn id="86" dur="3000" fill="hold"/>
                                        <p:tgtEl>
                                          <p:spTgt spid="5"/>
                                        </p:tgtEl>
                                        <p:attrNameLst>
                                          <p:attrName>ppt_y</p:attrName>
                                        </p:attrNameLst>
                                      </p:cBhvr>
                                      <p:tavLst>
                                        <p:tav tm="0">
                                          <p:val>
                                            <p:strVal val="#ppt_y"/>
                                          </p:val>
                                        </p:tav>
                                        <p:tav tm="100000">
                                          <p:val>
                                            <p:strVal val="#ppt_y"/>
                                          </p:val>
                                        </p:tav>
                                      </p:tavLst>
                                    </p:anim>
                                    <p:anim calcmode="lin" valueType="num">
                                      <p:cBhvr>
                                        <p:cTn id="87" dur="3000" fill="hold"/>
                                        <p:tgtEl>
                                          <p:spTgt spid="5"/>
                                        </p:tgtEl>
                                        <p:attrNameLst>
                                          <p:attrName>ppt_w</p:attrName>
                                        </p:attrNameLst>
                                      </p:cBhvr>
                                      <p:tavLst>
                                        <p:tav tm="0">
                                          <p:val>
                                            <p:fltVal val="0"/>
                                          </p:val>
                                        </p:tav>
                                        <p:tav tm="100000">
                                          <p:val>
                                            <p:strVal val="#ppt_w"/>
                                          </p:val>
                                        </p:tav>
                                      </p:tavLst>
                                    </p:anim>
                                    <p:anim calcmode="lin" valueType="num">
                                      <p:cBhvr>
                                        <p:cTn id="88" dur="3000" fill="hold"/>
                                        <p:tgtEl>
                                          <p:spTgt spid="5"/>
                                        </p:tgtEl>
                                        <p:attrNameLst>
                                          <p:attrName>ppt_h</p:attrName>
                                        </p:attrNameLst>
                                      </p:cBhvr>
                                      <p:tavLst>
                                        <p:tav tm="0">
                                          <p:val>
                                            <p:strVal val="#ppt_h"/>
                                          </p:val>
                                        </p:tav>
                                        <p:tav tm="100000">
                                          <p:val>
                                            <p:strVal val="#ppt_h"/>
                                          </p:val>
                                        </p:tav>
                                      </p:tavLst>
                                    </p:anim>
                                  </p:childTnLst>
                                </p:cTn>
                              </p:par>
                              <p:par>
                                <p:cTn id="89" presetID="17" presetClass="exit" presetSubtype="8" fill="hold" nodeType="withEffect">
                                  <p:stCondLst>
                                    <p:cond delay="0"/>
                                  </p:stCondLst>
                                  <p:childTnLst>
                                    <p:anim calcmode="lin" valueType="num">
                                      <p:cBhvr>
                                        <p:cTn id="90" dur="3000"/>
                                        <p:tgtEl>
                                          <p:spTgt spid="19"/>
                                        </p:tgtEl>
                                        <p:attrNameLst>
                                          <p:attrName>ppt_x</p:attrName>
                                        </p:attrNameLst>
                                      </p:cBhvr>
                                      <p:tavLst>
                                        <p:tav tm="0">
                                          <p:val>
                                            <p:strVal val="ppt_x"/>
                                          </p:val>
                                        </p:tav>
                                        <p:tav tm="100000">
                                          <p:val>
                                            <p:strVal val="ppt_x-ppt_w/2"/>
                                          </p:val>
                                        </p:tav>
                                      </p:tavLst>
                                    </p:anim>
                                    <p:anim calcmode="lin" valueType="num">
                                      <p:cBhvr>
                                        <p:cTn id="91" dur="3000"/>
                                        <p:tgtEl>
                                          <p:spTgt spid="19"/>
                                        </p:tgtEl>
                                        <p:attrNameLst>
                                          <p:attrName>ppt_y</p:attrName>
                                        </p:attrNameLst>
                                      </p:cBhvr>
                                      <p:tavLst>
                                        <p:tav tm="0">
                                          <p:val>
                                            <p:strVal val="ppt_y"/>
                                          </p:val>
                                        </p:tav>
                                        <p:tav tm="100000">
                                          <p:val>
                                            <p:strVal val="ppt_y"/>
                                          </p:val>
                                        </p:tav>
                                      </p:tavLst>
                                    </p:anim>
                                    <p:anim calcmode="lin" valueType="num">
                                      <p:cBhvr>
                                        <p:cTn id="92" dur="3000"/>
                                        <p:tgtEl>
                                          <p:spTgt spid="19"/>
                                        </p:tgtEl>
                                        <p:attrNameLst>
                                          <p:attrName>ppt_w</p:attrName>
                                        </p:attrNameLst>
                                      </p:cBhvr>
                                      <p:tavLst>
                                        <p:tav tm="0">
                                          <p:val>
                                            <p:strVal val="ppt_w"/>
                                          </p:val>
                                        </p:tav>
                                        <p:tav tm="100000">
                                          <p:val>
                                            <p:fltVal val="0"/>
                                          </p:val>
                                        </p:tav>
                                      </p:tavLst>
                                    </p:anim>
                                    <p:anim calcmode="lin" valueType="num">
                                      <p:cBhvr>
                                        <p:cTn id="93" dur="3000"/>
                                        <p:tgtEl>
                                          <p:spTgt spid="19"/>
                                        </p:tgtEl>
                                        <p:attrNameLst>
                                          <p:attrName>ppt_h</p:attrName>
                                        </p:attrNameLst>
                                      </p:cBhvr>
                                      <p:tavLst>
                                        <p:tav tm="0">
                                          <p:val>
                                            <p:strVal val="ppt_h"/>
                                          </p:val>
                                        </p:tav>
                                        <p:tav tm="100000">
                                          <p:val>
                                            <p:strVal val="ppt_h"/>
                                          </p:val>
                                        </p:tav>
                                      </p:tavLst>
                                    </p:anim>
                                    <p:set>
                                      <p:cBhvr>
                                        <p:cTn id="94" dur="1" fill="hold">
                                          <p:stCondLst>
                                            <p:cond delay="2999"/>
                                          </p:stCondLst>
                                        </p:cTn>
                                        <p:tgtEl>
                                          <p:spTgt spid="19"/>
                                        </p:tgtEl>
                                        <p:attrNameLst>
                                          <p:attrName>style.visibility</p:attrName>
                                        </p:attrNameLst>
                                      </p:cBhvr>
                                      <p:to>
                                        <p:strVal val="hidden"/>
                                      </p:to>
                                    </p:set>
                                  </p:childTnLst>
                                </p:cTn>
                              </p:par>
                              <p:par>
                                <p:cTn id="95" presetID="17" presetClass="entr" presetSubtype="2" fill="hold" nodeType="withEffect">
                                  <p:stCondLst>
                                    <p:cond delay="0"/>
                                  </p:stCondLst>
                                  <p:childTnLst>
                                    <p:set>
                                      <p:cBhvr>
                                        <p:cTn id="96" dur="1" fill="hold">
                                          <p:stCondLst>
                                            <p:cond delay="0"/>
                                          </p:stCondLst>
                                        </p:cTn>
                                        <p:tgtEl>
                                          <p:spTgt spid="9"/>
                                        </p:tgtEl>
                                        <p:attrNameLst>
                                          <p:attrName>style.visibility</p:attrName>
                                        </p:attrNameLst>
                                      </p:cBhvr>
                                      <p:to>
                                        <p:strVal val="visible"/>
                                      </p:to>
                                    </p:set>
                                    <p:anim calcmode="lin" valueType="num">
                                      <p:cBhvr>
                                        <p:cTn id="97" dur="3000" fill="hold"/>
                                        <p:tgtEl>
                                          <p:spTgt spid="9"/>
                                        </p:tgtEl>
                                        <p:attrNameLst>
                                          <p:attrName>ppt_x</p:attrName>
                                        </p:attrNameLst>
                                      </p:cBhvr>
                                      <p:tavLst>
                                        <p:tav tm="0">
                                          <p:val>
                                            <p:strVal val="#ppt_x+#ppt_w/2"/>
                                          </p:val>
                                        </p:tav>
                                        <p:tav tm="100000">
                                          <p:val>
                                            <p:strVal val="#ppt_x"/>
                                          </p:val>
                                        </p:tav>
                                      </p:tavLst>
                                    </p:anim>
                                    <p:anim calcmode="lin" valueType="num">
                                      <p:cBhvr>
                                        <p:cTn id="98" dur="3000" fill="hold"/>
                                        <p:tgtEl>
                                          <p:spTgt spid="9"/>
                                        </p:tgtEl>
                                        <p:attrNameLst>
                                          <p:attrName>ppt_y</p:attrName>
                                        </p:attrNameLst>
                                      </p:cBhvr>
                                      <p:tavLst>
                                        <p:tav tm="0">
                                          <p:val>
                                            <p:strVal val="#ppt_y"/>
                                          </p:val>
                                        </p:tav>
                                        <p:tav tm="100000">
                                          <p:val>
                                            <p:strVal val="#ppt_y"/>
                                          </p:val>
                                        </p:tav>
                                      </p:tavLst>
                                    </p:anim>
                                    <p:anim calcmode="lin" valueType="num">
                                      <p:cBhvr>
                                        <p:cTn id="99" dur="3000" fill="hold"/>
                                        <p:tgtEl>
                                          <p:spTgt spid="9"/>
                                        </p:tgtEl>
                                        <p:attrNameLst>
                                          <p:attrName>ppt_w</p:attrName>
                                        </p:attrNameLst>
                                      </p:cBhvr>
                                      <p:tavLst>
                                        <p:tav tm="0">
                                          <p:val>
                                            <p:fltVal val="0"/>
                                          </p:val>
                                        </p:tav>
                                        <p:tav tm="100000">
                                          <p:val>
                                            <p:strVal val="#ppt_w"/>
                                          </p:val>
                                        </p:tav>
                                      </p:tavLst>
                                    </p:anim>
                                    <p:anim calcmode="lin" valueType="num">
                                      <p:cBhvr>
                                        <p:cTn id="100" dur="3000" fill="hold"/>
                                        <p:tgtEl>
                                          <p:spTgt spid="9"/>
                                        </p:tgtEl>
                                        <p:attrNameLst>
                                          <p:attrName>ppt_h</p:attrName>
                                        </p:attrNameLst>
                                      </p:cBhvr>
                                      <p:tavLst>
                                        <p:tav tm="0">
                                          <p:val>
                                            <p:strVal val="#ppt_h"/>
                                          </p:val>
                                        </p:tav>
                                        <p:tav tm="100000">
                                          <p:val>
                                            <p:strVal val="#ppt_h"/>
                                          </p:val>
                                        </p:tav>
                                      </p:tavLst>
                                    </p:anim>
                                  </p:childTnLst>
                                </p:cTn>
                              </p:par>
                            </p:childTnLst>
                          </p:cTn>
                        </p:par>
                        <p:par>
                          <p:cTn id="101" fill="hold">
                            <p:stCondLst>
                              <p:cond delay="3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20"/>
                                        </p:tgtEl>
                                        <p:attrNameLst>
                                          <p:attrName>style.visibility</p:attrName>
                                        </p:attrNameLst>
                                      </p:cBhvr>
                                      <p:to>
                                        <p:strVal val="visible"/>
                                      </p:to>
                                    </p:set>
                                    <p:animEffect transition="in" filter="fade">
                                      <p:cBhvr>
                                        <p:cTn id="104" dur="1000"/>
                                        <p:tgtEl>
                                          <p:spTgt spid="20"/>
                                        </p:tgtEl>
                                      </p:cBhvr>
                                    </p:animEffect>
                                    <p:anim calcmode="lin" valueType="num">
                                      <p:cBhvr>
                                        <p:cTn id="105" dur="1000" fill="hold"/>
                                        <p:tgtEl>
                                          <p:spTgt spid="20"/>
                                        </p:tgtEl>
                                        <p:attrNameLst>
                                          <p:attrName>ppt_x</p:attrName>
                                        </p:attrNameLst>
                                      </p:cBhvr>
                                      <p:tavLst>
                                        <p:tav tm="0">
                                          <p:val>
                                            <p:strVal val="#ppt_x-.1"/>
                                          </p:val>
                                        </p:tav>
                                        <p:tav tm="100000">
                                          <p:val>
                                            <p:strVal val="#ppt_x"/>
                                          </p:val>
                                        </p:tav>
                                      </p:tavLst>
                                    </p:anim>
                                    <p:anim calcmode="lin" valueType="num">
                                      <p:cBhvr>
                                        <p:cTn id="106"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338076-svetikgg.jpg"/>
          <p:cNvPicPr>
            <a:picLocks noChangeAspect="1" noChangeArrowheads="1"/>
          </p:cNvPicPr>
          <p:nvPr/>
        </p:nvPicPr>
        <p:blipFill>
          <a:blip r:embed="rId2" cstate="print"/>
          <a:srcRect l="50000" b="50000"/>
          <a:stretch>
            <a:fillRect/>
          </a:stretch>
        </p:blipFill>
        <p:spPr bwMode="auto">
          <a:xfrm>
            <a:off x="4572000" y="0"/>
            <a:ext cx="4571999" cy="2857500"/>
          </a:xfrm>
          <a:prstGeom prst="rect">
            <a:avLst/>
          </a:prstGeom>
          <a:noFill/>
          <a:ln w="9525">
            <a:noFill/>
            <a:miter lim="800000"/>
            <a:headEnd/>
            <a:tailEnd/>
          </a:ln>
        </p:spPr>
      </p:pic>
      <p:pic>
        <p:nvPicPr>
          <p:cNvPr id="3" name="Picture 2" descr="C:\Users\Ana María\Desktop\338076-svetikgg.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4" name="Picture 2" descr="C:\Users\Ana María\Desktop\338076-svetikgg.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5" name="Picture 2" descr="C:\Users\Ana María\Desktop\338076-svetikgg.jpg"/>
          <p:cNvPicPr>
            <a:picLocks noChangeAspect="1" noChangeArrowheads="1"/>
          </p:cNvPicPr>
          <p:nvPr/>
        </p:nvPicPr>
        <p:blipFill>
          <a:blip r:embed="rId2" cstate="print"/>
          <a:srcRect t="50000" r="50000"/>
          <a:stretch>
            <a:fillRect/>
          </a:stretch>
        </p:blipFill>
        <p:spPr bwMode="auto">
          <a:xfrm>
            <a:off x="0" y="2857500"/>
            <a:ext cx="4572000" cy="2857501"/>
          </a:xfrm>
          <a:prstGeom prst="rect">
            <a:avLst/>
          </a:prstGeom>
          <a:noFill/>
          <a:ln w="9525">
            <a:noFill/>
            <a:miter lim="800000"/>
            <a:headEnd/>
            <a:tailEnd/>
          </a:ln>
        </p:spPr>
      </p:pic>
      <p:sp>
        <p:nvSpPr>
          <p:cNvPr id="6" name="5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se encuentran dentro del Parque Nacional de Iguazú, creado en 1934 y que en 1970 se adhiere a una nueva reserva creada para mantener a salvo la flora y fauna que habita en los alrededores.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wipe/>
      </p:transition>
    </mc:Choice>
    <mc:Fallback>
      <p:transition spd="slow" advTm="24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8" presetClass="emph" presetSubtype="0" fill="hold" nodeType="withEffect">
                                  <p:stCondLst>
                                    <p:cond delay="0"/>
                                  </p:stCondLst>
                                  <p:childTnLst>
                                    <p:animRot by="21600000">
                                      <p:cBhvr>
                                        <p:cTn id="9" dur="3000" fill="hold"/>
                                        <p:tgtEl>
                                          <p:spTgt spid="2"/>
                                        </p:tgtEl>
                                        <p:attrNameLst>
                                          <p:attrName>r</p:attrName>
                                        </p:attrNameLst>
                                      </p:cBhvr>
                                    </p:animRot>
                                  </p:childTnLst>
                                </p:cTn>
                              </p:par>
                              <p:par>
                                <p:cTn id="10" presetID="8"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amond(in)">
                                      <p:cBhvr>
                                        <p:cTn id="12" dur="3000"/>
                                        <p:tgtEl>
                                          <p:spTgt spid="3"/>
                                        </p:tgtEl>
                                      </p:cBhvr>
                                    </p:animEffect>
                                  </p:childTnLst>
                                </p:cTn>
                              </p:par>
                              <p:par>
                                <p:cTn id="13" presetID="8" presetClass="emph" presetSubtype="0" fill="hold" nodeType="withEffect">
                                  <p:stCondLst>
                                    <p:cond delay="0"/>
                                  </p:stCondLst>
                                  <p:childTnLst>
                                    <p:animRot by="-21600000">
                                      <p:cBhvr>
                                        <p:cTn id="14" dur="3000" fill="hold"/>
                                        <p:tgtEl>
                                          <p:spTgt spid="3"/>
                                        </p:tgtEl>
                                        <p:attrNameLst>
                                          <p:attrName>r</p:attrName>
                                        </p:attrNameLst>
                                      </p:cBhvr>
                                    </p:animRot>
                                  </p:childTnLst>
                                </p:cTn>
                              </p:par>
                              <p:par>
                                <p:cTn id="15" presetID="8"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3000"/>
                                        <p:tgtEl>
                                          <p:spTgt spid="4"/>
                                        </p:tgtEl>
                                      </p:cBhvr>
                                    </p:animEffect>
                                  </p:childTnLst>
                                </p:cTn>
                              </p:par>
                              <p:par>
                                <p:cTn id="18" presetID="8" presetClass="emph" presetSubtype="0" fill="hold" nodeType="withEffect">
                                  <p:stCondLst>
                                    <p:cond delay="0"/>
                                  </p:stCondLst>
                                  <p:childTnLst>
                                    <p:animRot by="-21600000">
                                      <p:cBhvr>
                                        <p:cTn id="19" dur="3000" fill="hold"/>
                                        <p:tgtEl>
                                          <p:spTgt spid="4"/>
                                        </p:tgtEl>
                                        <p:attrNameLst>
                                          <p:attrName>r</p:attrName>
                                        </p:attrNameLst>
                                      </p:cBhvr>
                                    </p:animRo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3000"/>
                                        <p:tgtEl>
                                          <p:spTgt spid="5"/>
                                        </p:tgtEl>
                                      </p:cBhvr>
                                    </p:animEffect>
                                  </p:childTnLst>
                                </p:cTn>
                              </p:par>
                              <p:par>
                                <p:cTn id="23" presetID="8" presetClass="emph" presetSubtype="0" fill="hold" nodeType="withEffect">
                                  <p:stCondLst>
                                    <p:cond delay="0"/>
                                  </p:stCondLst>
                                  <p:childTnLst>
                                    <p:animRot by="21600000">
                                      <p:cBhvr>
                                        <p:cTn id="24" dur="3000" fill="hold"/>
                                        <p:tgtEl>
                                          <p:spTgt spid="5"/>
                                        </p:tgtEl>
                                        <p:attrNameLst>
                                          <p:attrName>r</p:attrName>
                                        </p:attrNameLst>
                                      </p:cBhvr>
                                    </p:animRo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384117-svetikTT.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3" name="Picture 2" descr="C:\Users\Ana María\Desktop\384117-svetikTT.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4" name="Picture 2" descr="C:\Users\Ana María\Desktop\384117-svetikTT.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5" name="Picture 2" descr="C:\Users\Ana María\Desktop\384117-svetikTT.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sp>
        <p:nvSpPr>
          <p:cNvPr id="6" name="5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ya se sabe, las Cataratas están divididas entre el territorio argentino y el territorio brasilero, aproximadamente un 20% de las aguas pertenecen a Brasil quedándose Argentina con la mayor parte.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5000">
        <p15:prstTrans prst="peelOff"/>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par>
                                <p:cTn id="9" presetID="2" presetClass="entr" presetSubtype="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2000" fill="hold"/>
                                        <p:tgtEl>
                                          <p:spTgt spid="2"/>
                                        </p:tgtEl>
                                        <p:attrNameLst>
                                          <p:attrName>ppt_x</p:attrName>
                                        </p:attrNameLst>
                                      </p:cBhvr>
                                      <p:tavLst>
                                        <p:tav tm="0">
                                          <p:val>
                                            <p:strVal val="1+#ppt_w/2"/>
                                          </p:val>
                                        </p:tav>
                                        <p:tav tm="100000">
                                          <p:val>
                                            <p:strVal val="#ppt_x"/>
                                          </p:val>
                                        </p:tav>
                                      </p:tavLst>
                                    </p:anim>
                                    <p:anim calcmode="lin" valueType="num">
                                      <p:cBhvr additive="base">
                                        <p:cTn id="12" dur="2000" fill="hold"/>
                                        <p:tgtEl>
                                          <p:spTgt spid="2"/>
                                        </p:tgtEl>
                                        <p:attrNameLst>
                                          <p:attrName>ppt_y</p:attrName>
                                        </p:attrNameLst>
                                      </p:cBhvr>
                                      <p:tavLst>
                                        <p:tav tm="0">
                                          <p:val>
                                            <p:strVal val="1+#ppt_h/2"/>
                                          </p:val>
                                        </p:tav>
                                        <p:tav tm="100000">
                                          <p:val>
                                            <p:strVal val="#ppt_y"/>
                                          </p:val>
                                        </p:tav>
                                      </p:tavLst>
                                    </p:anim>
                                  </p:childTnLst>
                                </p:cTn>
                              </p:par>
                              <p:par>
                                <p:cTn id="13" presetID="23" presetClass="entr" presetSubtype="1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3000" fill="hold"/>
                                        <p:tgtEl>
                                          <p:spTgt spid="3"/>
                                        </p:tgtEl>
                                        <p:attrNameLst>
                                          <p:attrName>ppt_w</p:attrName>
                                        </p:attrNameLst>
                                      </p:cBhvr>
                                      <p:tavLst>
                                        <p:tav tm="0">
                                          <p:val>
                                            <p:fltVal val="0"/>
                                          </p:val>
                                        </p:tav>
                                        <p:tav tm="100000">
                                          <p:val>
                                            <p:strVal val="#ppt_w"/>
                                          </p:val>
                                        </p:tav>
                                      </p:tavLst>
                                    </p:anim>
                                    <p:anim calcmode="lin" valueType="num">
                                      <p:cBhvr>
                                        <p:cTn id="16" dur="3000" fill="hold"/>
                                        <p:tgtEl>
                                          <p:spTgt spid="3"/>
                                        </p:tgtEl>
                                        <p:attrNameLst>
                                          <p:attrName>ppt_h</p:attrName>
                                        </p:attrNameLst>
                                      </p:cBhvr>
                                      <p:tavLst>
                                        <p:tav tm="0">
                                          <p:val>
                                            <p:fltVal val="0"/>
                                          </p:val>
                                        </p:tav>
                                        <p:tav tm="100000">
                                          <p:val>
                                            <p:strVal val="#ppt_h"/>
                                          </p:val>
                                        </p:tav>
                                      </p:tavLst>
                                    </p:anim>
                                  </p:childTnLst>
                                </p:cTn>
                              </p:par>
                              <p:par>
                                <p:cTn id="17" presetID="2" presetClass="entr" presetSubtype="12"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2000" fill="hold"/>
                                        <p:tgtEl>
                                          <p:spTgt spid="3"/>
                                        </p:tgtEl>
                                        <p:attrNameLst>
                                          <p:attrName>ppt_x</p:attrName>
                                        </p:attrNameLst>
                                      </p:cBhvr>
                                      <p:tavLst>
                                        <p:tav tm="0">
                                          <p:val>
                                            <p:strVal val="0-#ppt_w/2"/>
                                          </p:val>
                                        </p:tav>
                                        <p:tav tm="100000">
                                          <p:val>
                                            <p:strVal val="#ppt_x"/>
                                          </p:val>
                                        </p:tav>
                                      </p:tavLst>
                                    </p:anim>
                                    <p:anim calcmode="lin" valueType="num">
                                      <p:cBhvr additive="base">
                                        <p:cTn id="20" dur="2000" fill="hold"/>
                                        <p:tgtEl>
                                          <p:spTgt spid="3"/>
                                        </p:tgtEl>
                                        <p:attrNameLst>
                                          <p:attrName>ppt_y</p:attrName>
                                        </p:attrNameLst>
                                      </p:cBhvr>
                                      <p:tavLst>
                                        <p:tav tm="0">
                                          <p:val>
                                            <p:strVal val="1+#ppt_h/2"/>
                                          </p:val>
                                        </p:tav>
                                        <p:tav tm="100000">
                                          <p:val>
                                            <p:strVal val="#ppt_y"/>
                                          </p:val>
                                        </p:tav>
                                      </p:tavLst>
                                    </p:anim>
                                  </p:childTnLst>
                                </p:cTn>
                              </p:par>
                              <p:par>
                                <p:cTn id="21" presetID="2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fltVal val="0"/>
                                          </p:val>
                                        </p:tav>
                                        <p:tav tm="100000">
                                          <p:val>
                                            <p:strVal val="#ppt_h"/>
                                          </p:val>
                                        </p:tav>
                                      </p:tavLst>
                                    </p:anim>
                                  </p:childTnLst>
                                </p:cTn>
                              </p:par>
                              <p:par>
                                <p:cTn id="25" presetID="2" presetClass="entr" presetSubtype="3"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2000" fill="hold"/>
                                        <p:tgtEl>
                                          <p:spTgt spid="4"/>
                                        </p:tgtEl>
                                        <p:attrNameLst>
                                          <p:attrName>ppt_x</p:attrName>
                                        </p:attrNameLst>
                                      </p:cBhvr>
                                      <p:tavLst>
                                        <p:tav tm="0">
                                          <p:val>
                                            <p:strVal val="1+#ppt_w/2"/>
                                          </p:val>
                                        </p:tav>
                                        <p:tav tm="100000">
                                          <p:val>
                                            <p:strVal val="#ppt_x"/>
                                          </p:val>
                                        </p:tav>
                                      </p:tavLst>
                                    </p:anim>
                                    <p:anim calcmode="lin" valueType="num">
                                      <p:cBhvr additive="base">
                                        <p:cTn id="28" dur="2000" fill="hold"/>
                                        <p:tgtEl>
                                          <p:spTgt spid="4"/>
                                        </p:tgtEl>
                                        <p:attrNameLst>
                                          <p:attrName>ppt_y</p:attrName>
                                        </p:attrNameLst>
                                      </p:cBhvr>
                                      <p:tavLst>
                                        <p:tav tm="0">
                                          <p:val>
                                            <p:strVal val="0-#ppt_h/2"/>
                                          </p:val>
                                        </p:tav>
                                        <p:tav tm="100000">
                                          <p:val>
                                            <p:strVal val="#ppt_y"/>
                                          </p:val>
                                        </p:tav>
                                      </p:tavLst>
                                    </p:anim>
                                  </p:childTnLst>
                                </p:cTn>
                              </p:par>
                              <p:par>
                                <p:cTn id="29" presetID="23" presetClass="entr" presetSubtype="1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fltVal val="0"/>
                                          </p:val>
                                        </p:tav>
                                        <p:tav tm="100000">
                                          <p:val>
                                            <p:strVal val="#ppt_w"/>
                                          </p:val>
                                        </p:tav>
                                      </p:tavLst>
                                    </p:anim>
                                    <p:anim calcmode="lin" valueType="num">
                                      <p:cBhvr>
                                        <p:cTn id="32" dur="3000" fill="hold"/>
                                        <p:tgtEl>
                                          <p:spTgt spid="5"/>
                                        </p:tgtEl>
                                        <p:attrNameLst>
                                          <p:attrName>ppt_h</p:attrName>
                                        </p:attrNameLst>
                                      </p:cBhvr>
                                      <p:tavLst>
                                        <p:tav tm="0">
                                          <p:val>
                                            <p:fltVal val="0"/>
                                          </p:val>
                                        </p:tav>
                                        <p:tav tm="100000">
                                          <p:val>
                                            <p:strVal val="#ppt_h"/>
                                          </p:val>
                                        </p:tav>
                                      </p:tavLst>
                                    </p:anim>
                                  </p:childTnLst>
                                </p:cTn>
                              </p:par>
                              <p:par>
                                <p:cTn id="33" presetID="2" presetClass="entr" presetSubtype="9"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2000" fill="hold"/>
                                        <p:tgtEl>
                                          <p:spTgt spid="5"/>
                                        </p:tgtEl>
                                        <p:attrNameLst>
                                          <p:attrName>ppt_x</p:attrName>
                                        </p:attrNameLst>
                                      </p:cBhvr>
                                      <p:tavLst>
                                        <p:tav tm="0">
                                          <p:val>
                                            <p:strVal val="0-#ppt_w/2"/>
                                          </p:val>
                                        </p:tav>
                                        <p:tav tm="100000">
                                          <p:val>
                                            <p:strVal val="#ppt_x"/>
                                          </p:val>
                                        </p:tav>
                                      </p:tavLst>
                                    </p:anim>
                                    <p:anim calcmode="lin" valueType="num">
                                      <p:cBhvr additive="base">
                                        <p:cTn id="36" dur="2000" fill="hold"/>
                                        <p:tgtEl>
                                          <p:spTgt spid="5"/>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965_shrewley_140908a_ch_v.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4965_shrewley_140908a_ch_v.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gran cantidad de saltos que conforman estas cascadas son deslumbrantes, pero hay uno en especial que capta aun más la atención, con más de 80 metros de alto y 150 metros de ancho, la Garganta del Diablo es sin dudas el salto más descomunal.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3236-Soverein.jpg"/>
          <p:cNvPicPr>
            <a:picLocks noChangeAspect="1"/>
          </p:cNvPicPr>
          <p:nvPr/>
        </p:nvPicPr>
        <p:blipFill>
          <a:blip r:embed="rId2" cstate="print"/>
          <a:stretch>
            <a:fillRect/>
          </a:stretch>
        </p:blipFill>
        <p:spPr bwMode="auto">
          <a:xfrm>
            <a:off x="-2127" y="0"/>
            <a:ext cx="9160980" cy="5709709"/>
          </a:xfrm>
          <a:prstGeom prst="rect">
            <a:avLst/>
          </a:prstGeom>
          <a:noFill/>
          <a:ln w="9525">
            <a:noFill/>
            <a:miter lim="800000"/>
            <a:headEnd/>
            <a:tailEnd/>
          </a:ln>
        </p:spPr>
      </p:pic>
      <p:pic>
        <p:nvPicPr>
          <p:cNvPr id="8" name="7 Imagen" descr="203236-Soverein.jpg"/>
          <p:cNvPicPr>
            <a:picLocks noChangeAspect="1"/>
          </p:cNvPicPr>
          <p:nvPr/>
        </p:nvPicPr>
        <p:blipFill>
          <a:blip r:embed="rId2" cstate="print"/>
          <a:stretch>
            <a:fillRect/>
          </a:stretch>
        </p:blipFill>
        <p:spPr bwMode="auto">
          <a:xfrm>
            <a:off x="0" y="0"/>
            <a:ext cx="9144000" cy="5699126"/>
          </a:xfrm>
          <a:prstGeom prst="rect">
            <a:avLst/>
          </a:prstGeom>
          <a:noFill/>
          <a:ln w="9525">
            <a:noFill/>
            <a:miter lim="800000"/>
            <a:headEnd/>
            <a:tailEnd/>
          </a:ln>
        </p:spPr>
      </p:pic>
      <p:sp>
        <p:nvSpPr>
          <p:cNvPr id="5" name="4 CuadroTexto"/>
          <p:cNvSpPr txBox="1"/>
          <p:nvPr/>
        </p:nvSpPr>
        <p:spPr>
          <a:xfrm>
            <a:off x="683568"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67.720 hectáreas, el Parque Nacional del Iguazú fue reconocido como  Patrimonio de la Humanidad por la UNESCO.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18000">
        <p14:vortex/>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8"/>
                                        </p:tgtEl>
                                        <p:attrNameLst>
                                          <p:attrName>ppt_w</p:attrName>
                                        </p:attrNameLst>
                                      </p:cBhvr>
                                      <p:tavLst>
                                        <p:tav tm="0">
                                          <p:val>
                                            <p:strVal val="ppt_w"/>
                                          </p:val>
                                        </p:tav>
                                        <p:tav tm="100000">
                                          <p:val>
                                            <p:strVal val="4/3*ppt_w"/>
                                          </p:val>
                                        </p:tav>
                                      </p:tavLst>
                                    </p:anim>
                                    <p:anim calcmode="lin" valueType="num">
                                      <p:cBhvr>
                                        <p:cTn id="7" dur="3000"/>
                                        <p:tgtEl>
                                          <p:spTgt spid="8"/>
                                        </p:tgtEl>
                                        <p:attrNameLst>
                                          <p:attrName>ppt_h</p:attrName>
                                        </p:attrNameLst>
                                      </p:cBhvr>
                                      <p:tavLst>
                                        <p:tav tm="0">
                                          <p:val>
                                            <p:strVal val="ppt_h"/>
                                          </p:val>
                                        </p:tav>
                                        <p:tav tm="100000">
                                          <p:val>
                                            <p:strVal val="4/3*ppt_h"/>
                                          </p:val>
                                        </p:tav>
                                      </p:tavLst>
                                    </p:anim>
                                    <p:set>
                                      <p:cBhvr>
                                        <p:cTn id="8" dur="1" fill="hold">
                                          <p:stCondLst>
                                            <p:cond delay="2999"/>
                                          </p:stCondLst>
                                        </p:cTn>
                                        <p:tgtEl>
                                          <p:spTgt spid="8"/>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8"/>
                                        </p:tgtEl>
                                      </p:cBhvr>
                                    </p:animEffect>
                                    <p:set>
                                      <p:cBhvr>
                                        <p:cTn id="11" dur="1" fill="hold">
                                          <p:stCondLst>
                                            <p:cond delay="2999"/>
                                          </p:stCondLst>
                                        </p:cTn>
                                        <p:tgtEl>
                                          <p:spTgt spid="8"/>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descr="11 elefantes-en-el-desierto-damaraland-namibia.jpg"/>
          <p:cNvPicPr>
            <a:picLocks noGrp="1" noChangeAspect="1"/>
          </p:cNvPicPr>
          <p:nvPr isPhoto="1"/>
        </p:nvPicPr>
        <p:blipFill>
          <a:blip r:embed="rId2" cstate="print"/>
          <a:srcRect l="75200" b="75200"/>
          <a:stretch>
            <a:fillRect/>
          </a:stretch>
        </p:blipFill>
        <p:spPr bwMode="auto">
          <a:xfrm>
            <a:off x="6876256" y="0"/>
            <a:ext cx="2267744" cy="1417340"/>
          </a:xfrm>
          <a:prstGeom prst="rect">
            <a:avLst/>
          </a:prstGeom>
          <a:noFill/>
          <a:ln w="9525">
            <a:noFill/>
            <a:miter lim="800000"/>
            <a:headEnd/>
            <a:tailEnd/>
          </a:ln>
        </p:spPr>
      </p:pic>
      <p:pic>
        <p:nvPicPr>
          <p:cNvPr id="3" name="2 Imagen" descr="11 elefantes-en-el-desierto-damaraland-namibia.jpg"/>
          <p:cNvPicPr>
            <a:picLocks noChangeAspect="1"/>
          </p:cNvPicPr>
          <p:nvPr/>
        </p:nvPicPr>
        <p:blipFill>
          <a:blip r:embed="rId2" cstate="print"/>
          <a:srcRect l="50000" r="24800" b="75200"/>
          <a:stretch>
            <a:fillRect/>
          </a:stretch>
        </p:blipFill>
        <p:spPr bwMode="auto">
          <a:xfrm>
            <a:off x="4572000" y="0"/>
            <a:ext cx="2304256" cy="1417340"/>
          </a:xfrm>
          <a:prstGeom prst="rect">
            <a:avLst/>
          </a:prstGeom>
          <a:noFill/>
          <a:ln w="9525">
            <a:noFill/>
            <a:miter lim="800000"/>
            <a:headEnd/>
            <a:tailEnd/>
          </a:ln>
        </p:spPr>
      </p:pic>
      <p:pic>
        <p:nvPicPr>
          <p:cNvPr id="4" name="3 Imagen" descr="11 elefantes-en-el-desierto-damaraland-namibia.jpg"/>
          <p:cNvPicPr>
            <a:picLocks noChangeAspect="1"/>
          </p:cNvPicPr>
          <p:nvPr/>
        </p:nvPicPr>
        <p:blipFill>
          <a:blip r:embed="rId2" cstate="print"/>
          <a:srcRect l="24800" r="50000" b="75200"/>
          <a:stretch>
            <a:fillRect/>
          </a:stretch>
        </p:blipFill>
        <p:spPr bwMode="auto">
          <a:xfrm>
            <a:off x="2267744" y="0"/>
            <a:ext cx="2304256" cy="1417340"/>
          </a:xfrm>
          <a:prstGeom prst="rect">
            <a:avLst/>
          </a:prstGeom>
          <a:noFill/>
          <a:ln w="9525">
            <a:noFill/>
            <a:miter lim="800000"/>
            <a:headEnd/>
            <a:tailEnd/>
          </a:ln>
        </p:spPr>
      </p:pic>
      <p:pic>
        <p:nvPicPr>
          <p:cNvPr id="5" name="4 Imagen" descr="11 elefantes-en-el-desierto-damaraland-namibia.jpg"/>
          <p:cNvPicPr>
            <a:picLocks noChangeAspect="1"/>
          </p:cNvPicPr>
          <p:nvPr/>
        </p:nvPicPr>
        <p:blipFill>
          <a:blip r:embed="rId2" cstate="print"/>
          <a:srcRect r="75200" b="75200"/>
          <a:stretch>
            <a:fillRect/>
          </a:stretch>
        </p:blipFill>
        <p:spPr bwMode="auto">
          <a:xfrm>
            <a:off x="0" y="0"/>
            <a:ext cx="2267744" cy="1417340"/>
          </a:xfrm>
          <a:prstGeom prst="rect">
            <a:avLst/>
          </a:prstGeom>
          <a:noFill/>
          <a:ln w="9525">
            <a:noFill/>
            <a:miter lim="800000"/>
            <a:headEnd/>
            <a:tailEnd/>
          </a:ln>
        </p:spPr>
      </p:pic>
      <p:pic>
        <p:nvPicPr>
          <p:cNvPr id="6" name="5 Imagen" descr="11 elefantes-en-el-desierto-damaraland-namibia.jpg"/>
          <p:cNvPicPr>
            <a:picLocks noChangeAspect="1"/>
          </p:cNvPicPr>
          <p:nvPr/>
        </p:nvPicPr>
        <p:blipFill>
          <a:blip r:embed="rId2" cstate="print"/>
          <a:srcRect l="75200" t="24800" b="50000"/>
          <a:stretch>
            <a:fillRect/>
          </a:stretch>
        </p:blipFill>
        <p:spPr bwMode="auto">
          <a:xfrm>
            <a:off x="6876256" y="1417340"/>
            <a:ext cx="2267743" cy="1440160"/>
          </a:xfrm>
          <a:prstGeom prst="rect">
            <a:avLst/>
          </a:prstGeom>
          <a:noFill/>
          <a:ln w="9525">
            <a:noFill/>
            <a:miter lim="800000"/>
            <a:headEnd/>
            <a:tailEnd/>
          </a:ln>
        </p:spPr>
      </p:pic>
      <p:pic>
        <p:nvPicPr>
          <p:cNvPr id="7" name="6 Imagen" descr="11 elefantes-en-el-desierto-damaraland-namibia.jpg"/>
          <p:cNvPicPr>
            <a:picLocks noChangeAspect="1"/>
          </p:cNvPicPr>
          <p:nvPr/>
        </p:nvPicPr>
        <p:blipFill>
          <a:blip r:embed="rId3" cstate="print"/>
          <a:srcRect l="50000" t="24800" r="24800" b="50000"/>
          <a:stretch>
            <a:fillRect/>
          </a:stretch>
        </p:blipFill>
        <p:spPr bwMode="auto">
          <a:xfrm>
            <a:off x="4572000" y="1417340"/>
            <a:ext cx="2304256" cy="1440160"/>
          </a:xfrm>
          <a:prstGeom prst="rect">
            <a:avLst/>
          </a:prstGeom>
          <a:noFill/>
          <a:ln w="9525">
            <a:noFill/>
            <a:miter lim="800000"/>
            <a:headEnd/>
            <a:tailEnd/>
          </a:ln>
        </p:spPr>
      </p:pic>
      <p:pic>
        <p:nvPicPr>
          <p:cNvPr id="8" name="7 Imagen" descr="11 elefantes-en-el-desierto-damaraland-namibia.jpg"/>
          <p:cNvPicPr>
            <a:picLocks noChangeAspect="1"/>
          </p:cNvPicPr>
          <p:nvPr/>
        </p:nvPicPr>
        <p:blipFill>
          <a:blip r:embed="rId2" cstate="print"/>
          <a:srcRect l="24800" t="24800" r="50000" b="50000"/>
          <a:stretch>
            <a:fillRect/>
          </a:stretch>
        </p:blipFill>
        <p:spPr bwMode="auto">
          <a:xfrm>
            <a:off x="2267744" y="1417340"/>
            <a:ext cx="2304256" cy="1440160"/>
          </a:xfrm>
          <a:prstGeom prst="rect">
            <a:avLst/>
          </a:prstGeom>
          <a:noFill/>
          <a:ln w="9525">
            <a:noFill/>
            <a:miter lim="800000"/>
            <a:headEnd/>
            <a:tailEnd/>
          </a:ln>
        </p:spPr>
      </p:pic>
      <p:pic>
        <p:nvPicPr>
          <p:cNvPr id="9" name="8 Imagen" descr="11 elefantes-en-el-desierto-damaraland-namibia.jpg"/>
          <p:cNvPicPr>
            <a:picLocks noChangeAspect="1"/>
          </p:cNvPicPr>
          <p:nvPr/>
        </p:nvPicPr>
        <p:blipFill>
          <a:blip r:embed="rId2" cstate="print"/>
          <a:srcRect t="24800" r="75200" b="50000"/>
          <a:stretch>
            <a:fillRect/>
          </a:stretch>
        </p:blipFill>
        <p:spPr bwMode="auto">
          <a:xfrm>
            <a:off x="0" y="1417340"/>
            <a:ext cx="2267744" cy="1440160"/>
          </a:xfrm>
          <a:prstGeom prst="rect">
            <a:avLst/>
          </a:prstGeom>
          <a:noFill/>
          <a:ln w="9525">
            <a:noFill/>
            <a:miter lim="800000"/>
            <a:headEnd/>
            <a:tailEnd/>
          </a:ln>
        </p:spPr>
      </p:pic>
      <p:pic>
        <p:nvPicPr>
          <p:cNvPr id="10" name="9 Imagen" descr="11 elefantes-en-el-desierto-damaraland-namibia.jpg"/>
          <p:cNvPicPr>
            <a:picLocks noChangeAspect="1"/>
          </p:cNvPicPr>
          <p:nvPr/>
        </p:nvPicPr>
        <p:blipFill>
          <a:blip r:embed="rId2" cstate="print"/>
          <a:srcRect l="75200" t="50000" b="24800"/>
          <a:stretch>
            <a:fillRect/>
          </a:stretch>
        </p:blipFill>
        <p:spPr bwMode="auto">
          <a:xfrm>
            <a:off x="6876256" y="2857500"/>
            <a:ext cx="2267743" cy="1440160"/>
          </a:xfrm>
          <a:prstGeom prst="rect">
            <a:avLst/>
          </a:prstGeom>
          <a:noFill/>
          <a:ln w="9525">
            <a:noFill/>
            <a:miter lim="800000"/>
            <a:headEnd/>
            <a:tailEnd/>
          </a:ln>
        </p:spPr>
      </p:pic>
      <p:pic>
        <p:nvPicPr>
          <p:cNvPr id="11" name="10 Imagen" descr="11 elefantes-en-el-desierto-damaraland-namibia.jpg"/>
          <p:cNvPicPr>
            <a:picLocks noChangeAspect="1"/>
          </p:cNvPicPr>
          <p:nvPr/>
        </p:nvPicPr>
        <p:blipFill>
          <a:blip r:embed="rId2" cstate="print"/>
          <a:srcRect l="50000" t="50000" r="24800" b="24800"/>
          <a:stretch>
            <a:fillRect/>
          </a:stretch>
        </p:blipFill>
        <p:spPr bwMode="auto">
          <a:xfrm>
            <a:off x="4572000" y="2857500"/>
            <a:ext cx="2304256" cy="1440160"/>
          </a:xfrm>
          <a:prstGeom prst="rect">
            <a:avLst/>
          </a:prstGeom>
          <a:noFill/>
          <a:ln w="9525">
            <a:noFill/>
            <a:miter lim="800000"/>
            <a:headEnd/>
            <a:tailEnd/>
          </a:ln>
        </p:spPr>
      </p:pic>
      <p:pic>
        <p:nvPicPr>
          <p:cNvPr id="12" name="11 Imagen" descr="11 elefantes-en-el-desierto-damaraland-namibia.jpg"/>
          <p:cNvPicPr>
            <a:picLocks noChangeAspect="1"/>
          </p:cNvPicPr>
          <p:nvPr/>
        </p:nvPicPr>
        <p:blipFill>
          <a:blip r:embed="rId2" cstate="print"/>
          <a:srcRect l="24800" t="50000" r="50000" b="24800"/>
          <a:stretch>
            <a:fillRect/>
          </a:stretch>
        </p:blipFill>
        <p:spPr bwMode="auto">
          <a:xfrm>
            <a:off x="2267744" y="2857500"/>
            <a:ext cx="2304256" cy="1440160"/>
          </a:xfrm>
          <a:prstGeom prst="rect">
            <a:avLst/>
          </a:prstGeom>
          <a:noFill/>
          <a:ln w="9525">
            <a:noFill/>
            <a:miter lim="800000"/>
            <a:headEnd/>
            <a:tailEnd/>
          </a:ln>
        </p:spPr>
      </p:pic>
      <p:pic>
        <p:nvPicPr>
          <p:cNvPr id="13" name="12 Imagen" descr="11 elefantes-en-el-desierto-damaraland-namibia.jpg"/>
          <p:cNvPicPr>
            <a:picLocks noChangeAspect="1"/>
          </p:cNvPicPr>
          <p:nvPr/>
        </p:nvPicPr>
        <p:blipFill>
          <a:blip r:embed="rId2" cstate="print"/>
          <a:srcRect t="50000" r="75200" b="24800"/>
          <a:stretch>
            <a:fillRect/>
          </a:stretch>
        </p:blipFill>
        <p:spPr bwMode="auto">
          <a:xfrm>
            <a:off x="0" y="2857500"/>
            <a:ext cx="2267744" cy="1440160"/>
          </a:xfrm>
          <a:prstGeom prst="rect">
            <a:avLst/>
          </a:prstGeom>
          <a:noFill/>
          <a:ln w="9525">
            <a:noFill/>
            <a:miter lim="800000"/>
            <a:headEnd/>
            <a:tailEnd/>
          </a:ln>
        </p:spPr>
      </p:pic>
      <p:pic>
        <p:nvPicPr>
          <p:cNvPr id="14" name="13 Imagen" descr="11 elefantes-en-el-desierto-damaraland-namibia.jpg"/>
          <p:cNvPicPr>
            <a:picLocks noChangeAspect="1"/>
          </p:cNvPicPr>
          <p:nvPr/>
        </p:nvPicPr>
        <p:blipFill>
          <a:blip r:embed="rId2" cstate="print"/>
          <a:srcRect l="75200" t="75200"/>
          <a:stretch>
            <a:fillRect/>
          </a:stretch>
        </p:blipFill>
        <p:spPr bwMode="auto">
          <a:xfrm>
            <a:off x="6876256" y="4297660"/>
            <a:ext cx="2267744" cy="1417341"/>
          </a:xfrm>
          <a:prstGeom prst="rect">
            <a:avLst/>
          </a:prstGeom>
          <a:noFill/>
          <a:ln w="9525">
            <a:noFill/>
            <a:miter lim="800000"/>
            <a:headEnd/>
            <a:tailEnd/>
          </a:ln>
        </p:spPr>
      </p:pic>
      <p:pic>
        <p:nvPicPr>
          <p:cNvPr id="15" name="14 Imagen" descr="11 elefantes-en-el-desierto-damaraland-namibia.jpg"/>
          <p:cNvPicPr>
            <a:picLocks noChangeAspect="1"/>
          </p:cNvPicPr>
          <p:nvPr/>
        </p:nvPicPr>
        <p:blipFill>
          <a:blip r:embed="rId2" cstate="print"/>
          <a:srcRect l="50000" t="75200" r="24800"/>
          <a:stretch>
            <a:fillRect/>
          </a:stretch>
        </p:blipFill>
        <p:spPr bwMode="auto">
          <a:xfrm>
            <a:off x="4572000" y="4297660"/>
            <a:ext cx="2304256" cy="1417341"/>
          </a:xfrm>
          <a:prstGeom prst="rect">
            <a:avLst/>
          </a:prstGeom>
          <a:noFill/>
          <a:ln w="9525">
            <a:noFill/>
            <a:miter lim="800000"/>
            <a:headEnd/>
            <a:tailEnd/>
          </a:ln>
        </p:spPr>
      </p:pic>
      <p:pic>
        <p:nvPicPr>
          <p:cNvPr id="16" name="15 Imagen" descr="11 elefantes-en-el-desierto-damaraland-namibia.jpg"/>
          <p:cNvPicPr>
            <a:picLocks noChangeAspect="1"/>
          </p:cNvPicPr>
          <p:nvPr/>
        </p:nvPicPr>
        <p:blipFill>
          <a:blip r:embed="rId2" cstate="print"/>
          <a:srcRect l="24800" t="75200" r="50000"/>
          <a:stretch>
            <a:fillRect/>
          </a:stretch>
        </p:blipFill>
        <p:spPr bwMode="auto">
          <a:xfrm>
            <a:off x="2267744" y="4297660"/>
            <a:ext cx="2304256" cy="1417341"/>
          </a:xfrm>
          <a:prstGeom prst="rect">
            <a:avLst/>
          </a:prstGeom>
          <a:noFill/>
          <a:ln w="9525">
            <a:noFill/>
            <a:miter lim="800000"/>
            <a:headEnd/>
            <a:tailEnd/>
          </a:ln>
        </p:spPr>
      </p:pic>
      <p:pic>
        <p:nvPicPr>
          <p:cNvPr id="17" name="16 Imagen" descr="11 elefantes-en-el-desierto-damaraland-namibia.jpg"/>
          <p:cNvPicPr>
            <a:picLocks noChangeAspect="1"/>
          </p:cNvPicPr>
          <p:nvPr/>
        </p:nvPicPr>
        <p:blipFill>
          <a:blip r:embed="rId2" cstate="print"/>
          <a:srcRect t="75200" r="75200"/>
          <a:stretch>
            <a:fillRect/>
          </a:stretch>
        </p:blipFill>
        <p:spPr bwMode="auto">
          <a:xfrm>
            <a:off x="0" y="4297660"/>
            <a:ext cx="2267744" cy="1417341"/>
          </a:xfrm>
          <a:prstGeom prst="rect">
            <a:avLst/>
          </a:prstGeom>
          <a:noFill/>
          <a:ln w="9525">
            <a:noFill/>
            <a:miter lim="800000"/>
            <a:headEnd/>
            <a:tailEnd/>
          </a:ln>
        </p:spPr>
      </p:pic>
      <p:sp>
        <p:nvSpPr>
          <p:cNvPr id="18" name="17 CuadroTexto"/>
          <p:cNvSpPr txBox="1"/>
          <p:nvPr/>
        </p:nvSpPr>
        <p:spPr>
          <a:xfrm>
            <a:off x="611560"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más de dos mil especies vegetales autóctonas que habitan este parque, destacan el Palo rosa y el Lapacho negro, árboles que se distinguen por llenar de color el camino que se recorre.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ripple dir="ru"/>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4000"/>
                                        <p:tgtEl>
                                          <p:spTgt spid="5"/>
                                        </p:tgtEl>
                                      </p:cBhvr>
                                    </p:animEffec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4000"/>
                                        <p:tgtEl>
                                          <p:spTgt spid="4"/>
                                        </p:tgtEl>
                                      </p:cBhvr>
                                    </p:animEffect>
                                  </p:childTnLst>
                                </p:cTn>
                              </p:par>
                              <p:par>
                                <p:cTn id="11" presetID="21"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2)">
                                      <p:cBhvr>
                                        <p:cTn id="13" dur="4000"/>
                                        <p:tgtEl>
                                          <p:spTgt spid="3"/>
                                        </p:tgtEl>
                                      </p:cBhvr>
                                    </p:animEffect>
                                  </p:childTnLst>
                                </p:cTn>
                              </p:par>
                              <p:par>
                                <p:cTn id="14" presetID="20" presetClass="entr" presetSubtype="0" fill="hold" nodeType="withEffect">
                                  <p:stCondLst>
                                    <p:cond delay="0"/>
                                  </p:stCondLst>
                                  <p:childTnLst>
                                    <p:set>
                                      <p:cBhvr>
                                        <p:cTn id="15" dur="1" fill="hold">
                                          <p:stCondLst>
                                            <p:cond delay="0"/>
                                          </p:stCondLst>
                                        </p:cTn>
                                        <p:tgtEl>
                                          <p:spTgt spid="12290"/>
                                        </p:tgtEl>
                                        <p:attrNameLst>
                                          <p:attrName>style.visibility</p:attrName>
                                        </p:attrNameLst>
                                      </p:cBhvr>
                                      <p:to>
                                        <p:strVal val="visible"/>
                                      </p:to>
                                    </p:set>
                                    <p:animEffect transition="in" filter="wedge">
                                      <p:cBhvr>
                                        <p:cTn id="16" dur="4000"/>
                                        <p:tgtEl>
                                          <p:spTgt spid="12290"/>
                                        </p:tgtEl>
                                      </p:cBhvr>
                                    </p:animEffect>
                                  </p:childTnLst>
                                </p:cTn>
                              </p:par>
                              <p:par>
                                <p:cTn id="17" presetID="21" presetClass="entr" presetSubtype="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2)">
                                      <p:cBhvr>
                                        <p:cTn id="19" dur="4000"/>
                                        <p:tgtEl>
                                          <p:spTgt spid="9"/>
                                        </p:tgtEl>
                                      </p:cBhvr>
                                    </p:animEffect>
                                  </p:childTnLst>
                                </p:cTn>
                              </p:par>
                              <p:par>
                                <p:cTn id="20" presetID="20"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edge">
                                      <p:cBhvr>
                                        <p:cTn id="22" dur="4000"/>
                                        <p:tgtEl>
                                          <p:spTgt spid="8"/>
                                        </p:tgtEl>
                                      </p:cBhvr>
                                    </p:animEffect>
                                  </p:childTnLst>
                                </p:cTn>
                              </p:par>
                              <p:par>
                                <p:cTn id="23" presetID="21" presetClass="entr" presetSubtype="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2)">
                                      <p:cBhvr>
                                        <p:cTn id="25" dur="4000"/>
                                        <p:tgtEl>
                                          <p:spTgt spid="7"/>
                                        </p:tgtEl>
                                      </p:cBhvr>
                                    </p:animEffect>
                                  </p:childTnLst>
                                </p:cTn>
                              </p:par>
                              <p:par>
                                <p:cTn id="26" presetID="20" presetClass="entr" presetSubtype="0"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edge">
                                      <p:cBhvr>
                                        <p:cTn id="28" dur="4000"/>
                                        <p:tgtEl>
                                          <p:spTgt spid="6"/>
                                        </p:tgtEl>
                                      </p:cBhvr>
                                    </p:animEffect>
                                  </p:childTnLst>
                                </p:cTn>
                              </p:par>
                              <p:par>
                                <p:cTn id="29" presetID="21" presetClass="entr" presetSubtype="2"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heel(2)">
                                      <p:cBhvr>
                                        <p:cTn id="31" dur="4000"/>
                                        <p:tgtEl>
                                          <p:spTgt spid="13"/>
                                        </p:tgtEl>
                                      </p:cBhvr>
                                    </p:animEffect>
                                  </p:childTnLst>
                                </p:cTn>
                              </p:par>
                              <p:par>
                                <p:cTn id="32" presetID="2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edge">
                                      <p:cBhvr>
                                        <p:cTn id="34" dur="4000"/>
                                        <p:tgtEl>
                                          <p:spTgt spid="12"/>
                                        </p:tgtEl>
                                      </p:cBhvr>
                                    </p:animEffect>
                                  </p:childTnLst>
                                </p:cTn>
                              </p:par>
                              <p:par>
                                <p:cTn id="35" presetID="21" presetClass="entr" presetSubtype="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heel(2)">
                                      <p:cBhvr>
                                        <p:cTn id="37" dur="4000"/>
                                        <p:tgtEl>
                                          <p:spTgt spid="11"/>
                                        </p:tgtEl>
                                      </p:cBhvr>
                                    </p:animEffect>
                                  </p:childTnLst>
                                </p:cTn>
                              </p:par>
                              <p:par>
                                <p:cTn id="38" presetID="20" presetClass="entr" presetSubtype="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edge">
                                      <p:cBhvr>
                                        <p:cTn id="40" dur="4000"/>
                                        <p:tgtEl>
                                          <p:spTgt spid="10"/>
                                        </p:tgtEl>
                                      </p:cBhvr>
                                    </p:animEffect>
                                  </p:childTnLst>
                                </p:cTn>
                              </p:par>
                              <p:par>
                                <p:cTn id="41" presetID="21" presetClass="entr" presetSubtype="2"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heel(2)">
                                      <p:cBhvr>
                                        <p:cTn id="43" dur="4000"/>
                                        <p:tgtEl>
                                          <p:spTgt spid="17"/>
                                        </p:tgtEl>
                                      </p:cBhvr>
                                    </p:animEffect>
                                  </p:childTnLst>
                                </p:cTn>
                              </p:par>
                              <p:par>
                                <p:cTn id="44" presetID="20" presetClass="entr" presetSubtype="0"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edge">
                                      <p:cBhvr>
                                        <p:cTn id="46" dur="4000"/>
                                        <p:tgtEl>
                                          <p:spTgt spid="16"/>
                                        </p:tgtEl>
                                      </p:cBhvr>
                                    </p:animEffect>
                                  </p:childTnLst>
                                </p:cTn>
                              </p:par>
                              <p:par>
                                <p:cTn id="47" presetID="21" presetClass="entr" presetSubtype="2"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heel(2)">
                                      <p:cBhvr>
                                        <p:cTn id="49" dur="4000"/>
                                        <p:tgtEl>
                                          <p:spTgt spid="15"/>
                                        </p:tgtEl>
                                      </p:cBhvr>
                                    </p:animEffect>
                                  </p:childTnLst>
                                </p:cTn>
                              </p:par>
                              <p:par>
                                <p:cTn id="50" presetID="20" presetClass="entr" presetSubtype="0"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edge">
                                      <p:cBhvr>
                                        <p:cTn id="52" dur="4000"/>
                                        <p:tgtEl>
                                          <p:spTgt spid="14"/>
                                        </p:tgtEl>
                                      </p:cBhvr>
                                    </p:animEffect>
                                  </p:childTnLst>
                                </p:cTn>
                              </p:par>
                            </p:childTnLst>
                          </p:cTn>
                        </p:par>
                        <p:par>
                          <p:cTn id="53" fill="hold">
                            <p:stCondLst>
                              <p:cond delay="4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18"/>
                                        </p:tgtEl>
                                        <p:attrNameLst>
                                          <p:attrName>style.visibility</p:attrName>
                                        </p:attrNameLst>
                                      </p:cBhvr>
                                      <p:to>
                                        <p:strVal val="visible"/>
                                      </p:to>
                                    </p:set>
                                    <p:animEffect transition="in" filter="fade">
                                      <p:cBhvr>
                                        <p:cTn id="56" dur="1000"/>
                                        <p:tgtEl>
                                          <p:spTgt spid="18"/>
                                        </p:tgtEl>
                                      </p:cBhvr>
                                    </p:animEffect>
                                    <p:anim calcmode="lin" valueType="num">
                                      <p:cBhvr>
                                        <p:cTn id="57" dur="1000" fill="hold"/>
                                        <p:tgtEl>
                                          <p:spTgt spid="18"/>
                                        </p:tgtEl>
                                        <p:attrNameLst>
                                          <p:attrName>ppt_x</p:attrName>
                                        </p:attrNameLst>
                                      </p:cBhvr>
                                      <p:tavLst>
                                        <p:tav tm="0">
                                          <p:val>
                                            <p:strVal val="#ppt_x-.1"/>
                                          </p:val>
                                        </p:tav>
                                        <p:tav tm="100000">
                                          <p:val>
                                            <p:strVal val="#ppt_x"/>
                                          </p:val>
                                        </p:tav>
                                      </p:tavLst>
                                    </p:anim>
                                    <p:anim calcmode="lin" valueType="num">
                                      <p:cBhvr>
                                        <p:cTn id="58"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4)f.jpg"/>
          <p:cNvPicPr>
            <a:picLocks noChangeAspect="1"/>
          </p:cNvPicPr>
          <p:nvPr/>
        </p:nvPicPr>
        <p:blipFill>
          <a:blip r:embed="rId2" cstate="print"/>
          <a:stretch>
            <a:fillRect/>
          </a:stretch>
        </p:blipFill>
        <p:spPr bwMode="auto">
          <a:xfrm>
            <a:off x="16934" y="10584"/>
            <a:ext cx="9110134" cy="5693833"/>
          </a:xfrm>
          <a:prstGeom prst="rect">
            <a:avLst/>
          </a:prstGeom>
          <a:noFill/>
          <a:ln w="9525">
            <a:noFill/>
            <a:miter lim="800000"/>
            <a:headEnd/>
            <a:tailEnd/>
          </a:ln>
        </p:spPr>
      </p:pic>
      <p:pic>
        <p:nvPicPr>
          <p:cNvPr id="5" name="4 Imagen" descr="www.BancodeImagenesGratuitas.com (t4)f.jpg"/>
          <p:cNvPicPr>
            <a:picLocks noChangeAspect="1"/>
          </p:cNvPicPr>
          <p:nvPr/>
        </p:nvPicPr>
        <p:blipFill>
          <a:blip r:embed="rId2" cstate="print"/>
          <a:stretch>
            <a:fillRect/>
          </a:stretch>
        </p:blipFill>
        <p:spPr bwMode="auto">
          <a:xfrm>
            <a:off x="8466" y="0"/>
            <a:ext cx="9127068" cy="5704417"/>
          </a:xfrm>
          <a:prstGeom prst="rect">
            <a:avLst/>
          </a:prstGeom>
          <a:noFill/>
          <a:ln w="9525">
            <a:noFill/>
            <a:miter lim="800000"/>
            <a:headEnd/>
            <a:tailEnd/>
          </a:ln>
        </p:spPr>
      </p:pic>
      <p:pic>
        <p:nvPicPr>
          <p:cNvPr id="6" name="5 Imagen" descr="www.BancodeImagenesGratuitas.com (t4)f.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560"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fauna, abunda una inmensa variedad de aves. El Vencejo de Cascada es popular por anidar detrás de los saltos y fue consagrado como el emblema oficial del parque.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ripple dir="lu"/>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strVal val="#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margaritamorada.jpg"/>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3" name="2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mariposas están por doquier, son muchas las especies que pueden verse, una que debemos señalar es la tradicional mariposa amazónica </a:t>
            </a:r>
            <a:r>
              <a:rPr lang="es-ES" i="1" dirty="0" err="1" smtClean="0">
                <a:effectLst>
                  <a:glow rad="101600">
                    <a:srgbClr val="C00000">
                      <a:alpha val="60000"/>
                    </a:srgbClr>
                  </a:glow>
                  <a:outerShdw blurRad="38100" dist="38100" dir="2700000" algn="tl">
                    <a:srgbClr val="000000">
                      <a:alpha val="43137"/>
                    </a:srgbClr>
                  </a:outerShdw>
                </a:effectLst>
              </a:rPr>
              <a:t>Morpho</a:t>
            </a:r>
            <a:r>
              <a:rPr lang="es-ES" i="1" dirty="0" smtClean="0">
                <a:effectLst>
                  <a:glow rad="101600">
                    <a:srgbClr val="C00000">
                      <a:alpha val="60000"/>
                    </a:srgbClr>
                  </a:glow>
                  <a:outerShdw blurRad="38100" dist="38100" dir="2700000" algn="tl">
                    <a:srgbClr val="000000">
                      <a:alpha val="43137"/>
                    </a:srgbClr>
                  </a:outerShdw>
                </a:effectLst>
              </a:rPr>
              <a:t>, repleta de belleza gracias a los tonos azul real de sus alas.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ripple dir="ld"/>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4000"/>
                                        <p:tgtEl>
                                          <p:spTgt spid="2"/>
                                        </p:tgtEl>
                                      </p:cBhvr>
                                    </p:animEffect>
                                  </p:childTnLst>
                                </p:cTn>
                              </p:par>
                              <p:par>
                                <p:cTn id="8" presetID="23" presetClass="entr" presetSubtype="3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ppt_w"/>
                                          </p:val>
                                        </p:tav>
                                        <p:tav tm="100000">
                                          <p:val>
                                            <p:strVal val="#ppt_w"/>
                                          </p:val>
                                        </p:tav>
                                      </p:tavLst>
                                    </p:anim>
                                    <p:anim calcmode="lin" valueType="num">
                                      <p:cBhvr>
                                        <p:cTn id="11" dur="4000" fill="hold"/>
                                        <p:tgtEl>
                                          <p:spTgt spid="2"/>
                                        </p:tgtEl>
                                        <p:attrNameLst>
                                          <p:attrName>ppt_h</p:attrName>
                                        </p:attrNameLst>
                                      </p:cBhvr>
                                      <p:tavLst>
                                        <p:tav tm="0">
                                          <p:val>
                                            <p:strVal val="4*#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Users\Ana María\Desktop\wallpaper-16950-2960692-8-8593200K.jpg"/>
          <p:cNvPicPr>
            <a:picLocks noChangeAspect="1" noChangeArrowheads="1"/>
          </p:cNvPicPr>
          <p:nvPr/>
        </p:nvPicPr>
        <p:blipFill>
          <a:blip r:embed="rId2" cstate="print"/>
          <a:srcRect r="87800"/>
          <a:stretch>
            <a:fillRect/>
          </a:stretch>
        </p:blipFill>
        <p:spPr bwMode="auto">
          <a:xfrm>
            <a:off x="1" y="0"/>
            <a:ext cx="1115615" cy="5715000"/>
          </a:xfrm>
          <a:prstGeom prst="rect">
            <a:avLst/>
          </a:prstGeom>
          <a:noFill/>
          <a:ln w="9525">
            <a:noFill/>
            <a:miter lim="800000"/>
            <a:headEnd/>
            <a:tailEnd/>
          </a:ln>
        </p:spPr>
      </p:pic>
      <p:pic>
        <p:nvPicPr>
          <p:cNvPr id="9" name="Picture 3" descr="C:\Users\Ana María\Desktop\wallpaper-16950-2960692-8-8593200K.jpg"/>
          <p:cNvPicPr>
            <a:picLocks noChangeAspect="1" noChangeArrowheads="1"/>
          </p:cNvPicPr>
          <p:nvPr/>
        </p:nvPicPr>
        <p:blipFill>
          <a:blip r:embed="rId2" cstate="print"/>
          <a:srcRect l="12200" r="75200"/>
          <a:stretch>
            <a:fillRect/>
          </a:stretch>
        </p:blipFill>
        <p:spPr bwMode="auto">
          <a:xfrm>
            <a:off x="1115616" y="0"/>
            <a:ext cx="1152128" cy="5715000"/>
          </a:xfrm>
          <a:prstGeom prst="rect">
            <a:avLst/>
          </a:prstGeom>
          <a:noFill/>
          <a:ln w="9525">
            <a:noFill/>
            <a:miter lim="800000"/>
            <a:headEnd/>
            <a:tailEnd/>
          </a:ln>
        </p:spPr>
      </p:pic>
      <p:pic>
        <p:nvPicPr>
          <p:cNvPr id="10" name="Picture 3" descr="C:\Users\Ana María\Desktop\wallpaper-16950-2960692-8-8593200K.jpg"/>
          <p:cNvPicPr>
            <a:picLocks noChangeAspect="1" noChangeArrowheads="1"/>
          </p:cNvPicPr>
          <p:nvPr/>
        </p:nvPicPr>
        <p:blipFill>
          <a:blip r:embed="rId2" cstate="print"/>
          <a:srcRect l="24800" r="62600"/>
          <a:stretch>
            <a:fillRect/>
          </a:stretch>
        </p:blipFill>
        <p:spPr bwMode="auto">
          <a:xfrm>
            <a:off x="2267744" y="0"/>
            <a:ext cx="1152128" cy="5714999"/>
          </a:xfrm>
          <a:prstGeom prst="rect">
            <a:avLst/>
          </a:prstGeom>
          <a:noFill/>
          <a:ln w="9525">
            <a:noFill/>
            <a:miter lim="800000"/>
            <a:headEnd/>
            <a:tailEnd/>
          </a:ln>
        </p:spPr>
      </p:pic>
      <p:pic>
        <p:nvPicPr>
          <p:cNvPr id="11" name="Picture 3" descr="C:\Users\Ana María\Desktop\wallpaper-16950-2960692-8-8593200K.jpg"/>
          <p:cNvPicPr>
            <a:picLocks noChangeAspect="1" noChangeArrowheads="1"/>
          </p:cNvPicPr>
          <p:nvPr/>
        </p:nvPicPr>
        <p:blipFill>
          <a:blip r:embed="rId2" cstate="print"/>
          <a:srcRect l="37400" r="50000"/>
          <a:stretch>
            <a:fillRect/>
          </a:stretch>
        </p:blipFill>
        <p:spPr bwMode="auto">
          <a:xfrm>
            <a:off x="3419872" y="0"/>
            <a:ext cx="1152128" cy="5715000"/>
          </a:xfrm>
          <a:prstGeom prst="rect">
            <a:avLst/>
          </a:prstGeom>
          <a:noFill/>
          <a:ln w="9525">
            <a:noFill/>
            <a:miter lim="800000"/>
            <a:headEnd/>
            <a:tailEnd/>
          </a:ln>
        </p:spPr>
      </p:pic>
      <p:pic>
        <p:nvPicPr>
          <p:cNvPr id="12" name="Picture 3" descr="C:\Users\Ana María\Desktop\wallpaper-16950-2960692-8-8593200K.jpg"/>
          <p:cNvPicPr>
            <a:picLocks noChangeAspect="1" noChangeArrowheads="1"/>
          </p:cNvPicPr>
          <p:nvPr/>
        </p:nvPicPr>
        <p:blipFill>
          <a:blip r:embed="rId2" cstate="print"/>
          <a:srcRect l="50000" r="37400"/>
          <a:stretch>
            <a:fillRect/>
          </a:stretch>
        </p:blipFill>
        <p:spPr bwMode="auto">
          <a:xfrm>
            <a:off x="4572000" y="0"/>
            <a:ext cx="1152128" cy="5715000"/>
          </a:xfrm>
          <a:prstGeom prst="rect">
            <a:avLst/>
          </a:prstGeom>
          <a:noFill/>
          <a:ln w="9525">
            <a:noFill/>
            <a:miter lim="800000"/>
            <a:headEnd/>
            <a:tailEnd/>
          </a:ln>
        </p:spPr>
      </p:pic>
      <p:pic>
        <p:nvPicPr>
          <p:cNvPr id="13" name="Picture 3" descr="C:\Users\Ana María\Desktop\wallpaper-16950-2960692-8-8593200K.jpg"/>
          <p:cNvPicPr>
            <a:picLocks noChangeAspect="1" noChangeArrowheads="1"/>
          </p:cNvPicPr>
          <p:nvPr/>
        </p:nvPicPr>
        <p:blipFill>
          <a:blip r:embed="rId2" cstate="print"/>
          <a:srcRect l="62600" r="24800"/>
          <a:stretch>
            <a:fillRect/>
          </a:stretch>
        </p:blipFill>
        <p:spPr bwMode="auto">
          <a:xfrm>
            <a:off x="5724128" y="0"/>
            <a:ext cx="1152128" cy="5714999"/>
          </a:xfrm>
          <a:prstGeom prst="rect">
            <a:avLst/>
          </a:prstGeom>
          <a:noFill/>
          <a:ln w="9525">
            <a:noFill/>
            <a:miter lim="800000"/>
            <a:headEnd/>
            <a:tailEnd/>
          </a:ln>
        </p:spPr>
      </p:pic>
      <p:pic>
        <p:nvPicPr>
          <p:cNvPr id="14" name="Picture 3" descr="C:\Users\Ana María\Desktop\wallpaper-16950-2960692-8-8593200K.jpg"/>
          <p:cNvPicPr>
            <a:picLocks noChangeAspect="1" noChangeArrowheads="1"/>
          </p:cNvPicPr>
          <p:nvPr/>
        </p:nvPicPr>
        <p:blipFill>
          <a:blip r:embed="rId2" cstate="print"/>
          <a:srcRect l="75200" r="12200"/>
          <a:stretch>
            <a:fillRect/>
          </a:stretch>
        </p:blipFill>
        <p:spPr bwMode="auto">
          <a:xfrm>
            <a:off x="6876256" y="0"/>
            <a:ext cx="1152128" cy="5715000"/>
          </a:xfrm>
          <a:prstGeom prst="rect">
            <a:avLst/>
          </a:prstGeom>
          <a:noFill/>
          <a:ln w="9525">
            <a:noFill/>
            <a:miter lim="800000"/>
            <a:headEnd/>
            <a:tailEnd/>
          </a:ln>
        </p:spPr>
      </p:pic>
      <p:pic>
        <p:nvPicPr>
          <p:cNvPr id="15" name="Picture 3" descr="C:\Users\Ana María\Desktop\wallpaper-16950-2960692-8-8593200K.jpg"/>
          <p:cNvPicPr>
            <a:picLocks noChangeAspect="1" noChangeArrowheads="1"/>
          </p:cNvPicPr>
          <p:nvPr/>
        </p:nvPicPr>
        <p:blipFill>
          <a:blip r:embed="rId2" cstate="print"/>
          <a:srcRect l="87800"/>
          <a:stretch>
            <a:fillRect/>
          </a:stretch>
        </p:blipFill>
        <p:spPr bwMode="auto">
          <a:xfrm>
            <a:off x="8028384" y="0"/>
            <a:ext cx="1115616" cy="5715000"/>
          </a:xfrm>
          <a:prstGeom prst="rect">
            <a:avLst/>
          </a:prstGeom>
          <a:noFill/>
          <a:ln w="9525">
            <a:noFill/>
            <a:miter lim="800000"/>
            <a:headEnd/>
            <a:tailEnd/>
          </a:ln>
        </p:spPr>
      </p:pic>
      <p:sp>
        <p:nvSpPr>
          <p:cNvPr id="16" name="15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esos no son los únicos animales que pueden verse, es posible cruzarse con pequeños grupos de mamíferos como los </a:t>
            </a:r>
            <a:r>
              <a:rPr lang="es-ES" i="1" dirty="0" err="1" smtClean="0">
                <a:effectLst>
                  <a:glow rad="101600">
                    <a:srgbClr val="C00000">
                      <a:alpha val="60000"/>
                    </a:srgbClr>
                  </a:glow>
                  <a:outerShdw blurRad="38100" dist="38100" dir="2700000" algn="tl">
                    <a:srgbClr val="000000">
                      <a:alpha val="43137"/>
                    </a:srgbClr>
                  </a:outerShdw>
                </a:effectLst>
              </a:rPr>
              <a:t>coatíes</a:t>
            </a:r>
            <a:r>
              <a:rPr lang="es-ES" i="1" dirty="0" smtClean="0">
                <a:effectLst>
                  <a:glow rad="101600">
                    <a:srgbClr val="C00000">
                      <a:alpha val="60000"/>
                    </a:srgbClr>
                  </a:glow>
                  <a:outerShdw blurRad="38100" dist="38100" dir="2700000" algn="tl">
                    <a:srgbClr val="000000">
                      <a:alpha val="43137"/>
                    </a:srgbClr>
                  </a:outerShdw>
                </a:effectLst>
              </a:rPr>
              <a:t> y juguetones monos Caí, capaces de robar tu comida si te descuidas.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ripple dir="rd"/>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with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strips(upRight)">
                                      <p:cBhvr>
                                        <p:cTn id="7" dur="4000"/>
                                        <p:tgtEl>
                                          <p:spTgt spid="6147"/>
                                        </p:tgtEl>
                                      </p:cBhvr>
                                    </p:animEffect>
                                  </p:childTnLst>
                                </p:cTn>
                              </p:par>
                              <p:par>
                                <p:cTn id="8" presetID="18" presetClass="entr" presetSubtype="9"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strips(upLeft)">
                                      <p:cBhvr>
                                        <p:cTn id="10" dur="4000"/>
                                        <p:tgtEl>
                                          <p:spTgt spid="9"/>
                                        </p:tgtEl>
                                      </p:cBhvr>
                                    </p:animEffect>
                                  </p:childTnLst>
                                </p:cTn>
                              </p:par>
                              <p:par>
                                <p:cTn id="11" presetID="18" presetClass="entr" presetSubtype="3"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strips(upRight)">
                                      <p:cBhvr>
                                        <p:cTn id="13" dur="4000"/>
                                        <p:tgtEl>
                                          <p:spTgt spid="10"/>
                                        </p:tgtEl>
                                      </p:cBhvr>
                                    </p:animEffect>
                                  </p:childTnLst>
                                </p:cTn>
                              </p:par>
                              <p:par>
                                <p:cTn id="14" presetID="18" presetClass="entr" presetSubtype="9"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strips(upLeft)">
                                      <p:cBhvr>
                                        <p:cTn id="16" dur="4000"/>
                                        <p:tgtEl>
                                          <p:spTgt spid="11"/>
                                        </p:tgtEl>
                                      </p:cBhvr>
                                    </p:animEffect>
                                  </p:childTnLst>
                                </p:cTn>
                              </p:par>
                              <p:par>
                                <p:cTn id="17" presetID="18" presetClass="entr" presetSubtype="3"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strips(upRight)">
                                      <p:cBhvr>
                                        <p:cTn id="19" dur="4000"/>
                                        <p:tgtEl>
                                          <p:spTgt spid="12"/>
                                        </p:tgtEl>
                                      </p:cBhvr>
                                    </p:animEffect>
                                  </p:childTnLst>
                                </p:cTn>
                              </p:par>
                              <p:par>
                                <p:cTn id="20" presetID="18" presetClass="entr" presetSubtype="9"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Left)">
                                      <p:cBhvr>
                                        <p:cTn id="22" dur="4000"/>
                                        <p:tgtEl>
                                          <p:spTgt spid="13"/>
                                        </p:tgtEl>
                                      </p:cBhvr>
                                    </p:animEffect>
                                  </p:childTnLst>
                                </p:cTn>
                              </p:par>
                              <p:par>
                                <p:cTn id="23" presetID="18" presetClass="entr" presetSubtype="3"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strips(upRight)">
                                      <p:cBhvr>
                                        <p:cTn id="25" dur="4000"/>
                                        <p:tgtEl>
                                          <p:spTgt spid="14"/>
                                        </p:tgtEl>
                                      </p:cBhvr>
                                    </p:animEffect>
                                  </p:childTnLst>
                                </p:cTn>
                              </p:par>
                              <p:par>
                                <p:cTn id="26" presetID="18" presetClass="entr" presetSubtype="9"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strips(upLeft)">
                                      <p:cBhvr>
                                        <p:cTn id="28" dur="4000"/>
                                        <p:tgtEl>
                                          <p:spTgt spid="15"/>
                                        </p:tgtEl>
                                      </p:cBhvr>
                                    </p:animEffect>
                                  </p:childTnLst>
                                </p:cTn>
                              </p:par>
                            </p:childTnLst>
                          </p:cTn>
                        </p:par>
                        <p:par>
                          <p:cTn id="29" fill="hold">
                            <p:stCondLst>
                              <p:cond delay="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1"/>
                                          </p:val>
                                        </p:tav>
                                        <p:tav tm="100000">
                                          <p:val>
                                            <p:strVal val="#ppt_x"/>
                                          </p:val>
                                        </p:tav>
                                      </p:tavLst>
                                    </p:anim>
                                    <p:anim calcmode="lin" valueType="num">
                                      <p:cBhvr>
                                        <p:cTn id="3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Users\Ana María\Desktop\525024K.jpg"/>
          <p:cNvPicPr>
            <a:picLocks noChangeAspect="1" noChangeArrowheads="1"/>
          </p:cNvPicPr>
          <p:nvPr/>
        </p:nvPicPr>
        <p:blipFill>
          <a:blip r:embed="rId2" cstate="print"/>
          <a:srcRect t="50000" r="66538"/>
          <a:stretch>
            <a:fillRect/>
          </a:stretch>
        </p:blipFill>
        <p:spPr bwMode="auto">
          <a:xfrm>
            <a:off x="0" y="2857500"/>
            <a:ext cx="3059832" cy="2857500"/>
          </a:xfrm>
          <a:prstGeom prst="rect">
            <a:avLst/>
          </a:prstGeom>
          <a:noFill/>
          <a:ln w="9525">
            <a:noFill/>
            <a:miter lim="800000"/>
            <a:headEnd/>
            <a:tailEnd/>
          </a:ln>
        </p:spPr>
      </p:pic>
      <p:pic>
        <p:nvPicPr>
          <p:cNvPr id="13" name="Picture 3" descr="C:\Users\Ana María\Desktop\525024K.jpg"/>
          <p:cNvPicPr>
            <a:picLocks noChangeAspect="1" noChangeArrowheads="1"/>
          </p:cNvPicPr>
          <p:nvPr/>
        </p:nvPicPr>
        <p:blipFill>
          <a:blip r:embed="rId2" cstate="print"/>
          <a:srcRect l="33463" t="48740" r="32675"/>
          <a:stretch>
            <a:fillRect/>
          </a:stretch>
        </p:blipFill>
        <p:spPr bwMode="auto">
          <a:xfrm>
            <a:off x="3059832" y="2785492"/>
            <a:ext cx="3096344" cy="2929508"/>
          </a:xfrm>
          <a:prstGeom prst="rect">
            <a:avLst/>
          </a:prstGeom>
          <a:noFill/>
          <a:ln w="9525">
            <a:noFill/>
            <a:miter lim="800000"/>
            <a:headEnd/>
            <a:tailEnd/>
          </a:ln>
        </p:spPr>
      </p:pic>
      <p:pic>
        <p:nvPicPr>
          <p:cNvPr id="14" name="Picture 3" descr="C:\Users\Ana María\Desktop\525024K.jpg"/>
          <p:cNvPicPr>
            <a:picLocks noChangeAspect="1" noChangeArrowheads="1"/>
          </p:cNvPicPr>
          <p:nvPr/>
        </p:nvPicPr>
        <p:blipFill>
          <a:blip r:embed="rId2" cstate="print"/>
          <a:srcRect l="67325" b="51260"/>
          <a:stretch>
            <a:fillRect/>
          </a:stretch>
        </p:blipFill>
        <p:spPr bwMode="auto">
          <a:xfrm>
            <a:off x="6156176" y="0"/>
            <a:ext cx="2987825" cy="2785492"/>
          </a:xfrm>
          <a:prstGeom prst="rect">
            <a:avLst/>
          </a:prstGeom>
          <a:noFill/>
          <a:ln w="9525">
            <a:noFill/>
            <a:miter lim="800000"/>
            <a:headEnd/>
            <a:tailEnd/>
          </a:ln>
        </p:spPr>
      </p:pic>
      <p:pic>
        <p:nvPicPr>
          <p:cNvPr id="15" name="Picture 3" descr="C:\Users\Ana María\Desktop\525024K.jpg"/>
          <p:cNvPicPr>
            <a:picLocks noChangeAspect="1" noChangeArrowheads="1"/>
          </p:cNvPicPr>
          <p:nvPr/>
        </p:nvPicPr>
        <p:blipFill>
          <a:blip r:embed="rId2" cstate="print"/>
          <a:srcRect r="66537" b="50000"/>
          <a:stretch>
            <a:fillRect/>
          </a:stretch>
        </p:blipFill>
        <p:spPr bwMode="auto">
          <a:xfrm>
            <a:off x="1" y="0"/>
            <a:ext cx="3059831" cy="2857500"/>
          </a:xfrm>
          <a:prstGeom prst="rect">
            <a:avLst/>
          </a:prstGeom>
          <a:noFill/>
          <a:ln w="9525">
            <a:noFill/>
            <a:miter lim="800000"/>
            <a:headEnd/>
            <a:tailEnd/>
          </a:ln>
        </p:spPr>
      </p:pic>
      <p:pic>
        <p:nvPicPr>
          <p:cNvPr id="16" name="Picture 3" descr="C:\Users\Ana María\Desktop\525024K.jpg"/>
          <p:cNvPicPr>
            <a:picLocks noChangeAspect="1" noChangeArrowheads="1"/>
          </p:cNvPicPr>
          <p:nvPr/>
        </p:nvPicPr>
        <p:blipFill>
          <a:blip r:embed="rId2" cstate="print"/>
          <a:srcRect l="33463" r="32676" b="51260"/>
          <a:stretch>
            <a:fillRect/>
          </a:stretch>
        </p:blipFill>
        <p:spPr bwMode="auto">
          <a:xfrm>
            <a:off x="3059832" y="0"/>
            <a:ext cx="3096344" cy="2785492"/>
          </a:xfrm>
          <a:prstGeom prst="rect">
            <a:avLst/>
          </a:prstGeom>
          <a:noFill/>
          <a:ln w="9525">
            <a:noFill/>
            <a:miter lim="800000"/>
            <a:headEnd/>
            <a:tailEnd/>
          </a:ln>
        </p:spPr>
      </p:pic>
      <p:pic>
        <p:nvPicPr>
          <p:cNvPr id="17" name="Picture 3" descr="C:\Users\Ana María\Desktop\525024K.jpg"/>
          <p:cNvPicPr>
            <a:picLocks noChangeAspect="1" noChangeArrowheads="1"/>
          </p:cNvPicPr>
          <p:nvPr/>
        </p:nvPicPr>
        <p:blipFill>
          <a:blip r:embed="rId2" cstate="print"/>
          <a:srcRect l="67325" t="48740"/>
          <a:stretch>
            <a:fillRect/>
          </a:stretch>
        </p:blipFill>
        <p:spPr bwMode="auto">
          <a:xfrm>
            <a:off x="6156176" y="2785492"/>
            <a:ext cx="2987825" cy="2929508"/>
          </a:xfrm>
          <a:prstGeom prst="rect">
            <a:avLst/>
          </a:prstGeom>
          <a:noFill/>
          <a:ln w="9525">
            <a:noFill/>
            <a:miter lim="800000"/>
            <a:headEnd/>
            <a:tailEnd/>
          </a:ln>
        </p:spPr>
      </p:pic>
      <p:sp>
        <p:nvSpPr>
          <p:cNvPr id="8" name="7 CuadroTexto"/>
          <p:cNvSpPr txBox="1"/>
          <p:nvPr/>
        </p:nvSpPr>
        <p:spPr>
          <a:xfrm>
            <a:off x="323528"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Son varios los autores que han decidido tomar este lugar como una referencia  </a:t>
            </a:r>
          </a:p>
          <a:p>
            <a:r>
              <a:rPr lang="es-ES" i="1" dirty="0" smtClean="0">
                <a:effectLst>
                  <a:glow rad="101600">
                    <a:srgbClr val="C00000">
                      <a:alpha val="60000"/>
                    </a:srgbClr>
                  </a:glow>
                  <a:outerShdw blurRad="38100" dist="38100" dir="2700000" algn="tl">
                    <a:srgbClr val="000000">
                      <a:alpha val="43137"/>
                    </a:srgbClr>
                  </a:outerShdw>
                </a:effectLst>
              </a:rPr>
              <a:t>para escribir cuentos y leyendas sobre su historia o llevar a cabo investigaciones sobre las aves.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3000">
        <p:wheel spokes="1"/>
      </p:transition>
    </mc:Choice>
    <mc:Fallback>
      <p:transition spd="slow" advTm="23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4000" fill="hold"/>
                                        <p:tgtEl>
                                          <p:spTgt spid="15"/>
                                        </p:tgtEl>
                                        <p:attrNameLst>
                                          <p:attrName>ppt_x</p:attrName>
                                        </p:attrNameLst>
                                      </p:cBhvr>
                                      <p:tavLst>
                                        <p:tav tm="0">
                                          <p:val>
                                            <p:strVal val="#ppt_x-#ppt_w/2"/>
                                          </p:val>
                                        </p:tav>
                                        <p:tav tm="100000">
                                          <p:val>
                                            <p:strVal val="#ppt_x"/>
                                          </p:val>
                                        </p:tav>
                                      </p:tavLst>
                                    </p:anim>
                                    <p:anim calcmode="lin" valueType="num">
                                      <p:cBhvr>
                                        <p:cTn id="8" dur="4000" fill="hold"/>
                                        <p:tgtEl>
                                          <p:spTgt spid="15"/>
                                        </p:tgtEl>
                                        <p:attrNameLst>
                                          <p:attrName>ppt_y</p:attrName>
                                        </p:attrNameLst>
                                      </p:cBhvr>
                                      <p:tavLst>
                                        <p:tav tm="0">
                                          <p:val>
                                            <p:strVal val="#ppt_y"/>
                                          </p:val>
                                        </p:tav>
                                        <p:tav tm="100000">
                                          <p:val>
                                            <p:strVal val="#ppt_y"/>
                                          </p:val>
                                        </p:tav>
                                      </p:tavLst>
                                    </p:anim>
                                    <p:anim calcmode="lin" valueType="num">
                                      <p:cBhvr>
                                        <p:cTn id="9" dur="4000" fill="hold"/>
                                        <p:tgtEl>
                                          <p:spTgt spid="15"/>
                                        </p:tgtEl>
                                        <p:attrNameLst>
                                          <p:attrName>ppt_w</p:attrName>
                                        </p:attrNameLst>
                                      </p:cBhvr>
                                      <p:tavLst>
                                        <p:tav tm="0">
                                          <p:val>
                                            <p:fltVal val="0"/>
                                          </p:val>
                                        </p:tav>
                                        <p:tav tm="100000">
                                          <p:val>
                                            <p:strVal val="#ppt_w"/>
                                          </p:val>
                                        </p:tav>
                                      </p:tavLst>
                                    </p:anim>
                                    <p:anim calcmode="lin" valueType="num">
                                      <p:cBhvr>
                                        <p:cTn id="10" dur="4000" fill="hold"/>
                                        <p:tgtEl>
                                          <p:spTgt spid="15"/>
                                        </p:tgtEl>
                                        <p:attrNameLst>
                                          <p:attrName>ppt_h</p:attrName>
                                        </p:attrNameLst>
                                      </p:cBhvr>
                                      <p:tavLst>
                                        <p:tav tm="0">
                                          <p:val>
                                            <p:strVal val="#ppt_h"/>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4000" fill="hold"/>
                                        <p:tgtEl>
                                          <p:spTgt spid="16"/>
                                        </p:tgtEl>
                                        <p:attrNameLst>
                                          <p:attrName>ppt_x</p:attrName>
                                        </p:attrNameLst>
                                      </p:cBhvr>
                                      <p:tavLst>
                                        <p:tav tm="0">
                                          <p:val>
                                            <p:strVal val="#ppt_x-#ppt_w/2"/>
                                          </p:val>
                                        </p:tav>
                                        <p:tav tm="100000">
                                          <p:val>
                                            <p:strVal val="#ppt_x"/>
                                          </p:val>
                                        </p:tav>
                                      </p:tavLst>
                                    </p:anim>
                                    <p:anim calcmode="lin" valueType="num">
                                      <p:cBhvr>
                                        <p:cTn id="14" dur="4000" fill="hold"/>
                                        <p:tgtEl>
                                          <p:spTgt spid="16"/>
                                        </p:tgtEl>
                                        <p:attrNameLst>
                                          <p:attrName>ppt_y</p:attrName>
                                        </p:attrNameLst>
                                      </p:cBhvr>
                                      <p:tavLst>
                                        <p:tav tm="0">
                                          <p:val>
                                            <p:strVal val="#ppt_y"/>
                                          </p:val>
                                        </p:tav>
                                        <p:tav tm="100000">
                                          <p:val>
                                            <p:strVal val="#ppt_y"/>
                                          </p:val>
                                        </p:tav>
                                      </p:tavLst>
                                    </p:anim>
                                    <p:anim calcmode="lin" valueType="num">
                                      <p:cBhvr>
                                        <p:cTn id="15" dur="4000" fill="hold"/>
                                        <p:tgtEl>
                                          <p:spTgt spid="16"/>
                                        </p:tgtEl>
                                        <p:attrNameLst>
                                          <p:attrName>ppt_w</p:attrName>
                                        </p:attrNameLst>
                                      </p:cBhvr>
                                      <p:tavLst>
                                        <p:tav tm="0">
                                          <p:val>
                                            <p:fltVal val="0"/>
                                          </p:val>
                                        </p:tav>
                                        <p:tav tm="100000">
                                          <p:val>
                                            <p:strVal val="#ppt_w"/>
                                          </p:val>
                                        </p:tav>
                                      </p:tavLst>
                                    </p:anim>
                                    <p:anim calcmode="lin" valueType="num">
                                      <p:cBhvr>
                                        <p:cTn id="16" dur="4000" fill="hold"/>
                                        <p:tgtEl>
                                          <p:spTgt spid="16"/>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4000" fill="hold"/>
                                        <p:tgtEl>
                                          <p:spTgt spid="14"/>
                                        </p:tgtEl>
                                        <p:attrNameLst>
                                          <p:attrName>ppt_x</p:attrName>
                                        </p:attrNameLst>
                                      </p:cBhvr>
                                      <p:tavLst>
                                        <p:tav tm="0">
                                          <p:val>
                                            <p:strVal val="#ppt_x-#ppt_w/2"/>
                                          </p:val>
                                        </p:tav>
                                        <p:tav tm="100000">
                                          <p:val>
                                            <p:strVal val="#ppt_x"/>
                                          </p:val>
                                        </p:tav>
                                      </p:tavLst>
                                    </p:anim>
                                    <p:anim calcmode="lin" valueType="num">
                                      <p:cBhvr>
                                        <p:cTn id="20" dur="4000" fill="hold"/>
                                        <p:tgtEl>
                                          <p:spTgt spid="14"/>
                                        </p:tgtEl>
                                        <p:attrNameLst>
                                          <p:attrName>ppt_y</p:attrName>
                                        </p:attrNameLst>
                                      </p:cBhvr>
                                      <p:tavLst>
                                        <p:tav tm="0">
                                          <p:val>
                                            <p:strVal val="#ppt_y"/>
                                          </p:val>
                                        </p:tav>
                                        <p:tav tm="100000">
                                          <p:val>
                                            <p:strVal val="#ppt_y"/>
                                          </p:val>
                                        </p:tav>
                                      </p:tavLst>
                                    </p:anim>
                                    <p:anim calcmode="lin" valueType="num">
                                      <p:cBhvr>
                                        <p:cTn id="21" dur="4000" fill="hold"/>
                                        <p:tgtEl>
                                          <p:spTgt spid="14"/>
                                        </p:tgtEl>
                                        <p:attrNameLst>
                                          <p:attrName>ppt_w</p:attrName>
                                        </p:attrNameLst>
                                      </p:cBhvr>
                                      <p:tavLst>
                                        <p:tav tm="0">
                                          <p:val>
                                            <p:fltVal val="0"/>
                                          </p:val>
                                        </p:tav>
                                        <p:tav tm="100000">
                                          <p:val>
                                            <p:strVal val="#ppt_w"/>
                                          </p:val>
                                        </p:tav>
                                      </p:tavLst>
                                    </p:anim>
                                    <p:anim calcmode="lin" valueType="num">
                                      <p:cBhvr>
                                        <p:cTn id="22" dur="4000" fill="hold"/>
                                        <p:tgtEl>
                                          <p:spTgt spid="14"/>
                                        </p:tgtEl>
                                        <p:attrNameLst>
                                          <p:attrName>ppt_h</p:attrName>
                                        </p:attrNameLst>
                                      </p:cBhvr>
                                      <p:tavLst>
                                        <p:tav tm="0">
                                          <p:val>
                                            <p:strVal val="#ppt_h"/>
                                          </p:val>
                                        </p:tav>
                                        <p:tav tm="100000">
                                          <p:val>
                                            <p:strVal val="#ppt_h"/>
                                          </p:val>
                                        </p:tav>
                                      </p:tavLst>
                                    </p:anim>
                                  </p:childTnLst>
                                </p:cTn>
                              </p:par>
                              <p:par>
                                <p:cTn id="23" presetID="17" presetClass="entr" presetSubtype="2"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4000" fill="hold"/>
                                        <p:tgtEl>
                                          <p:spTgt spid="17"/>
                                        </p:tgtEl>
                                        <p:attrNameLst>
                                          <p:attrName>ppt_x</p:attrName>
                                        </p:attrNameLst>
                                      </p:cBhvr>
                                      <p:tavLst>
                                        <p:tav tm="0">
                                          <p:val>
                                            <p:strVal val="#ppt_x+#ppt_w/2"/>
                                          </p:val>
                                        </p:tav>
                                        <p:tav tm="100000">
                                          <p:val>
                                            <p:strVal val="#ppt_x"/>
                                          </p:val>
                                        </p:tav>
                                      </p:tavLst>
                                    </p:anim>
                                    <p:anim calcmode="lin" valueType="num">
                                      <p:cBhvr>
                                        <p:cTn id="26" dur="4000" fill="hold"/>
                                        <p:tgtEl>
                                          <p:spTgt spid="17"/>
                                        </p:tgtEl>
                                        <p:attrNameLst>
                                          <p:attrName>ppt_y</p:attrName>
                                        </p:attrNameLst>
                                      </p:cBhvr>
                                      <p:tavLst>
                                        <p:tav tm="0">
                                          <p:val>
                                            <p:strVal val="#ppt_y"/>
                                          </p:val>
                                        </p:tav>
                                        <p:tav tm="100000">
                                          <p:val>
                                            <p:strVal val="#ppt_y"/>
                                          </p:val>
                                        </p:tav>
                                      </p:tavLst>
                                    </p:anim>
                                    <p:anim calcmode="lin" valueType="num">
                                      <p:cBhvr>
                                        <p:cTn id="27" dur="4000" fill="hold"/>
                                        <p:tgtEl>
                                          <p:spTgt spid="17"/>
                                        </p:tgtEl>
                                        <p:attrNameLst>
                                          <p:attrName>ppt_w</p:attrName>
                                        </p:attrNameLst>
                                      </p:cBhvr>
                                      <p:tavLst>
                                        <p:tav tm="0">
                                          <p:val>
                                            <p:fltVal val="0"/>
                                          </p:val>
                                        </p:tav>
                                        <p:tav tm="100000">
                                          <p:val>
                                            <p:strVal val="#ppt_w"/>
                                          </p:val>
                                        </p:tav>
                                      </p:tavLst>
                                    </p:anim>
                                    <p:anim calcmode="lin" valueType="num">
                                      <p:cBhvr>
                                        <p:cTn id="28" dur="4000" fill="hold"/>
                                        <p:tgtEl>
                                          <p:spTgt spid="17"/>
                                        </p:tgtEl>
                                        <p:attrNameLst>
                                          <p:attrName>ppt_h</p:attrName>
                                        </p:attrNameLst>
                                      </p:cBhvr>
                                      <p:tavLst>
                                        <p:tav tm="0">
                                          <p:val>
                                            <p:strVal val="#ppt_h"/>
                                          </p:val>
                                        </p:tav>
                                        <p:tav tm="100000">
                                          <p:val>
                                            <p:strVal val="#ppt_h"/>
                                          </p:val>
                                        </p:tav>
                                      </p:tavLst>
                                    </p:anim>
                                  </p:childTnLst>
                                </p:cTn>
                              </p:par>
                              <p:par>
                                <p:cTn id="29" presetID="17" presetClass="entr" presetSubtype="2"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4000" fill="hold"/>
                                        <p:tgtEl>
                                          <p:spTgt spid="13"/>
                                        </p:tgtEl>
                                        <p:attrNameLst>
                                          <p:attrName>ppt_x</p:attrName>
                                        </p:attrNameLst>
                                      </p:cBhvr>
                                      <p:tavLst>
                                        <p:tav tm="0">
                                          <p:val>
                                            <p:strVal val="#ppt_x+#ppt_w/2"/>
                                          </p:val>
                                        </p:tav>
                                        <p:tav tm="100000">
                                          <p:val>
                                            <p:strVal val="#ppt_x"/>
                                          </p:val>
                                        </p:tav>
                                      </p:tavLst>
                                    </p:anim>
                                    <p:anim calcmode="lin" valueType="num">
                                      <p:cBhvr>
                                        <p:cTn id="32" dur="4000" fill="hold"/>
                                        <p:tgtEl>
                                          <p:spTgt spid="13"/>
                                        </p:tgtEl>
                                        <p:attrNameLst>
                                          <p:attrName>ppt_y</p:attrName>
                                        </p:attrNameLst>
                                      </p:cBhvr>
                                      <p:tavLst>
                                        <p:tav tm="0">
                                          <p:val>
                                            <p:strVal val="#ppt_y"/>
                                          </p:val>
                                        </p:tav>
                                        <p:tav tm="100000">
                                          <p:val>
                                            <p:strVal val="#ppt_y"/>
                                          </p:val>
                                        </p:tav>
                                      </p:tavLst>
                                    </p:anim>
                                    <p:anim calcmode="lin" valueType="num">
                                      <p:cBhvr>
                                        <p:cTn id="33" dur="4000" fill="hold"/>
                                        <p:tgtEl>
                                          <p:spTgt spid="13"/>
                                        </p:tgtEl>
                                        <p:attrNameLst>
                                          <p:attrName>ppt_w</p:attrName>
                                        </p:attrNameLst>
                                      </p:cBhvr>
                                      <p:tavLst>
                                        <p:tav tm="0">
                                          <p:val>
                                            <p:fltVal val="0"/>
                                          </p:val>
                                        </p:tav>
                                        <p:tav tm="100000">
                                          <p:val>
                                            <p:strVal val="#ppt_w"/>
                                          </p:val>
                                        </p:tav>
                                      </p:tavLst>
                                    </p:anim>
                                    <p:anim calcmode="lin" valueType="num">
                                      <p:cBhvr>
                                        <p:cTn id="34" dur="4000" fill="hold"/>
                                        <p:tgtEl>
                                          <p:spTgt spid="13"/>
                                        </p:tgtEl>
                                        <p:attrNameLst>
                                          <p:attrName>ppt_h</p:attrName>
                                        </p:attrNameLst>
                                      </p:cBhvr>
                                      <p:tavLst>
                                        <p:tav tm="0">
                                          <p:val>
                                            <p:strVal val="#ppt_h"/>
                                          </p:val>
                                        </p:tav>
                                        <p:tav tm="100000">
                                          <p:val>
                                            <p:strVal val="#ppt_h"/>
                                          </p:val>
                                        </p:tav>
                                      </p:tavLst>
                                    </p:anim>
                                  </p:childTnLst>
                                </p:cTn>
                              </p:par>
                              <p:par>
                                <p:cTn id="35" presetID="17" presetClass="entr" presetSubtype="2" fill="hold" nodeType="withEffect">
                                  <p:stCondLst>
                                    <p:cond delay="0"/>
                                  </p:stCondLst>
                                  <p:childTnLst>
                                    <p:set>
                                      <p:cBhvr>
                                        <p:cTn id="36" dur="1" fill="hold">
                                          <p:stCondLst>
                                            <p:cond delay="0"/>
                                          </p:stCondLst>
                                        </p:cTn>
                                        <p:tgtEl>
                                          <p:spTgt spid="7171"/>
                                        </p:tgtEl>
                                        <p:attrNameLst>
                                          <p:attrName>style.visibility</p:attrName>
                                        </p:attrNameLst>
                                      </p:cBhvr>
                                      <p:to>
                                        <p:strVal val="visible"/>
                                      </p:to>
                                    </p:set>
                                    <p:anim calcmode="lin" valueType="num">
                                      <p:cBhvr>
                                        <p:cTn id="37" dur="4000" fill="hold"/>
                                        <p:tgtEl>
                                          <p:spTgt spid="7171"/>
                                        </p:tgtEl>
                                        <p:attrNameLst>
                                          <p:attrName>ppt_x</p:attrName>
                                        </p:attrNameLst>
                                      </p:cBhvr>
                                      <p:tavLst>
                                        <p:tav tm="0">
                                          <p:val>
                                            <p:strVal val="#ppt_x+#ppt_w/2"/>
                                          </p:val>
                                        </p:tav>
                                        <p:tav tm="100000">
                                          <p:val>
                                            <p:strVal val="#ppt_x"/>
                                          </p:val>
                                        </p:tav>
                                      </p:tavLst>
                                    </p:anim>
                                    <p:anim calcmode="lin" valueType="num">
                                      <p:cBhvr>
                                        <p:cTn id="38" dur="4000" fill="hold"/>
                                        <p:tgtEl>
                                          <p:spTgt spid="7171"/>
                                        </p:tgtEl>
                                        <p:attrNameLst>
                                          <p:attrName>ppt_y</p:attrName>
                                        </p:attrNameLst>
                                      </p:cBhvr>
                                      <p:tavLst>
                                        <p:tav tm="0">
                                          <p:val>
                                            <p:strVal val="#ppt_y"/>
                                          </p:val>
                                        </p:tav>
                                        <p:tav tm="100000">
                                          <p:val>
                                            <p:strVal val="#ppt_y"/>
                                          </p:val>
                                        </p:tav>
                                      </p:tavLst>
                                    </p:anim>
                                    <p:anim calcmode="lin" valueType="num">
                                      <p:cBhvr>
                                        <p:cTn id="39" dur="4000" fill="hold"/>
                                        <p:tgtEl>
                                          <p:spTgt spid="7171"/>
                                        </p:tgtEl>
                                        <p:attrNameLst>
                                          <p:attrName>ppt_w</p:attrName>
                                        </p:attrNameLst>
                                      </p:cBhvr>
                                      <p:tavLst>
                                        <p:tav tm="0">
                                          <p:val>
                                            <p:fltVal val="0"/>
                                          </p:val>
                                        </p:tav>
                                        <p:tav tm="100000">
                                          <p:val>
                                            <p:strVal val="#ppt_w"/>
                                          </p:val>
                                        </p:tav>
                                      </p:tavLst>
                                    </p:anim>
                                    <p:anim calcmode="lin" valueType="num">
                                      <p:cBhvr>
                                        <p:cTn id="40" dur="4000" fill="hold"/>
                                        <p:tgtEl>
                                          <p:spTgt spid="7171"/>
                                        </p:tgtEl>
                                        <p:attrNameLst>
                                          <p:attrName>ppt_h</p:attrName>
                                        </p:attrNameLst>
                                      </p:cBhvr>
                                      <p:tavLst>
                                        <p:tav tm="0">
                                          <p:val>
                                            <p:strVal val="#ppt_h"/>
                                          </p:val>
                                        </p:tav>
                                        <p:tav tm="100000">
                                          <p:val>
                                            <p:strVal val="#ppt_h"/>
                                          </p:val>
                                        </p:tav>
                                      </p:tavLst>
                                    </p:anim>
                                  </p:childTnLst>
                                </p:cTn>
                              </p:par>
                            </p:childTnLst>
                          </p:cTn>
                        </p:par>
                        <p:par>
                          <p:cTn id="41" fill="hold">
                            <p:stCondLst>
                              <p:cond delay="4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8"/>
                                        </p:tgtEl>
                                        <p:attrNameLst>
                                          <p:attrName>style.visibility</p:attrName>
                                        </p:attrNameLst>
                                      </p:cBhvr>
                                      <p:to>
                                        <p:strVal val="visible"/>
                                      </p:to>
                                    </p:set>
                                    <p:animEffect transition="in" filter="fade">
                                      <p:cBhvr>
                                        <p:cTn id="44" dur="1000"/>
                                        <p:tgtEl>
                                          <p:spTgt spid="8"/>
                                        </p:tgtEl>
                                      </p:cBhvr>
                                    </p:animEffect>
                                    <p:anim calcmode="lin" valueType="num">
                                      <p:cBhvr>
                                        <p:cTn id="45" dur="1000" fill="hold"/>
                                        <p:tgtEl>
                                          <p:spTgt spid="8"/>
                                        </p:tgtEl>
                                        <p:attrNameLst>
                                          <p:attrName>ppt_x</p:attrName>
                                        </p:attrNameLst>
                                      </p:cBhvr>
                                      <p:tavLst>
                                        <p:tav tm="0">
                                          <p:val>
                                            <p:strVal val="#ppt_x-.1"/>
                                          </p:val>
                                        </p:tav>
                                        <p:tav tm="100000">
                                          <p:val>
                                            <p:strVal val="#ppt_x"/>
                                          </p:val>
                                        </p:tav>
                                      </p:tavLst>
                                    </p:anim>
                                    <p:anim calcmode="lin" valueType="num">
                                      <p:cBhvr>
                                        <p:cTn id="4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3.jpg"/>
          <p:cNvPicPr>
            <a:picLocks noChangeAspect="1"/>
          </p:cNvPicPr>
          <p:nvPr/>
        </p:nvPicPr>
        <p:blipFill>
          <a:blip r:embed="rId2" cstate="print"/>
          <a:stretch>
            <a:fillRect/>
          </a:stretch>
        </p:blipFill>
        <p:spPr>
          <a:xfrm>
            <a:off x="0" y="0"/>
            <a:ext cx="9144000" cy="5715000"/>
          </a:xfrm>
          <a:prstGeom prst="rect">
            <a:avLst/>
          </a:prstGeom>
        </p:spPr>
      </p:pic>
      <p:pic>
        <p:nvPicPr>
          <p:cNvPr id="8" name="7 Imagen" descr="13.jpg"/>
          <p:cNvPicPr>
            <a:picLocks noChangeAspect="1"/>
          </p:cNvPicPr>
          <p:nvPr/>
        </p:nvPicPr>
        <p:blipFill>
          <a:blip r:embed="rId2" cstate="print"/>
          <a:stretch>
            <a:fillRect/>
          </a:stretch>
        </p:blipFill>
        <p:spPr>
          <a:xfrm>
            <a:off x="0" y="0"/>
            <a:ext cx="9144000" cy="5715000"/>
          </a:xfrm>
          <a:prstGeom prst="rect">
            <a:avLst/>
          </a:prstGeom>
        </p:spPr>
      </p:pic>
      <p:pic>
        <p:nvPicPr>
          <p:cNvPr id="9" name="8 Imagen" descr="13.jpg"/>
          <p:cNvPicPr>
            <a:picLocks noChangeAspect="1"/>
          </p:cNvPicPr>
          <p:nvPr/>
        </p:nvPicPr>
        <p:blipFill>
          <a:blip r:embed="rId2" cstate="print"/>
          <a:stretch>
            <a:fillRect/>
          </a:stretch>
        </p:blipFill>
        <p:spPr>
          <a:xfrm>
            <a:off x="0" y="0"/>
            <a:ext cx="9144000" cy="5715000"/>
          </a:xfrm>
          <a:prstGeom prst="rect">
            <a:avLst/>
          </a:prstGeom>
        </p:spPr>
      </p:pic>
      <p:pic>
        <p:nvPicPr>
          <p:cNvPr id="10" name="9 Imagen" descr="13.jpg"/>
          <p:cNvPicPr>
            <a:picLocks noChangeAspect="1"/>
          </p:cNvPicPr>
          <p:nvPr/>
        </p:nvPicPr>
        <p:blipFill>
          <a:blip r:embed="rId2" cstate="print"/>
          <a:stretch>
            <a:fillRect/>
          </a:stretch>
        </p:blipFill>
        <p:spPr>
          <a:xfrm>
            <a:off x="0" y="0"/>
            <a:ext cx="9144000" cy="5715000"/>
          </a:xfrm>
          <a:prstGeom prst="rect">
            <a:avLst/>
          </a:prstGeom>
        </p:spPr>
      </p:pic>
      <p:sp>
        <p:nvSpPr>
          <p:cNvPr id="6" name="5 CuadroTexto"/>
          <p:cNvSpPr txBox="1"/>
          <p:nvPr/>
        </p:nvSpPr>
        <p:spPr>
          <a:xfrm>
            <a:off x="50304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ámbito cinematográfico, sobresale un filme llamado “La Misión”, el escenario de esta película fue grabado dentro de Puerto Iguazú. La historia relata la vida de un ex traficante de esclavos que busca la redención viajando a las Cataratas del Iguazú para ayudar con la obra de evangelización jesuita.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6000">
        <p14:wheelReverse spokes="1"/>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4*ppt_w"/>
                                          </p:val>
                                        </p:tav>
                                      </p:tavLst>
                                    </p:anim>
                                    <p:anim calcmode="lin" valueType="num">
                                      <p:cBhvr>
                                        <p:cTn id="7" dur="4000"/>
                                        <p:tgtEl>
                                          <p:spTgt spid="7"/>
                                        </p:tgtEl>
                                        <p:attrNameLst>
                                          <p:attrName>ppt_h</p:attrName>
                                        </p:attrNameLst>
                                      </p:cBhvr>
                                      <p:tavLst>
                                        <p:tav tm="0">
                                          <p:val>
                                            <p:strVal val="ppt_h"/>
                                          </p:val>
                                        </p:tav>
                                        <p:tav tm="100000">
                                          <p:val>
                                            <p:strVal val="4*ppt_h"/>
                                          </p:val>
                                        </p:tav>
                                      </p:tavLst>
                                    </p:anim>
                                    <p:set>
                                      <p:cBhvr>
                                        <p:cTn id="8" dur="1" fill="hold">
                                          <p:stCondLst>
                                            <p:cond delay="3999"/>
                                          </p:stCondLst>
                                        </p:cTn>
                                        <p:tgtEl>
                                          <p:spTgt spid="7"/>
                                        </p:tgtEl>
                                        <p:attrNameLst>
                                          <p:attrName>style.visibility</p:attrName>
                                        </p:attrNameLst>
                                      </p:cBhvr>
                                      <p:to>
                                        <p:strVal val="hidden"/>
                                      </p:to>
                                    </p:set>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par>
                                <p:cTn id="12" presetID="8" presetClass="entr" presetSubtype="16"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diamond(in)">
                                      <p:cBhvr>
                                        <p:cTn id="14" dur="4000"/>
                                        <p:tgtEl>
                                          <p:spTgt spid="9"/>
                                        </p:tgtEl>
                                      </p:cBhvr>
                                    </p:animEffect>
                                  </p:childTnLst>
                                </p:cTn>
                              </p:par>
                              <p:par>
                                <p:cTn id="15" presetID="23" presetClass="entr" presetSubtype="288"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4000" fill="hold"/>
                                        <p:tgtEl>
                                          <p:spTgt spid="10"/>
                                        </p:tgtEl>
                                        <p:attrNameLst>
                                          <p:attrName>ppt_w</p:attrName>
                                        </p:attrNameLst>
                                      </p:cBhvr>
                                      <p:tavLst>
                                        <p:tav tm="0">
                                          <p:val>
                                            <p:strVal val="4/3*#ppt_w"/>
                                          </p:val>
                                        </p:tav>
                                        <p:tav tm="100000">
                                          <p:val>
                                            <p:strVal val="#ppt_w"/>
                                          </p:val>
                                        </p:tav>
                                      </p:tavLst>
                                    </p:anim>
                                    <p:anim calcmode="lin" valueType="num">
                                      <p:cBhvr>
                                        <p:cTn id="18" dur="4000" fill="hold"/>
                                        <p:tgtEl>
                                          <p:spTgt spid="10"/>
                                        </p:tgtEl>
                                        <p:attrNameLst>
                                          <p:attrName>ppt_h</p:attrName>
                                        </p:attrNameLst>
                                      </p:cBhvr>
                                      <p:tavLst>
                                        <p:tav tm="0">
                                          <p:val>
                                            <p:strVal val="4/3*#ppt_h"/>
                                          </p:val>
                                        </p:tav>
                                        <p:tav tm="100000">
                                          <p:val>
                                            <p:strVal val="#ppt_h"/>
                                          </p:val>
                                        </p:tav>
                                      </p:tavLst>
                                    </p:anim>
                                  </p:childTnLst>
                                </p:cTn>
                              </p:par>
                              <p:par>
                                <p:cTn id="19" presetID="50" presetClass="entr" presetSubtype="0" decel="10000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4000" fill="hold"/>
                                        <p:tgtEl>
                                          <p:spTgt spid="10"/>
                                        </p:tgtEl>
                                        <p:attrNameLst>
                                          <p:attrName>ppt_w</p:attrName>
                                        </p:attrNameLst>
                                      </p:cBhvr>
                                      <p:tavLst>
                                        <p:tav tm="0">
                                          <p:val>
                                            <p:strVal val="#ppt_w+.3"/>
                                          </p:val>
                                        </p:tav>
                                        <p:tav tm="100000">
                                          <p:val>
                                            <p:strVal val="#ppt_w"/>
                                          </p:val>
                                        </p:tav>
                                      </p:tavLst>
                                    </p:anim>
                                    <p:anim calcmode="lin" valueType="num">
                                      <p:cBhvr>
                                        <p:cTn id="22" dur="4000" fill="hold"/>
                                        <p:tgtEl>
                                          <p:spTgt spid="10"/>
                                        </p:tgtEl>
                                        <p:attrNameLst>
                                          <p:attrName>ppt_h</p:attrName>
                                        </p:attrNameLst>
                                      </p:cBhvr>
                                      <p:tavLst>
                                        <p:tav tm="0">
                                          <p:val>
                                            <p:strVal val="#ppt_h"/>
                                          </p:val>
                                        </p:tav>
                                        <p:tav tm="100000">
                                          <p:val>
                                            <p:strVal val="#ppt_h"/>
                                          </p:val>
                                        </p:tav>
                                      </p:tavLst>
                                    </p:anim>
                                    <p:animEffect transition="in" filter="fade">
                                      <p:cBhvr>
                                        <p:cTn id="23" dur="4000"/>
                                        <p:tgtEl>
                                          <p:spTgt spid="10"/>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jpg"/>
          <p:cNvPicPr>
            <a:picLocks noChangeAspect="1"/>
          </p:cNvPicPr>
          <p:nvPr/>
        </p:nvPicPr>
        <p:blipFill>
          <a:blip r:embed="rId2" cstate="print"/>
          <a:stretch>
            <a:fillRect/>
          </a:stretch>
        </p:blipFill>
        <p:spPr>
          <a:xfrm>
            <a:off x="0" y="0"/>
            <a:ext cx="9144000" cy="5715000"/>
          </a:xfrm>
          <a:prstGeom prst="rect">
            <a:avLst/>
          </a:prstGeom>
        </p:spPr>
      </p:pic>
      <p:pic>
        <p:nvPicPr>
          <p:cNvPr id="5" name="4 Imagen" descr="15.jpg"/>
          <p:cNvPicPr>
            <a:picLocks noChangeAspect="1"/>
          </p:cNvPicPr>
          <p:nvPr/>
        </p:nvPicPr>
        <p:blipFill>
          <a:blip r:embed="rId2" cstate="print"/>
          <a:stretch>
            <a:fillRect/>
          </a:stretch>
        </p:blipFill>
        <p:spPr>
          <a:xfrm>
            <a:off x="0" y="0"/>
            <a:ext cx="9144000" cy="5715000"/>
          </a:xfrm>
          <a:prstGeom prst="rect">
            <a:avLst/>
          </a:prstGeom>
        </p:spPr>
      </p:pic>
      <p:sp>
        <p:nvSpPr>
          <p:cNvPr id="6" name="5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Puerto Iguazú es, con toda seguridad, el lugar perfecto para relajarse disfrutando de los hermosos paisajes que ofrece la naturaleza. No solo en el Parque Nacional, el Jardín Botánico y Jardín de los Picaflores muestran un colorido marco lleno de vida.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0000">
        <p15:prstTrans prst="fractur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4000"/>
                                        <p:tgtEl>
                                          <p:spTgt spid="4"/>
                                        </p:tgtEl>
                                      </p:cBhvr>
                                    </p:animEffect>
                                  </p:childTnLst>
                                </p:cTn>
                              </p:par>
                              <p:par>
                                <p:cTn id="8" presetID="2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4000"/>
                                        <p:tgtEl>
                                          <p:spTgt spid="5"/>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ppt_w+.3"/>
                                          </p:val>
                                        </p:tav>
                                        <p:tav tm="100000">
                                          <p:val>
                                            <p:strVal val="#ppt_w"/>
                                          </p:val>
                                        </p:tav>
                                      </p:tavLst>
                                    </p:anim>
                                    <p:anim calcmode="lin" valueType="num">
                                      <p:cBhvr>
                                        <p:cTn id="14" dur="4000" fill="hold"/>
                                        <p:tgtEl>
                                          <p:spTgt spid="5"/>
                                        </p:tgtEl>
                                        <p:attrNameLst>
                                          <p:attrName>ppt_h</p:attrName>
                                        </p:attrNameLst>
                                      </p:cBhvr>
                                      <p:tavLst>
                                        <p:tav tm="0">
                                          <p:val>
                                            <p:strVal val="#ppt_h"/>
                                          </p:val>
                                        </p:tav>
                                        <p:tav tm="100000">
                                          <p:val>
                                            <p:strVal val="#ppt_h"/>
                                          </p:val>
                                        </p:tav>
                                      </p:tavLst>
                                    </p:anim>
                                    <p:animEffect transition="in" filter="fade">
                                      <p:cBhvr>
                                        <p:cTn id="15" dur="4000"/>
                                        <p:tgtEl>
                                          <p:spTgt spid="5"/>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na María\Desktop\4426221562.jpg"/>
          <p:cNvPicPr>
            <a:picLocks noChangeAspect="1" noChangeArrowheads="1"/>
          </p:cNvPicPr>
          <p:nvPr/>
        </p:nvPicPr>
        <p:blipFill>
          <a:blip r:embed="rId2" cstate="print"/>
          <a:srcRect r="81500"/>
          <a:stretch>
            <a:fillRect/>
          </a:stretch>
        </p:blipFill>
        <p:spPr bwMode="auto">
          <a:xfrm>
            <a:off x="1" y="0"/>
            <a:ext cx="1691679" cy="5715000"/>
          </a:xfrm>
          <a:prstGeom prst="rect">
            <a:avLst/>
          </a:prstGeom>
          <a:noFill/>
          <a:ln w="9525">
            <a:noFill/>
            <a:miter lim="800000"/>
            <a:headEnd/>
            <a:tailEnd/>
          </a:ln>
        </p:spPr>
      </p:pic>
      <p:pic>
        <p:nvPicPr>
          <p:cNvPr id="4" name="Picture 2" descr="C:\Users\Ana María\Desktop\4426221562.jpg"/>
          <p:cNvPicPr>
            <a:picLocks noChangeAspect="1" noChangeArrowheads="1"/>
          </p:cNvPicPr>
          <p:nvPr/>
        </p:nvPicPr>
        <p:blipFill>
          <a:blip r:embed="rId2" cstate="print"/>
          <a:srcRect l="75200"/>
          <a:stretch>
            <a:fillRect/>
          </a:stretch>
        </p:blipFill>
        <p:spPr bwMode="auto">
          <a:xfrm>
            <a:off x="6876256" y="0"/>
            <a:ext cx="2267745" cy="5715000"/>
          </a:xfrm>
          <a:prstGeom prst="rect">
            <a:avLst/>
          </a:prstGeom>
          <a:noFill/>
          <a:ln w="9525">
            <a:noFill/>
            <a:miter lim="800000"/>
            <a:headEnd/>
            <a:tailEnd/>
          </a:ln>
        </p:spPr>
      </p:pic>
      <p:pic>
        <p:nvPicPr>
          <p:cNvPr id="5" name="Picture 2" descr="C:\Users\Ana María\Desktop\4426221562.jpg"/>
          <p:cNvPicPr>
            <a:picLocks noChangeAspect="1" noChangeArrowheads="1"/>
          </p:cNvPicPr>
          <p:nvPr/>
        </p:nvPicPr>
        <p:blipFill>
          <a:blip r:embed="rId2" cstate="print"/>
          <a:srcRect l="18501" r="24800" b="75200"/>
          <a:stretch>
            <a:fillRect/>
          </a:stretch>
        </p:blipFill>
        <p:spPr bwMode="auto">
          <a:xfrm>
            <a:off x="1691680" y="0"/>
            <a:ext cx="5184576" cy="1417340"/>
          </a:xfrm>
          <a:prstGeom prst="rect">
            <a:avLst/>
          </a:prstGeom>
          <a:noFill/>
          <a:ln w="9525">
            <a:noFill/>
            <a:miter lim="800000"/>
            <a:headEnd/>
            <a:tailEnd/>
          </a:ln>
        </p:spPr>
      </p:pic>
      <p:pic>
        <p:nvPicPr>
          <p:cNvPr id="6" name="Picture 2" descr="C:\Users\Ana María\Desktop\4426221562.jpg"/>
          <p:cNvPicPr>
            <a:picLocks noChangeAspect="1" noChangeArrowheads="1"/>
          </p:cNvPicPr>
          <p:nvPr/>
        </p:nvPicPr>
        <p:blipFill>
          <a:blip r:embed="rId2" cstate="print"/>
          <a:srcRect l="18500" t="73940" r="24800"/>
          <a:stretch>
            <a:fillRect/>
          </a:stretch>
        </p:blipFill>
        <p:spPr bwMode="auto">
          <a:xfrm>
            <a:off x="1691680" y="4225652"/>
            <a:ext cx="5184576" cy="1489349"/>
          </a:xfrm>
          <a:prstGeom prst="rect">
            <a:avLst/>
          </a:prstGeom>
          <a:noFill/>
          <a:ln w="9525">
            <a:noFill/>
            <a:miter lim="800000"/>
            <a:headEnd/>
            <a:tailEnd/>
          </a:ln>
        </p:spPr>
      </p:pic>
      <p:pic>
        <p:nvPicPr>
          <p:cNvPr id="7" name="Picture 2" descr="C:\Users\Ana María\Desktop\4426221562.jpg"/>
          <p:cNvPicPr>
            <a:picLocks noChangeAspect="1" noChangeArrowheads="1"/>
          </p:cNvPicPr>
          <p:nvPr/>
        </p:nvPicPr>
        <p:blipFill>
          <a:blip r:embed="rId2" cstate="print"/>
          <a:srcRect l="18500" t="24800" r="53938" b="26060"/>
          <a:stretch>
            <a:fillRect/>
          </a:stretch>
        </p:blipFill>
        <p:spPr bwMode="auto">
          <a:xfrm>
            <a:off x="1691680" y="1417340"/>
            <a:ext cx="2520280" cy="2808312"/>
          </a:xfrm>
          <a:prstGeom prst="rect">
            <a:avLst/>
          </a:prstGeom>
          <a:noFill/>
          <a:ln w="9525">
            <a:noFill/>
            <a:miter lim="800000"/>
            <a:headEnd/>
            <a:tailEnd/>
          </a:ln>
        </p:spPr>
      </p:pic>
      <p:pic>
        <p:nvPicPr>
          <p:cNvPr id="8" name="Picture 2" descr="C:\Users\Ana María\Desktop\4426221562.jpg"/>
          <p:cNvPicPr>
            <a:picLocks noChangeAspect="1" noChangeArrowheads="1"/>
          </p:cNvPicPr>
          <p:nvPr/>
        </p:nvPicPr>
        <p:blipFill>
          <a:blip r:embed="rId2" cstate="print"/>
          <a:srcRect l="46063" t="24800" r="24801" b="26060"/>
          <a:stretch>
            <a:fillRect/>
          </a:stretch>
        </p:blipFill>
        <p:spPr bwMode="auto">
          <a:xfrm>
            <a:off x="4211960" y="1417340"/>
            <a:ext cx="2664296" cy="2808312"/>
          </a:xfrm>
          <a:prstGeom prst="rect">
            <a:avLst/>
          </a:prstGeom>
          <a:noFill/>
          <a:ln w="9525">
            <a:noFill/>
            <a:miter lim="800000"/>
            <a:headEnd/>
            <a:tailEnd/>
          </a:ln>
        </p:spPr>
      </p:pic>
      <p:sp>
        <p:nvSpPr>
          <p:cNvPr id="9" name="8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infinidad de recorridos, en bus, bicicleta y geniales safaris en 4×4 para conocer la selva. Si queremos conocer las cataratas por agua, hay excursiones en barco, crucero, lancha y kayak.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blinds dir="vert"/>
      </p:transition>
    </mc:Choice>
    <mc:Fallback>
      <p:transition spd="slow" advTm="2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074"/>
                                        </p:tgtEl>
                                        <p:attrNameLst>
                                          <p:attrName>style.visibility</p:attrName>
                                        </p:attrNameLst>
                                      </p:cBhvr>
                                      <p:to>
                                        <p:strVal val="visible"/>
                                      </p:to>
                                    </p:set>
                                    <p:anim calcmode="lin" valueType="num">
                                      <p:cBhvr additive="base">
                                        <p:cTn id="15" dur="3000" fill="hold"/>
                                        <p:tgtEl>
                                          <p:spTgt spid="3074"/>
                                        </p:tgtEl>
                                        <p:attrNameLst>
                                          <p:attrName>ppt_x</p:attrName>
                                        </p:attrNameLst>
                                      </p:cBhvr>
                                      <p:tavLst>
                                        <p:tav tm="0">
                                          <p:val>
                                            <p:strVal val="1+#ppt_w/2"/>
                                          </p:val>
                                        </p:tav>
                                        <p:tav tm="100000">
                                          <p:val>
                                            <p:strVal val="#ppt_x"/>
                                          </p:val>
                                        </p:tav>
                                      </p:tavLst>
                                    </p:anim>
                                    <p:anim calcmode="lin" valueType="num">
                                      <p:cBhvr additive="base">
                                        <p:cTn id="16" dur="3000" fill="hold"/>
                                        <p:tgtEl>
                                          <p:spTgt spid="3074"/>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3000" fill="hold"/>
                                        <p:tgtEl>
                                          <p:spTgt spid="4"/>
                                        </p:tgtEl>
                                        <p:attrNameLst>
                                          <p:attrName>ppt_x</p:attrName>
                                        </p:attrNameLst>
                                      </p:cBhvr>
                                      <p:tavLst>
                                        <p:tav tm="0">
                                          <p:val>
                                            <p:strVal val="0-#ppt_w/2"/>
                                          </p:val>
                                        </p:tav>
                                        <p:tav tm="100000">
                                          <p:val>
                                            <p:strVal val="#ppt_x"/>
                                          </p:val>
                                        </p:tav>
                                      </p:tavLst>
                                    </p:anim>
                                    <p:anim calcmode="lin" valueType="num">
                                      <p:cBhvr additive="base">
                                        <p:cTn id="20" dur="3000" fill="hold"/>
                                        <p:tgtEl>
                                          <p:spTgt spid="4"/>
                                        </p:tgtEl>
                                        <p:attrNameLst>
                                          <p:attrName>ppt_y</p:attrName>
                                        </p:attrNameLst>
                                      </p:cBhvr>
                                      <p:tavLst>
                                        <p:tav tm="0">
                                          <p:val>
                                            <p:strVal val="#ppt_y"/>
                                          </p:val>
                                        </p:tav>
                                        <p:tav tm="100000">
                                          <p:val>
                                            <p:strVal val="#ppt_y"/>
                                          </p:val>
                                        </p:tav>
                                      </p:tavLst>
                                    </p:anim>
                                  </p:childTnLst>
                                </p:cTn>
                              </p:par>
                              <p:par>
                                <p:cTn id="21" presetID="2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3000" fill="hold"/>
                                        <p:tgtEl>
                                          <p:spTgt spid="5"/>
                                        </p:tgtEl>
                                        <p:attrNameLst>
                                          <p:attrName>ppt_w</p:attrName>
                                        </p:attrNameLst>
                                      </p:cBhvr>
                                      <p:tavLst>
                                        <p:tav tm="0">
                                          <p:val>
                                            <p:fltVal val="0"/>
                                          </p:val>
                                        </p:tav>
                                        <p:tav tm="100000">
                                          <p:val>
                                            <p:strVal val="#ppt_w"/>
                                          </p:val>
                                        </p:tav>
                                      </p:tavLst>
                                    </p:anim>
                                    <p:anim calcmode="lin" valueType="num">
                                      <p:cBhvr>
                                        <p:cTn id="28" dur="3000" fill="hold"/>
                                        <p:tgtEl>
                                          <p:spTgt spid="5"/>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p:val>
                                            <p:fltVal val="0"/>
                                          </p:val>
                                        </p:tav>
                                        <p:tav tm="100000">
                                          <p:val>
                                            <p:strVal val="#ppt_w"/>
                                          </p:val>
                                        </p:tav>
                                      </p:tavLst>
                                    </p:anim>
                                    <p:anim calcmode="lin" valueType="num">
                                      <p:cBhvr>
                                        <p:cTn id="32" dur="3000" fill="hold"/>
                                        <p:tgtEl>
                                          <p:spTgt spid="6"/>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0"/>
                                  </p:stCondLst>
                                  <p:childTnLst>
                                    <p:set>
                                      <p:cBhvr>
                                        <p:cTn id="34" dur="1" fill="hold">
                                          <p:stCondLst>
                                            <p:cond delay="0"/>
                                          </p:stCondLst>
                                        </p:cTn>
                                        <p:tgtEl>
                                          <p:spTgt spid="3074"/>
                                        </p:tgtEl>
                                        <p:attrNameLst>
                                          <p:attrName>style.visibility</p:attrName>
                                        </p:attrNameLst>
                                      </p:cBhvr>
                                      <p:to>
                                        <p:strVal val="visible"/>
                                      </p:to>
                                    </p:set>
                                    <p:anim calcmode="lin" valueType="num">
                                      <p:cBhvr>
                                        <p:cTn id="35" dur="3000" fill="hold"/>
                                        <p:tgtEl>
                                          <p:spTgt spid="3074"/>
                                        </p:tgtEl>
                                        <p:attrNameLst>
                                          <p:attrName>ppt_w</p:attrName>
                                        </p:attrNameLst>
                                      </p:cBhvr>
                                      <p:tavLst>
                                        <p:tav tm="0">
                                          <p:val>
                                            <p:fltVal val="0"/>
                                          </p:val>
                                        </p:tav>
                                        <p:tav tm="100000">
                                          <p:val>
                                            <p:strVal val="#ppt_w"/>
                                          </p:val>
                                        </p:tav>
                                      </p:tavLst>
                                    </p:anim>
                                    <p:anim calcmode="lin" valueType="num">
                                      <p:cBhvr>
                                        <p:cTn id="36" dur="3000" fill="hold"/>
                                        <p:tgtEl>
                                          <p:spTgt spid="3074"/>
                                        </p:tgtEl>
                                        <p:attrNameLst>
                                          <p:attrName>ppt_h</p:attrName>
                                        </p:attrNameLst>
                                      </p:cBhvr>
                                      <p:tavLst>
                                        <p:tav tm="0">
                                          <p:val>
                                            <p:fltVal val="0"/>
                                          </p:val>
                                        </p:tav>
                                        <p:tav tm="100000">
                                          <p:val>
                                            <p:strVal val="#ppt_h"/>
                                          </p:val>
                                        </p:tav>
                                      </p:tavLst>
                                    </p:anim>
                                  </p:childTnLst>
                                </p:cTn>
                              </p:par>
                            </p:childTnLst>
                          </p:cTn>
                        </p:par>
                        <p:par>
                          <p:cTn id="37" fill="hold">
                            <p:stCondLst>
                              <p:cond delay="3000"/>
                            </p:stCondLst>
                            <p:childTnLst>
                              <p:par>
                                <p:cTn id="38" presetID="35" presetClass="entr" presetSubtype="0"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3000"/>
                                        <p:tgtEl>
                                          <p:spTgt spid="7"/>
                                        </p:tgtEl>
                                      </p:cBhvr>
                                    </p:animEffect>
                                    <p:anim calcmode="lin" valueType="num">
                                      <p:cBhvr>
                                        <p:cTn id="41" dur="3000" fill="hold"/>
                                        <p:tgtEl>
                                          <p:spTgt spid="7"/>
                                        </p:tgtEl>
                                        <p:attrNameLst>
                                          <p:attrName>style.rotation</p:attrName>
                                        </p:attrNameLst>
                                      </p:cBhvr>
                                      <p:tavLst>
                                        <p:tav tm="0">
                                          <p:val>
                                            <p:fltVal val="720"/>
                                          </p:val>
                                        </p:tav>
                                        <p:tav tm="100000">
                                          <p:val>
                                            <p:fltVal val="0"/>
                                          </p:val>
                                        </p:tav>
                                      </p:tavLst>
                                    </p:anim>
                                    <p:anim calcmode="lin" valueType="num">
                                      <p:cBhvr>
                                        <p:cTn id="42" dur="3000" fill="hold"/>
                                        <p:tgtEl>
                                          <p:spTgt spid="7"/>
                                        </p:tgtEl>
                                        <p:attrNameLst>
                                          <p:attrName>ppt_h</p:attrName>
                                        </p:attrNameLst>
                                      </p:cBhvr>
                                      <p:tavLst>
                                        <p:tav tm="0">
                                          <p:val>
                                            <p:fltVal val="0"/>
                                          </p:val>
                                        </p:tav>
                                        <p:tav tm="100000">
                                          <p:val>
                                            <p:strVal val="#ppt_h"/>
                                          </p:val>
                                        </p:tav>
                                      </p:tavLst>
                                    </p:anim>
                                    <p:anim calcmode="lin" valueType="num">
                                      <p:cBhvr>
                                        <p:cTn id="43" dur="3000" fill="hold"/>
                                        <p:tgtEl>
                                          <p:spTgt spid="7"/>
                                        </p:tgtEl>
                                        <p:attrNameLst>
                                          <p:attrName>ppt_w</p:attrName>
                                        </p:attrNameLst>
                                      </p:cBhvr>
                                      <p:tavLst>
                                        <p:tav tm="0">
                                          <p:val>
                                            <p:fltVal val="0"/>
                                          </p:val>
                                        </p:tav>
                                        <p:tav tm="100000">
                                          <p:val>
                                            <p:strVal val="#ppt_w"/>
                                          </p:val>
                                        </p:tav>
                                      </p:tavLst>
                                    </p:anim>
                                  </p:childTnLst>
                                </p:cTn>
                              </p:par>
                              <p:par>
                                <p:cTn id="44" presetID="35" presetClass="entr" presetSubtype="0"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3000"/>
                                        <p:tgtEl>
                                          <p:spTgt spid="8"/>
                                        </p:tgtEl>
                                      </p:cBhvr>
                                    </p:animEffect>
                                    <p:anim calcmode="lin" valueType="num">
                                      <p:cBhvr>
                                        <p:cTn id="47" dur="3000" fill="hold"/>
                                        <p:tgtEl>
                                          <p:spTgt spid="8"/>
                                        </p:tgtEl>
                                        <p:attrNameLst>
                                          <p:attrName>style.rotation</p:attrName>
                                        </p:attrNameLst>
                                      </p:cBhvr>
                                      <p:tavLst>
                                        <p:tav tm="0">
                                          <p:val>
                                            <p:fltVal val="720"/>
                                          </p:val>
                                        </p:tav>
                                        <p:tav tm="100000">
                                          <p:val>
                                            <p:fltVal val="0"/>
                                          </p:val>
                                        </p:tav>
                                      </p:tavLst>
                                    </p:anim>
                                    <p:anim calcmode="lin" valueType="num">
                                      <p:cBhvr>
                                        <p:cTn id="48" dur="3000" fill="hold"/>
                                        <p:tgtEl>
                                          <p:spTgt spid="8"/>
                                        </p:tgtEl>
                                        <p:attrNameLst>
                                          <p:attrName>ppt_h</p:attrName>
                                        </p:attrNameLst>
                                      </p:cBhvr>
                                      <p:tavLst>
                                        <p:tav tm="0">
                                          <p:val>
                                            <p:fltVal val="0"/>
                                          </p:val>
                                        </p:tav>
                                        <p:tav tm="100000">
                                          <p:val>
                                            <p:strVal val="#ppt_h"/>
                                          </p:val>
                                        </p:tav>
                                      </p:tavLst>
                                    </p:anim>
                                    <p:anim calcmode="lin" valueType="num">
                                      <p:cBhvr>
                                        <p:cTn id="49" dur="3000" fill="hold"/>
                                        <p:tgtEl>
                                          <p:spTgt spid="8"/>
                                        </p:tgtEl>
                                        <p:attrNameLst>
                                          <p:attrName>ppt_w</p:attrName>
                                        </p:attrNameLst>
                                      </p:cBhvr>
                                      <p:tavLst>
                                        <p:tav tm="0">
                                          <p:val>
                                            <p:fltVal val="0"/>
                                          </p:val>
                                        </p:tav>
                                        <p:tav tm="100000">
                                          <p:val>
                                            <p:strVal val="#ppt_w"/>
                                          </p:val>
                                        </p:tav>
                                      </p:tavLst>
                                    </p:anim>
                                  </p:childTnLst>
                                </p:cTn>
                              </p:par>
                              <p:par>
                                <p:cTn id="50" presetID="26" presetClass="entr" presetSubtype="0" fill="hold"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wipe(down)">
                                      <p:cBhvr>
                                        <p:cTn id="52" dur="870">
                                          <p:stCondLst>
                                            <p:cond delay="0"/>
                                          </p:stCondLst>
                                        </p:cTn>
                                        <p:tgtEl>
                                          <p:spTgt spid="7"/>
                                        </p:tgtEl>
                                      </p:cBhvr>
                                    </p:animEffect>
                                    <p:anim calcmode="lin" valueType="num">
                                      <p:cBhvr>
                                        <p:cTn id="53"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54"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55"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56"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57"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58" dur="39">
                                          <p:stCondLst>
                                            <p:cond delay="975"/>
                                          </p:stCondLst>
                                        </p:cTn>
                                        <p:tgtEl>
                                          <p:spTgt spid="7"/>
                                        </p:tgtEl>
                                      </p:cBhvr>
                                      <p:to x="100000" y="60000"/>
                                    </p:animScale>
                                    <p:animScale>
                                      <p:cBhvr>
                                        <p:cTn id="59" dur="249" decel="50000">
                                          <p:stCondLst>
                                            <p:cond delay="1014"/>
                                          </p:stCondLst>
                                        </p:cTn>
                                        <p:tgtEl>
                                          <p:spTgt spid="7"/>
                                        </p:tgtEl>
                                      </p:cBhvr>
                                      <p:to x="100000" y="100000"/>
                                    </p:animScale>
                                    <p:animScale>
                                      <p:cBhvr>
                                        <p:cTn id="60" dur="39">
                                          <p:stCondLst>
                                            <p:cond delay="1968"/>
                                          </p:stCondLst>
                                        </p:cTn>
                                        <p:tgtEl>
                                          <p:spTgt spid="7"/>
                                        </p:tgtEl>
                                      </p:cBhvr>
                                      <p:to x="100000" y="80000"/>
                                    </p:animScale>
                                    <p:animScale>
                                      <p:cBhvr>
                                        <p:cTn id="61" dur="249" decel="50000">
                                          <p:stCondLst>
                                            <p:cond delay="2007"/>
                                          </p:stCondLst>
                                        </p:cTn>
                                        <p:tgtEl>
                                          <p:spTgt spid="7"/>
                                        </p:tgtEl>
                                      </p:cBhvr>
                                      <p:to x="100000" y="100000"/>
                                    </p:animScale>
                                    <p:animScale>
                                      <p:cBhvr>
                                        <p:cTn id="62" dur="39">
                                          <p:stCondLst>
                                            <p:cond delay="2463"/>
                                          </p:stCondLst>
                                        </p:cTn>
                                        <p:tgtEl>
                                          <p:spTgt spid="7"/>
                                        </p:tgtEl>
                                      </p:cBhvr>
                                      <p:to x="100000" y="90000"/>
                                    </p:animScale>
                                    <p:animScale>
                                      <p:cBhvr>
                                        <p:cTn id="63" dur="249" decel="50000">
                                          <p:stCondLst>
                                            <p:cond delay="2502"/>
                                          </p:stCondLst>
                                        </p:cTn>
                                        <p:tgtEl>
                                          <p:spTgt spid="7"/>
                                        </p:tgtEl>
                                      </p:cBhvr>
                                      <p:to x="100000" y="100000"/>
                                    </p:animScale>
                                    <p:animScale>
                                      <p:cBhvr>
                                        <p:cTn id="64" dur="39">
                                          <p:stCondLst>
                                            <p:cond delay="2712"/>
                                          </p:stCondLst>
                                        </p:cTn>
                                        <p:tgtEl>
                                          <p:spTgt spid="7"/>
                                        </p:tgtEl>
                                      </p:cBhvr>
                                      <p:to x="100000" y="95000"/>
                                    </p:animScale>
                                    <p:animScale>
                                      <p:cBhvr>
                                        <p:cTn id="65" dur="249" decel="50000">
                                          <p:stCondLst>
                                            <p:cond delay="2751"/>
                                          </p:stCondLst>
                                        </p:cTn>
                                        <p:tgtEl>
                                          <p:spTgt spid="7"/>
                                        </p:tgtEl>
                                      </p:cBhvr>
                                      <p:to x="100000" y="100000"/>
                                    </p:animScale>
                                  </p:childTnLst>
                                </p:cTn>
                              </p:par>
                              <p:par>
                                <p:cTn id="66" presetID="26" presetClass="entr" presetSubtype="0" fill="hold" nodeType="withEffect">
                                  <p:stCondLst>
                                    <p:cond delay="0"/>
                                  </p:stCondLst>
                                  <p:childTnLst>
                                    <p:set>
                                      <p:cBhvr>
                                        <p:cTn id="67" dur="1" fill="hold">
                                          <p:stCondLst>
                                            <p:cond delay="0"/>
                                          </p:stCondLst>
                                        </p:cTn>
                                        <p:tgtEl>
                                          <p:spTgt spid="8"/>
                                        </p:tgtEl>
                                        <p:attrNameLst>
                                          <p:attrName>style.visibility</p:attrName>
                                        </p:attrNameLst>
                                      </p:cBhvr>
                                      <p:to>
                                        <p:strVal val="visible"/>
                                      </p:to>
                                    </p:set>
                                    <p:animEffect transition="in" filter="wipe(down)">
                                      <p:cBhvr>
                                        <p:cTn id="68" dur="870">
                                          <p:stCondLst>
                                            <p:cond delay="0"/>
                                          </p:stCondLst>
                                        </p:cTn>
                                        <p:tgtEl>
                                          <p:spTgt spid="8"/>
                                        </p:tgtEl>
                                      </p:cBhvr>
                                    </p:animEffect>
                                    <p:anim calcmode="lin" valueType="num">
                                      <p:cBhvr>
                                        <p:cTn id="69"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70"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71"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72"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73"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74" dur="39">
                                          <p:stCondLst>
                                            <p:cond delay="975"/>
                                          </p:stCondLst>
                                        </p:cTn>
                                        <p:tgtEl>
                                          <p:spTgt spid="8"/>
                                        </p:tgtEl>
                                      </p:cBhvr>
                                      <p:to x="100000" y="60000"/>
                                    </p:animScale>
                                    <p:animScale>
                                      <p:cBhvr>
                                        <p:cTn id="75" dur="249" decel="50000">
                                          <p:stCondLst>
                                            <p:cond delay="1014"/>
                                          </p:stCondLst>
                                        </p:cTn>
                                        <p:tgtEl>
                                          <p:spTgt spid="8"/>
                                        </p:tgtEl>
                                      </p:cBhvr>
                                      <p:to x="100000" y="100000"/>
                                    </p:animScale>
                                    <p:animScale>
                                      <p:cBhvr>
                                        <p:cTn id="76" dur="39">
                                          <p:stCondLst>
                                            <p:cond delay="1968"/>
                                          </p:stCondLst>
                                        </p:cTn>
                                        <p:tgtEl>
                                          <p:spTgt spid="8"/>
                                        </p:tgtEl>
                                      </p:cBhvr>
                                      <p:to x="100000" y="80000"/>
                                    </p:animScale>
                                    <p:animScale>
                                      <p:cBhvr>
                                        <p:cTn id="77" dur="249" decel="50000">
                                          <p:stCondLst>
                                            <p:cond delay="2007"/>
                                          </p:stCondLst>
                                        </p:cTn>
                                        <p:tgtEl>
                                          <p:spTgt spid="8"/>
                                        </p:tgtEl>
                                      </p:cBhvr>
                                      <p:to x="100000" y="100000"/>
                                    </p:animScale>
                                    <p:animScale>
                                      <p:cBhvr>
                                        <p:cTn id="78" dur="39">
                                          <p:stCondLst>
                                            <p:cond delay="2463"/>
                                          </p:stCondLst>
                                        </p:cTn>
                                        <p:tgtEl>
                                          <p:spTgt spid="8"/>
                                        </p:tgtEl>
                                      </p:cBhvr>
                                      <p:to x="100000" y="90000"/>
                                    </p:animScale>
                                    <p:animScale>
                                      <p:cBhvr>
                                        <p:cTn id="79" dur="249" decel="50000">
                                          <p:stCondLst>
                                            <p:cond delay="2502"/>
                                          </p:stCondLst>
                                        </p:cTn>
                                        <p:tgtEl>
                                          <p:spTgt spid="8"/>
                                        </p:tgtEl>
                                      </p:cBhvr>
                                      <p:to x="100000" y="100000"/>
                                    </p:animScale>
                                    <p:animScale>
                                      <p:cBhvr>
                                        <p:cTn id="80" dur="39">
                                          <p:stCondLst>
                                            <p:cond delay="2712"/>
                                          </p:stCondLst>
                                        </p:cTn>
                                        <p:tgtEl>
                                          <p:spTgt spid="8"/>
                                        </p:tgtEl>
                                      </p:cBhvr>
                                      <p:to x="100000" y="95000"/>
                                    </p:animScale>
                                    <p:animScale>
                                      <p:cBhvr>
                                        <p:cTn id="81" dur="249" decel="50000">
                                          <p:stCondLst>
                                            <p:cond delay="2751"/>
                                          </p:stCondLst>
                                        </p:cTn>
                                        <p:tgtEl>
                                          <p:spTgt spid="8"/>
                                        </p:tgtEl>
                                      </p:cBhvr>
                                      <p:to x="100000" y="100000"/>
                                    </p:animScale>
                                  </p:childTnLst>
                                </p:cTn>
                              </p:par>
                            </p:childTnLst>
                          </p:cTn>
                        </p:par>
                        <p:par>
                          <p:cTn id="82" fill="hold">
                            <p:stCondLst>
                              <p:cond delay="6000"/>
                            </p:stCondLst>
                            <p:childTnLst>
                              <p:par>
                                <p:cTn id="83" presetID="40" presetClass="entr" presetSubtype="0" fill="hold" grpId="0" nodeType="afterEffect">
                                  <p:stCondLst>
                                    <p:cond delay="0"/>
                                  </p:stCondLst>
                                  <p:iterate type="lt">
                                    <p:tmPct val="10000"/>
                                  </p:iterate>
                                  <p:childTnLst>
                                    <p:set>
                                      <p:cBhvr>
                                        <p:cTn id="84" dur="1" fill="hold">
                                          <p:stCondLst>
                                            <p:cond delay="0"/>
                                          </p:stCondLst>
                                        </p:cTn>
                                        <p:tgtEl>
                                          <p:spTgt spid="9"/>
                                        </p:tgtEl>
                                        <p:attrNameLst>
                                          <p:attrName>style.visibility</p:attrName>
                                        </p:attrNameLst>
                                      </p:cBhvr>
                                      <p:to>
                                        <p:strVal val="visible"/>
                                      </p:to>
                                    </p:set>
                                    <p:animEffect transition="in" filter="fade">
                                      <p:cBhvr>
                                        <p:cTn id="85" dur="1000"/>
                                        <p:tgtEl>
                                          <p:spTgt spid="9"/>
                                        </p:tgtEl>
                                      </p:cBhvr>
                                    </p:animEffect>
                                    <p:anim calcmode="lin" valueType="num">
                                      <p:cBhvr>
                                        <p:cTn id="86" dur="1000" fill="hold"/>
                                        <p:tgtEl>
                                          <p:spTgt spid="9"/>
                                        </p:tgtEl>
                                        <p:attrNameLst>
                                          <p:attrName>ppt_x</p:attrName>
                                        </p:attrNameLst>
                                      </p:cBhvr>
                                      <p:tavLst>
                                        <p:tav tm="0">
                                          <p:val>
                                            <p:strVal val="#ppt_x-.1"/>
                                          </p:val>
                                        </p:tav>
                                        <p:tav tm="100000">
                                          <p:val>
                                            <p:strVal val="#ppt_x"/>
                                          </p:val>
                                        </p:tav>
                                      </p:tavLst>
                                    </p:anim>
                                    <p:anim calcmode="lin" valueType="num">
                                      <p:cBhvr>
                                        <p:cTn id="8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cargar Pack Bellos Fondos de paisajes HD (153).jpg"/>
          <p:cNvPicPr>
            <a:picLocks noChangeAspect="1"/>
          </p:cNvPicPr>
          <p:nvPr/>
        </p:nvPicPr>
        <p:blipFill>
          <a:blip r:embed="rId2" cstate="print"/>
          <a:stretch>
            <a:fillRect/>
          </a:stretch>
        </p:blipFill>
        <p:spPr bwMode="auto">
          <a:xfrm>
            <a:off x="9348" y="0"/>
            <a:ext cx="9141178" cy="5713237"/>
          </a:xfrm>
          <a:prstGeom prst="rect">
            <a:avLst/>
          </a:prstGeom>
          <a:noFill/>
          <a:ln w="9525">
            <a:noFill/>
            <a:miter lim="800000"/>
            <a:headEnd/>
            <a:tailEnd/>
          </a:ln>
        </p:spPr>
      </p:pic>
      <p:pic>
        <p:nvPicPr>
          <p:cNvPr id="5" name="4 Imagen" descr="Descargar Pack Bellos Fondos de paisajes HD (15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Antes de viajar se deben tener en cuenta las cosas imprescindibles para visitar Iguazú. Ropa cómoda y holgada, no puede faltar el repelente para mosquitos y bloqueador solar de al menos 30 FPS si se piensa ir en verano,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checker/>
      </p:transition>
    </mc:Choice>
    <mc:Fallback>
      <p:transition spd="slow" advTm="2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75514_070232098000_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7675514_070232098000_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7675514_070232098000_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Pocas cosas hay en el mundo más impresionantes que la naturaleza en su estado más salvaje, y una visita a las Cataratas del Iguazú es una oportunidad única de sentir su fuerza en la máxima expresión.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5000">
        <p:checker dir="vert"/>
      </p:transition>
    </mc:Choice>
    <mc:Fallback>
      <p:transition spd="slow" advTm="25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1 Imagen" descr="21 Desierto_de_Arizona1-6818071.jpg"/>
          <p:cNvPicPr>
            <a:picLocks noGrp="1" noChangeAspect="1"/>
          </p:cNvPicPr>
          <p:nvPr isPhoto="1"/>
        </p:nvPicPr>
        <p:blipFill>
          <a:blip r:embed="rId2" cstate="print"/>
          <a:srcRect l="83862" b="75200"/>
          <a:stretch>
            <a:fillRect/>
          </a:stretch>
        </p:blipFill>
        <p:spPr bwMode="auto">
          <a:xfrm>
            <a:off x="7668344" y="0"/>
            <a:ext cx="1475657" cy="1417340"/>
          </a:xfrm>
          <a:prstGeom prst="rect">
            <a:avLst/>
          </a:prstGeom>
          <a:noFill/>
          <a:ln w="9525">
            <a:noFill/>
            <a:miter lim="800000"/>
            <a:headEnd/>
            <a:tailEnd/>
          </a:ln>
        </p:spPr>
      </p:pic>
      <p:pic>
        <p:nvPicPr>
          <p:cNvPr id="3" name="2 Imagen" descr="21 Desierto_de_Arizona1-6818071.jpg"/>
          <p:cNvPicPr>
            <a:picLocks noChangeAspect="1"/>
          </p:cNvPicPr>
          <p:nvPr/>
        </p:nvPicPr>
        <p:blipFill>
          <a:blip r:embed="rId2" cstate="print"/>
          <a:srcRect l="66537" r="16926" b="75200"/>
          <a:stretch>
            <a:fillRect/>
          </a:stretch>
        </p:blipFill>
        <p:spPr bwMode="auto">
          <a:xfrm>
            <a:off x="6084168" y="0"/>
            <a:ext cx="1584176" cy="1417340"/>
          </a:xfrm>
          <a:prstGeom prst="rect">
            <a:avLst/>
          </a:prstGeom>
          <a:noFill/>
          <a:ln w="9525">
            <a:noFill/>
            <a:miter lim="800000"/>
            <a:headEnd/>
            <a:tailEnd/>
          </a:ln>
        </p:spPr>
      </p:pic>
      <p:pic>
        <p:nvPicPr>
          <p:cNvPr id="4" name="3 Imagen" descr="21 Desierto_de_Arizona1-6818071.jpg"/>
          <p:cNvPicPr>
            <a:picLocks noChangeAspect="1"/>
          </p:cNvPicPr>
          <p:nvPr/>
        </p:nvPicPr>
        <p:blipFill>
          <a:blip r:embed="rId2" cstate="print"/>
          <a:srcRect l="50000" r="33462" b="75200"/>
          <a:stretch>
            <a:fillRect/>
          </a:stretch>
        </p:blipFill>
        <p:spPr bwMode="auto">
          <a:xfrm>
            <a:off x="4572000" y="0"/>
            <a:ext cx="1512168" cy="1417340"/>
          </a:xfrm>
          <a:prstGeom prst="rect">
            <a:avLst/>
          </a:prstGeom>
          <a:noFill/>
          <a:ln w="9525">
            <a:noFill/>
            <a:miter lim="800000"/>
            <a:headEnd/>
            <a:tailEnd/>
          </a:ln>
        </p:spPr>
      </p:pic>
      <p:pic>
        <p:nvPicPr>
          <p:cNvPr id="5" name="4 Imagen" descr="21 Desierto_de_Arizona1-6818071.jpg"/>
          <p:cNvPicPr>
            <a:picLocks noChangeAspect="1"/>
          </p:cNvPicPr>
          <p:nvPr/>
        </p:nvPicPr>
        <p:blipFill>
          <a:blip r:embed="rId2" cstate="print"/>
          <a:srcRect l="32675" r="50000" b="75200"/>
          <a:stretch>
            <a:fillRect/>
          </a:stretch>
        </p:blipFill>
        <p:spPr bwMode="auto">
          <a:xfrm>
            <a:off x="2987824" y="0"/>
            <a:ext cx="1584176" cy="1417340"/>
          </a:xfrm>
          <a:prstGeom prst="rect">
            <a:avLst/>
          </a:prstGeom>
          <a:noFill/>
          <a:ln w="9525">
            <a:noFill/>
            <a:miter lim="800000"/>
            <a:headEnd/>
            <a:tailEnd/>
          </a:ln>
        </p:spPr>
      </p:pic>
      <p:pic>
        <p:nvPicPr>
          <p:cNvPr id="6" name="5 Imagen" descr="21 Desierto_de_Arizona1-6818071.jpg"/>
          <p:cNvPicPr>
            <a:picLocks noChangeAspect="1"/>
          </p:cNvPicPr>
          <p:nvPr/>
        </p:nvPicPr>
        <p:blipFill>
          <a:blip r:embed="rId2" cstate="print"/>
          <a:srcRect l="16138" r="67325" b="75200"/>
          <a:stretch>
            <a:fillRect/>
          </a:stretch>
        </p:blipFill>
        <p:spPr bwMode="auto">
          <a:xfrm>
            <a:off x="1475656" y="0"/>
            <a:ext cx="1512168" cy="1417340"/>
          </a:xfrm>
          <a:prstGeom prst="rect">
            <a:avLst/>
          </a:prstGeom>
          <a:noFill/>
          <a:ln w="9525">
            <a:noFill/>
            <a:miter lim="800000"/>
            <a:headEnd/>
            <a:tailEnd/>
          </a:ln>
        </p:spPr>
      </p:pic>
      <p:pic>
        <p:nvPicPr>
          <p:cNvPr id="7" name="6 Imagen" descr="21 Desierto_de_Arizona1-6818071.jpg"/>
          <p:cNvPicPr>
            <a:picLocks noChangeAspect="1"/>
          </p:cNvPicPr>
          <p:nvPr/>
        </p:nvPicPr>
        <p:blipFill>
          <a:blip r:embed="rId2" cstate="print"/>
          <a:srcRect r="83863" b="75200"/>
          <a:stretch>
            <a:fillRect/>
          </a:stretch>
        </p:blipFill>
        <p:spPr bwMode="auto">
          <a:xfrm>
            <a:off x="1" y="0"/>
            <a:ext cx="1475655" cy="1417340"/>
          </a:xfrm>
          <a:prstGeom prst="rect">
            <a:avLst/>
          </a:prstGeom>
          <a:noFill/>
          <a:ln w="9525">
            <a:noFill/>
            <a:miter lim="800000"/>
            <a:headEnd/>
            <a:tailEnd/>
          </a:ln>
        </p:spPr>
      </p:pic>
      <p:pic>
        <p:nvPicPr>
          <p:cNvPr id="8" name="7 Imagen" descr="21 Desierto_de_Arizona1-6818071.jpg"/>
          <p:cNvPicPr>
            <a:picLocks noChangeAspect="1"/>
          </p:cNvPicPr>
          <p:nvPr/>
        </p:nvPicPr>
        <p:blipFill>
          <a:blip r:embed="rId2" cstate="print"/>
          <a:srcRect l="83861" t="24800" b="50000"/>
          <a:stretch>
            <a:fillRect/>
          </a:stretch>
        </p:blipFill>
        <p:spPr bwMode="auto">
          <a:xfrm>
            <a:off x="7668344" y="1417340"/>
            <a:ext cx="1475657" cy="1440160"/>
          </a:xfrm>
          <a:prstGeom prst="rect">
            <a:avLst/>
          </a:prstGeom>
          <a:noFill/>
          <a:ln w="9525">
            <a:noFill/>
            <a:miter lim="800000"/>
            <a:headEnd/>
            <a:tailEnd/>
          </a:ln>
        </p:spPr>
      </p:pic>
      <p:pic>
        <p:nvPicPr>
          <p:cNvPr id="9" name="8 Imagen" descr="21 Desierto_de_Arizona1-6818071.jpg"/>
          <p:cNvPicPr>
            <a:picLocks noChangeAspect="1"/>
          </p:cNvPicPr>
          <p:nvPr/>
        </p:nvPicPr>
        <p:blipFill>
          <a:blip r:embed="rId2" cstate="print"/>
          <a:srcRect l="66537" t="24800" r="16139" b="50000"/>
          <a:stretch>
            <a:fillRect/>
          </a:stretch>
        </p:blipFill>
        <p:spPr bwMode="auto">
          <a:xfrm>
            <a:off x="6084168" y="1417340"/>
            <a:ext cx="1584176" cy="1440160"/>
          </a:xfrm>
          <a:prstGeom prst="rect">
            <a:avLst/>
          </a:prstGeom>
          <a:noFill/>
          <a:ln w="9525">
            <a:noFill/>
            <a:miter lim="800000"/>
            <a:headEnd/>
            <a:tailEnd/>
          </a:ln>
        </p:spPr>
      </p:pic>
      <p:pic>
        <p:nvPicPr>
          <p:cNvPr id="10" name="9 Imagen" descr="21 Desierto_de_Arizona1-6818071.jpg"/>
          <p:cNvPicPr>
            <a:picLocks noChangeAspect="1"/>
          </p:cNvPicPr>
          <p:nvPr/>
        </p:nvPicPr>
        <p:blipFill>
          <a:blip r:embed="rId2" cstate="print"/>
          <a:srcRect l="50000" t="24800" r="33463" b="50000"/>
          <a:stretch>
            <a:fillRect/>
          </a:stretch>
        </p:blipFill>
        <p:spPr bwMode="auto">
          <a:xfrm>
            <a:off x="4572000" y="1417340"/>
            <a:ext cx="1512168" cy="1440160"/>
          </a:xfrm>
          <a:prstGeom prst="rect">
            <a:avLst/>
          </a:prstGeom>
          <a:noFill/>
          <a:ln w="9525">
            <a:noFill/>
            <a:miter lim="800000"/>
            <a:headEnd/>
            <a:tailEnd/>
          </a:ln>
        </p:spPr>
      </p:pic>
      <p:pic>
        <p:nvPicPr>
          <p:cNvPr id="11" name="10 Imagen" descr="21 Desierto_de_Arizona1-6818071.jpg"/>
          <p:cNvPicPr>
            <a:picLocks noChangeAspect="1"/>
          </p:cNvPicPr>
          <p:nvPr/>
        </p:nvPicPr>
        <p:blipFill>
          <a:blip r:embed="rId2" cstate="print"/>
          <a:srcRect l="32675" t="24800" r="49213" b="50000"/>
          <a:stretch>
            <a:fillRect/>
          </a:stretch>
        </p:blipFill>
        <p:spPr bwMode="auto">
          <a:xfrm>
            <a:off x="2987824" y="1417340"/>
            <a:ext cx="1656184" cy="1440160"/>
          </a:xfrm>
          <a:prstGeom prst="rect">
            <a:avLst/>
          </a:prstGeom>
          <a:noFill/>
          <a:ln w="9525">
            <a:noFill/>
            <a:miter lim="800000"/>
            <a:headEnd/>
            <a:tailEnd/>
          </a:ln>
        </p:spPr>
      </p:pic>
      <p:pic>
        <p:nvPicPr>
          <p:cNvPr id="12" name="11 Imagen" descr="21 Desierto_de_Arizona1-6818071.jpg"/>
          <p:cNvPicPr>
            <a:picLocks noChangeAspect="1"/>
          </p:cNvPicPr>
          <p:nvPr/>
        </p:nvPicPr>
        <p:blipFill>
          <a:blip r:embed="rId2" cstate="print"/>
          <a:srcRect l="16138" t="24800" r="67325" b="50000"/>
          <a:stretch>
            <a:fillRect/>
          </a:stretch>
        </p:blipFill>
        <p:spPr bwMode="auto">
          <a:xfrm>
            <a:off x="1475656" y="1417340"/>
            <a:ext cx="1512168" cy="1440160"/>
          </a:xfrm>
          <a:prstGeom prst="rect">
            <a:avLst/>
          </a:prstGeom>
          <a:noFill/>
          <a:ln w="9525">
            <a:noFill/>
            <a:miter lim="800000"/>
            <a:headEnd/>
            <a:tailEnd/>
          </a:ln>
        </p:spPr>
      </p:pic>
      <p:pic>
        <p:nvPicPr>
          <p:cNvPr id="13" name="12 Imagen" descr="21 Desierto_de_Arizona1-6818071.jpg"/>
          <p:cNvPicPr>
            <a:picLocks noChangeAspect="1"/>
          </p:cNvPicPr>
          <p:nvPr/>
        </p:nvPicPr>
        <p:blipFill>
          <a:blip r:embed="rId2" cstate="print"/>
          <a:srcRect t="24800" r="83862" b="50000"/>
          <a:stretch>
            <a:fillRect/>
          </a:stretch>
        </p:blipFill>
        <p:spPr bwMode="auto">
          <a:xfrm>
            <a:off x="1" y="1417340"/>
            <a:ext cx="1475655" cy="1440160"/>
          </a:xfrm>
          <a:prstGeom prst="rect">
            <a:avLst/>
          </a:prstGeom>
          <a:noFill/>
          <a:ln w="9525">
            <a:noFill/>
            <a:miter lim="800000"/>
            <a:headEnd/>
            <a:tailEnd/>
          </a:ln>
        </p:spPr>
      </p:pic>
      <p:pic>
        <p:nvPicPr>
          <p:cNvPr id="14" name="13 Imagen" descr="21 Desierto_de_Arizona1-6818071.jpg"/>
          <p:cNvPicPr>
            <a:picLocks noChangeAspect="1"/>
          </p:cNvPicPr>
          <p:nvPr/>
        </p:nvPicPr>
        <p:blipFill>
          <a:blip r:embed="rId2" cstate="print"/>
          <a:srcRect l="83862" t="50000" b="24800"/>
          <a:stretch>
            <a:fillRect/>
          </a:stretch>
        </p:blipFill>
        <p:spPr bwMode="auto">
          <a:xfrm>
            <a:off x="7668344" y="2857500"/>
            <a:ext cx="1475657" cy="1440160"/>
          </a:xfrm>
          <a:prstGeom prst="rect">
            <a:avLst/>
          </a:prstGeom>
          <a:noFill/>
          <a:ln w="9525">
            <a:noFill/>
            <a:miter lim="800000"/>
            <a:headEnd/>
            <a:tailEnd/>
          </a:ln>
        </p:spPr>
      </p:pic>
      <p:pic>
        <p:nvPicPr>
          <p:cNvPr id="15" name="14 Imagen" descr="21 Desierto_de_Arizona1-6818071.jpg"/>
          <p:cNvPicPr>
            <a:picLocks noChangeAspect="1"/>
          </p:cNvPicPr>
          <p:nvPr/>
        </p:nvPicPr>
        <p:blipFill>
          <a:blip r:embed="rId2" cstate="print"/>
          <a:srcRect l="66537" t="50000" r="16139" b="24800"/>
          <a:stretch>
            <a:fillRect/>
          </a:stretch>
        </p:blipFill>
        <p:spPr bwMode="auto">
          <a:xfrm>
            <a:off x="6084168" y="2857500"/>
            <a:ext cx="1584176" cy="1440160"/>
          </a:xfrm>
          <a:prstGeom prst="rect">
            <a:avLst/>
          </a:prstGeom>
          <a:noFill/>
          <a:ln w="9525">
            <a:noFill/>
            <a:miter lim="800000"/>
            <a:headEnd/>
            <a:tailEnd/>
          </a:ln>
        </p:spPr>
      </p:pic>
      <p:pic>
        <p:nvPicPr>
          <p:cNvPr id="16" name="15 Imagen" descr="21 Desierto_de_Arizona1-6818071.jpg"/>
          <p:cNvPicPr>
            <a:picLocks noChangeAspect="1"/>
          </p:cNvPicPr>
          <p:nvPr/>
        </p:nvPicPr>
        <p:blipFill>
          <a:blip r:embed="rId2" cstate="print"/>
          <a:srcRect l="50000" t="50000" r="33462" b="24800"/>
          <a:stretch>
            <a:fillRect/>
          </a:stretch>
        </p:blipFill>
        <p:spPr bwMode="auto">
          <a:xfrm>
            <a:off x="4572000" y="2857500"/>
            <a:ext cx="1512168" cy="1440160"/>
          </a:xfrm>
          <a:prstGeom prst="rect">
            <a:avLst/>
          </a:prstGeom>
          <a:noFill/>
          <a:ln w="9525">
            <a:noFill/>
            <a:miter lim="800000"/>
            <a:headEnd/>
            <a:tailEnd/>
          </a:ln>
        </p:spPr>
      </p:pic>
      <p:pic>
        <p:nvPicPr>
          <p:cNvPr id="17" name="16 Imagen" descr="21 Desierto_de_Arizona1-6818071.jpg"/>
          <p:cNvPicPr>
            <a:picLocks noChangeAspect="1"/>
          </p:cNvPicPr>
          <p:nvPr/>
        </p:nvPicPr>
        <p:blipFill>
          <a:blip r:embed="rId2" cstate="print"/>
          <a:srcRect l="32675" t="50000" r="50000" b="24800"/>
          <a:stretch>
            <a:fillRect/>
          </a:stretch>
        </p:blipFill>
        <p:spPr bwMode="auto">
          <a:xfrm>
            <a:off x="2987824" y="2857500"/>
            <a:ext cx="1584176" cy="1440160"/>
          </a:xfrm>
          <a:prstGeom prst="rect">
            <a:avLst/>
          </a:prstGeom>
          <a:noFill/>
          <a:ln w="9525">
            <a:noFill/>
            <a:miter lim="800000"/>
            <a:headEnd/>
            <a:tailEnd/>
          </a:ln>
        </p:spPr>
      </p:pic>
      <p:pic>
        <p:nvPicPr>
          <p:cNvPr id="18" name="17 Imagen" descr="21 Desierto_de_Arizona1-6818071.jpg"/>
          <p:cNvPicPr>
            <a:picLocks noChangeAspect="1"/>
          </p:cNvPicPr>
          <p:nvPr/>
        </p:nvPicPr>
        <p:blipFill>
          <a:blip r:embed="rId2" cstate="print"/>
          <a:srcRect l="16138" t="50000" r="67325" b="24800"/>
          <a:stretch>
            <a:fillRect/>
          </a:stretch>
        </p:blipFill>
        <p:spPr bwMode="auto">
          <a:xfrm>
            <a:off x="1475656" y="2857500"/>
            <a:ext cx="1512168" cy="1440160"/>
          </a:xfrm>
          <a:prstGeom prst="rect">
            <a:avLst/>
          </a:prstGeom>
          <a:noFill/>
          <a:ln w="9525">
            <a:noFill/>
            <a:miter lim="800000"/>
            <a:headEnd/>
            <a:tailEnd/>
          </a:ln>
        </p:spPr>
      </p:pic>
      <p:pic>
        <p:nvPicPr>
          <p:cNvPr id="19" name="18 Imagen" descr="21 Desierto_de_Arizona1-6818071.jpg"/>
          <p:cNvPicPr>
            <a:picLocks noChangeAspect="1"/>
          </p:cNvPicPr>
          <p:nvPr/>
        </p:nvPicPr>
        <p:blipFill>
          <a:blip r:embed="rId2" cstate="print"/>
          <a:srcRect t="50000" r="83863" b="24800"/>
          <a:stretch>
            <a:fillRect/>
          </a:stretch>
        </p:blipFill>
        <p:spPr bwMode="auto">
          <a:xfrm>
            <a:off x="1" y="2857500"/>
            <a:ext cx="1475655" cy="1440160"/>
          </a:xfrm>
          <a:prstGeom prst="rect">
            <a:avLst/>
          </a:prstGeom>
          <a:noFill/>
          <a:ln w="9525">
            <a:noFill/>
            <a:miter lim="800000"/>
            <a:headEnd/>
            <a:tailEnd/>
          </a:ln>
        </p:spPr>
      </p:pic>
      <p:pic>
        <p:nvPicPr>
          <p:cNvPr id="20" name="19 Imagen" descr="21 Desierto_de_Arizona1-6818071.jpg"/>
          <p:cNvPicPr>
            <a:picLocks noChangeAspect="1"/>
          </p:cNvPicPr>
          <p:nvPr/>
        </p:nvPicPr>
        <p:blipFill>
          <a:blip r:embed="rId2" cstate="print"/>
          <a:srcRect l="83862" t="75200"/>
          <a:stretch>
            <a:fillRect/>
          </a:stretch>
        </p:blipFill>
        <p:spPr bwMode="auto">
          <a:xfrm>
            <a:off x="7668344" y="4297660"/>
            <a:ext cx="1475657" cy="1417339"/>
          </a:xfrm>
          <a:prstGeom prst="rect">
            <a:avLst/>
          </a:prstGeom>
          <a:noFill/>
          <a:ln w="9525">
            <a:noFill/>
            <a:miter lim="800000"/>
            <a:headEnd/>
            <a:tailEnd/>
          </a:ln>
        </p:spPr>
      </p:pic>
      <p:pic>
        <p:nvPicPr>
          <p:cNvPr id="21" name="20 Imagen" descr="21 Desierto_de_Arizona1-6818071.jpg"/>
          <p:cNvPicPr>
            <a:picLocks noChangeAspect="1"/>
          </p:cNvPicPr>
          <p:nvPr/>
        </p:nvPicPr>
        <p:blipFill>
          <a:blip r:embed="rId2" cstate="print"/>
          <a:srcRect l="66537" t="75200" r="16139"/>
          <a:stretch>
            <a:fillRect/>
          </a:stretch>
        </p:blipFill>
        <p:spPr bwMode="auto">
          <a:xfrm>
            <a:off x="6084168" y="4297660"/>
            <a:ext cx="1584176" cy="1417339"/>
          </a:xfrm>
          <a:prstGeom prst="rect">
            <a:avLst/>
          </a:prstGeom>
          <a:noFill/>
          <a:ln w="9525">
            <a:noFill/>
            <a:miter lim="800000"/>
            <a:headEnd/>
            <a:tailEnd/>
          </a:ln>
        </p:spPr>
      </p:pic>
      <p:pic>
        <p:nvPicPr>
          <p:cNvPr id="22" name="21 Imagen" descr="21 Desierto_de_Arizona1-6818071.jpg"/>
          <p:cNvPicPr>
            <a:picLocks noChangeAspect="1"/>
          </p:cNvPicPr>
          <p:nvPr/>
        </p:nvPicPr>
        <p:blipFill>
          <a:blip r:embed="rId2" cstate="print"/>
          <a:srcRect l="50000" t="75200" r="33462"/>
          <a:stretch>
            <a:fillRect/>
          </a:stretch>
        </p:blipFill>
        <p:spPr bwMode="auto">
          <a:xfrm>
            <a:off x="4572000" y="4297660"/>
            <a:ext cx="1512168" cy="1417339"/>
          </a:xfrm>
          <a:prstGeom prst="rect">
            <a:avLst/>
          </a:prstGeom>
          <a:noFill/>
          <a:ln w="9525">
            <a:noFill/>
            <a:miter lim="800000"/>
            <a:headEnd/>
            <a:tailEnd/>
          </a:ln>
        </p:spPr>
      </p:pic>
      <p:pic>
        <p:nvPicPr>
          <p:cNvPr id="23" name="22 Imagen" descr="21 Desierto_de_Arizona1-6818071.jpg"/>
          <p:cNvPicPr>
            <a:picLocks noChangeAspect="1"/>
          </p:cNvPicPr>
          <p:nvPr/>
        </p:nvPicPr>
        <p:blipFill>
          <a:blip r:embed="rId2" cstate="print"/>
          <a:srcRect l="32675" t="75200" r="50000"/>
          <a:stretch>
            <a:fillRect/>
          </a:stretch>
        </p:blipFill>
        <p:spPr bwMode="auto">
          <a:xfrm>
            <a:off x="2987824" y="4297660"/>
            <a:ext cx="1584176" cy="1417339"/>
          </a:xfrm>
          <a:prstGeom prst="rect">
            <a:avLst/>
          </a:prstGeom>
          <a:noFill/>
          <a:ln w="9525">
            <a:noFill/>
            <a:miter lim="800000"/>
            <a:headEnd/>
            <a:tailEnd/>
          </a:ln>
        </p:spPr>
      </p:pic>
      <p:pic>
        <p:nvPicPr>
          <p:cNvPr id="24" name="23 Imagen" descr="21 Desierto_de_Arizona1-6818071.jpg"/>
          <p:cNvPicPr>
            <a:picLocks noChangeAspect="1"/>
          </p:cNvPicPr>
          <p:nvPr/>
        </p:nvPicPr>
        <p:blipFill>
          <a:blip r:embed="rId2" cstate="print"/>
          <a:srcRect l="16138" t="75200" r="67325"/>
          <a:stretch>
            <a:fillRect/>
          </a:stretch>
        </p:blipFill>
        <p:spPr bwMode="auto">
          <a:xfrm>
            <a:off x="1475656" y="4297660"/>
            <a:ext cx="1512168" cy="1417339"/>
          </a:xfrm>
          <a:prstGeom prst="rect">
            <a:avLst/>
          </a:prstGeom>
          <a:noFill/>
          <a:ln w="9525">
            <a:noFill/>
            <a:miter lim="800000"/>
            <a:headEnd/>
            <a:tailEnd/>
          </a:ln>
        </p:spPr>
      </p:pic>
      <p:pic>
        <p:nvPicPr>
          <p:cNvPr id="25" name="24 Imagen" descr="21 Desierto_de_Arizona1-6818071.jpg"/>
          <p:cNvPicPr>
            <a:picLocks noChangeAspect="1"/>
          </p:cNvPicPr>
          <p:nvPr/>
        </p:nvPicPr>
        <p:blipFill>
          <a:blip r:embed="rId2" cstate="print"/>
          <a:srcRect t="75200" r="83862"/>
          <a:stretch>
            <a:fillRect/>
          </a:stretch>
        </p:blipFill>
        <p:spPr bwMode="auto">
          <a:xfrm>
            <a:off x="1" y="4297660"/>
            <a:ext cx="1475655" cy="1417340"/>
          </a:xfrm>
          <a:prstGeom prst="rect">
            <a:avLst/>
          </a:prstGeom>
          <a:noFill/>
          <a:ln w="9525">
            <a:noFill/>
            <a:miter lim="800000"/>
            <a:headEnd/>
            <a:tailEnd/>
          </a:ln>
        </p:spPr>
      </p:pic>
      <p:sp>
        <p:nvSpPr>
          <p:cNvPr id="26" name="25 CuadroTexto"/>
          <p:cNvSpPr txBox="1"/>
          <p:nvPr/>
        </p:nvSpPr>
        <p:spPr>
          <a:xfrm>
            <a:off x="539552"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estás delante de ellas, el sonido ensordecedor del agua y la violencia con la que se precipita por las cascadas te deja boquiabierto.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blinds/>
      </p:transition>
    </mc:Choice>
    <mc:Fallback>
      <p:transition spd="slow" advTm="20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4000" fill="hold"/>
                                        <p:tgtEl>
                                          <p:spTgt spid="7"/>
                                        </p:tgtEl>
                                        <p:attrNameLst>
                                          <p:attrName>ppt_x</p:attrName>
                                        </p:attrNameLst>
                                      </p:cBhvr>
                                      <p:tavLst>
                                        <p:tav tm="0">
                                          <p:val>
                                            <p:strVal val="#ppt_x"/>
                                          </p:val>
                                        </p:tav>
                                        <p:tav tm="100000">
                                          <p:val>
                                            <p:strVal val="#ppt_x"/>
                                          </p:val>
                                        </p:tav>
                                      </p:tavLst>
                                    </p:anim>
                                    <p:anim calcmode="lin" valueType="num">
                                      <p:cBhvr>
                                        <p:cTn id="8" dur="4000" fill="hold"/>
                                        <p:tgtEl>
                                          <p:spTgt spid="7"/>
                                        </p:tgtEl>
                                        <p:attrNameLst>
                                          <p:attrName>ppt_y</p:attrName>
                                        </p:attrNameLst>
                                      </p:cBhvr>
                                      <p:tavLst>
                                        <p:tav tm="0">
                                          <p:val>
                                            <p:strVal val="#ppt_y-#ppt_h/2"/>
                                          </p:val>
                                        </p:tav>
                                        <p:tav tm="100000">
                                          <p:val>
                                            <p:strVal val="#ppt_y"/>
                                          </p:val>
                                        </p:tav>
                                      </p:tavLst>
                                    </p:anim>
                                    <p:anim calcmode="lin" valueType="num">
                                      <p:cBhvr>
                                        <p:cTn id="9" dur="4000" fill="hold"/>
                                        <p:tgtEl>
                                          <p:spTgt spid="7"/>
                                        </p:tgtEl>
                                        <p:attrNameLst>
                                          <p:attrName>ppt_w</p:attrName>
                                        </p:attrNameLst>
                                      </p:cBhvr>
                                      <p:tavLst>
                                        <p:tav tm="0">
                                          <p:val>
                                            <p:strVal val="#ppt_w"/>
                                          </p:val>
                                        </p:tav>
                                        <p:tav tm="100000">
                                          <p:val>
                                            <p:strVal val="#ppt_w"/>
                                          </p:val>
                                        </p:tav>
                                      </p:tavLst>
                                    </p:anim>
                                    <p:anim calcmode="lin" valueType="num">
                                      <p:cBhvr>
                                        <p:cTn id="10" dur="4000" fill="hold"/>
                                        <p:tgtEl>
                                          <p:spTgt spid="7"/>
                                        </p:tgtEl>
                                        <p:attrNameLst>
                                          <p:attrName>ppt_h</p:attrName>
                                        </p:attrNameLst>
                                      </p:cBhvr>
                                      <p:tavLst>
                                        <p:tav tm="0">
                                          <p:val>
                                            <p:fltVal val="0"/>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4000" fill="hold"/>
                                        <p:tgtEl>
                                          <p:spTgt spid="6"/>
                                        </p:tgtEl>
                                        <p:attrNameLst>
                                          <p:attrName>ppt_x</p:attrName>
                                        </p:attrNameLst>
                                      </p:cBhvr>
                                      <p:tavLst>
                                        <p:tav tm="0">
                                          <p:val>
                                            <p:strVal val="#ppt_x-#ppt_w/2"/>
                                          </p:val>
                                        </p:tav>
                                        <p:tav tm="100000">
                                          <p:val>
                                            <p:strVal val="#ppt_x"/>
                                          </p:val>
                                        </p:tav>
                                      </p:tavLst>
                                    </p:anim>
                                    <p:anim calcmode="lin" valueType="num">
                                      <p:cBhvr>
                                        <p:cTn id="14" dur="4000" fill="hold"/>
                                        <p:tgtEl>
                                          <p:spTgt spid="6"/>
                                        </p:tgtEl>
                                        <p:attrNameLst>
                                          <p:attrName>ppt_y</p:attrName>
                                        </p:attrNameLst>
                                      </p:cBhvr>
                                      <p:tavLst>
                                        <p:tav tm="0">
                                          <p:val>
                                            <p:strVal val="#ppt_y"/>
                                          </p:val>
                                        </p:tav>
                                        <p:tav tm="100000">
                                          <p:val>
                                            <p:strVal val="#ppt_y"/>
                                          </p:val>
                                        </p:tav>
                                      </p:tavLst>
                                    </p:anim>
                                    <p:anim calcmode="lin" valueType="num">
                                      <p:cBhvr>
                                        <p:cTn id="15" dur="4000" fill="hold"/>
                                        <p:tgtEl>
                                          <p:spTgt spid="6"/>
                                        </p:tgtEl>
                                        <p:attrNameLst>
                                          <p:attrName>ppt_w</p:attrName>
                                        </p:attrNameLst>
                                      </p:cBhvr>
                                      <p:tavLst>
                                        <p:tav tm="0">
                                          <p:val>
                                            <p:fltVal val="0"/>
                                          </p:val>
                                        </p:tav>
                                        <p:tav tm="100000">
                                          <p:val>
                                            <p:strVal val="#ppt_w"/>
                                          </p:val>
                                        </p:tav>
                                      </p:tavLst>
                                    </p:anim>
                                    <p:anim calcmode="lin" valueType="num">
                                      <p:cBhvr>
                                        <p:cTn id="16" dur="4000" fill="hold"/>
                                        <p:tgtEl>
                                          <p:spTgt spid="6"/>
                                        </p:tgtEl>
                                        <p:attrNameLst>
                                          <p:attrName>ppt_h</p:attrName>
                                        </p:attrNameLst>
                                      </p:cBhvr>
                                      <p:tavLst>
                                        <p:tav tm="0">
                                          <p:val>
                                            <p:strVal val="#ppt_h"/>
                                          </p:val>
                                        </p:tav>
                                        <p:tav tm="100000">
                                          <p:val>
                                            <p:strVal val="#ppt_h"/>
                                          </p:val>
                                        </p:tav>
                                      </p:tavLst>
                                    </p:anim>
                                  </p:childTnLst>
                                </p:cTn>
                              </p:par>
                              <p:par>
                                <p:cTn id="17" presetID="17" presetClass="entr" presetSubtype="1"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4000" fill="hold"/>
                                        <p:tgtEl>
                                          <p:spTgt spid="5"/>
                                        </p:tgtEl>
                                        <p:attrNameLst>
                                          <p:attrName>ppt_x</p:attrName>
                                        </p:attrNameLst>
                                      </p:cBhvr>
                                      <p:tavLst>
                                        <p:tav tm="0">
                                          <p:val>
                                            <p:strVal val="#ppt_x"/>
                                          </p:val>
                                        </p:tav>
                                        <p:tav tm="100000">
                                          <p:val>
                                            <p:strVal val="#ppt_x"/>
                                          </p:val>
                                        </p:tav>
                                      </p:tavLst>
                                    </p:anim>
                                    <p:anim calcmode="lin" valueType="num">
                                      <p:cBhvr>
                                        <p:cTn id="20" dur="4000" fill="hold"/>
                                        <p:tgtEl>
                                          <p:spTgt spid="5"/>
                                        </p:tgtEl>
                                        <p:attrNameLst>
                                          <p:attrName>ppt_y</p:attrName>
                                        </p:attrNameLst>
                                      </p:cBhvr>
                                      <p:tavLst>
                                        <p:tav tm="0">
                                          <p:val>
                                            <p:strVal val="#ppt_y-#ppt_h/2"/>
                                          </p:val>
                                        </p:tav>
                                        <p:tav tm="100000">
                                          <p:val>
                                            <p:strVal val="#ppt_y"/>
                                          </p:val>
                                        </p:tav>
                                      </p:tavLst>
                                    </p:anim>
                                    <p:anim calcmode="lin" valueType="num">
                                      <p:cBhvr>
                                        <p:cTn id="21" dur="4000" fill="hold"/>
                                        <p:tgtEl>
                                          <p:spTgt spid="5"/>
                                        </p:tgtEl>
                                        <p:attrNameLst>
                                          <p:attrName>ppt_w</p:attrName>
                                        </p:attrNameLst>
                                      </p:cBhvr>
                                      <p:tavLst>
                                        <p:tav tm="0">
                                          <p:val>
                                            <p:strVal val="#ppt_w"/>
                                          </p:val>
                                        </p:tav>
                                        <p:tav tm="100000">
                                          <p:val>
                                            <p:strVal val="#ppt_w"/>
                                          </p:val>
                                        </p:tav>
                                      </p:tavLst>
                                    </p:anim>
                                    <p:anim calcmode="lin" valueType="num">
                                      <p:cBhvr>
                                        <p:cTn id="22" dur="4000" fill="hold"/>
                                        <p:tgtEl>
                                          <p:spTgt spid="5"/>
                                        </p:tgtEl>
                                        <p:attrNameLst>
                                          <p:attrName>ppt_h</p:attrName>
                                        </p:attrNameLst>
                                      </p:cBhvr>
                                      <p:tavLst>
                                        <p:tav tm="0">
                                          <p:val>
                                            <p:fltVal val="0"/>
                                          </p:val>
                                        </p:tav>
                                        <p:tav tm="100000">
                                          <p:val>
                                            <p:strVal val="#ppt_h"/>
                                          </p:val>
                                        </p:tav>
                                      </p:tavLst>
                                    </p:anim>
                                  </p:childTnLst>
                                </p:cTn>
                              </p:par>
                              <p:par>
                                <p:cTn id="23" presetID="17"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ppt_x</p:attrName>
                                        </p:attrNameLst>
                                      </p:cBhvr>
                                      <p:tavLst>
                                        <p:tav tm="0">
                                          <p:val>
                                            <p:strVal val="#ppt_x-#ppt_w/2"/>
                                          </p:val>
                                        </p:tav>
                                        <p:tav tm="100000">
                                          <p:val>
                                            <p:strVal val="#ppt_x"/>
                                          </p:val>
                                        </p:tav>
                                      </p:tavLst>
                                    </p:anim>
                                    <p:anim calcmode="lin" valueType="num">
                                      <p:cBhvr>
                                        <p:cTn id="26" dur="4000" fill="hold"/>
                                        <p:tgtEl>
                                          <p:spTgt spid="4"/>
                                        </p:tgtEl>
                                        <p:attrNameLst>
                                          <p:attrName>ppt_y</p:attrName>
                                        </p:attrNameLst>
                                      </p:cBhvr>
                                      <p:tavLst>
                                        <p:tav tm="0">
                                          <p:val>
                                            <p:strVal val="#ppt_y"/>
                                          </p:val>
                                        </p:tav>
                                        <p:tav tm="100000">
                                          <p:val>
                                            <p:strVal val="#ppt_y"/>
                                          </p:val>
                                        </p:tav>
                                      </p:tavLst>
                                    </p:anim>
                                    <p:anim calcmode="lin" valueType="num">
                                      <p:cBhvr>
                                        <p:cTn id="27" dur="4000" fill="hold"/>
                                        <p:tgtEl>
                                          <p:spTgt spid="4"/>
                                        </p:tgtEl>
                                        <p:attrNameLst>
                                          <p:attrName>ppt_w</p:attrName>
                                        </p:attrNameLst>
                                      </p:cBhvr>
                                      <p:tavLst>
                                        <p:tav tm="0">
                                          <p:val>
                                            <p:fltVal val="0"/>
                                          </p:val>
                                        </p:tav>
                                        <p:tav tm="100000">
                                          <p:val>
                                            <p:strVal val="#ppt_w"/>
                                          </p:val>
                                        </p:tav>
                                      </p:tavLst>
                                    </p:anim>
                                    <p:anim calcmode="lin" valueType="num">
                                      <p:cBhvr>
                                        <p:cTn id="28" dur="4000" fill="hold"/>
                                        <p:tgtEl>
                                          <p:spTgt spid="4"/>
                                        </p:tgtEl>
                                        <p:attrNameLst>
                                          <p:attrName>ppt_h</p:attrName>
                                        </p:attrNameLst>
                                      </p:cBhvr>
                                      <p:tavLst>
                                        <p:tav tm="0">
                                          <p:val>
                                            <p:strVal val="#ppt_h"/>
                                          </p:val>
                                        </p:tav>
                                        <p:tav tm="100000">
                                          <p:val>
                                            <p:strVal val="#ppt_h"/>
                                          </p:val>
                                        </p:tav>
                                      </p:tavLst>
                                    </p:anim>
                                  </p:childTnLst>
                                </p:cTn>
                              </p:par>
                              <p:par>
                                <p:cTn id="29" presetID="17"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4000" fill="hold"/>
                                        <p:tgtEl>
                                          <p:spTgt spid="3"/>
                                        </p:tgtEl>
                                        <p:attrNameLst>
                                          <p:attrName>ppt_x</p:attrName>
                                        </p:attrNameLst>
                                      </p:cBhvr>
                                      <p:tavLst>
                                        <p:tav tm="0">
                                          <p:val>
                                            <p:strVal val="#ppt_x"/>
                                          </p:val>
                                        </p:tav>
                                        <p:tav tm="100000">
                                          <p:val>
                                            <p:strVal val="#ppt_x"/>
                                          </p:val>
                                        </p:tav>
                                      </p:tavLst>
                                    </p:anim>
                                    <p:anim calcmode="lin" valueType="num">
                                      <p:cBhvr>
                                        <p:cTn id="32" dur="4000" fill="hold"/>
                                        <p:tgtEl>
                                          <p:spTgt spid="3"/>
                                        </p:tgtEl>
                                        <p:attrNameLst>
                                          <p:attrName>ppt_y</p:attrName>
                                        </p:attrNameLst>
                                      </p:cBhvr>
                                      <p:tavLst>
                                        <p:tav tm="0">
                                          <p:val>
                                            <p:strVal val="#ppt_y-#ppt_h/2"/>
                                          </p:val>
                                        </p:tav>
                                        <p:tav tm="100000">
                                          <p:val>
                                            <p:strVal val="#ppt_y"/>
                                          </p:val>
                                        </p:tav>
                                      </p:tavLst>
                                    </p:anim>
                                    <p:anim calcmode="lin" valueType="num">
                                      <p:cBhvr>
                                        <p:cTn id="33" dur="4000" fill="hold"/>
                                        <p:tgtEl>
                                          <p:spTgt spid="3"/>
                                        </p:tgtEl>
                                        <p:attrNameLst>
                                          <p:attrName>ppt_w</p:attrName>
                                        </p:attrNameLst>
                                      </p:cBhvr>
                                      <p:tavLst>
                                        <p:tav tm="0">
                                          <p:val>
                                            <p:strVal val="#ppt_w"/>
                                          </p:val>
                                        </p:tav>
                                        <p:tav tm="100000">
                                          <p:val>
                                            <p:strVal val="#ppt_w"/>
                                          </p:val>
                                        </p:tav>
                                      </p:tavLst>
                                    </p:anim>
                                    <p:anim calcmode="lin" valueType="num">
                                      <p:cBhvr>
                                        <p:cTn id="34" dur="4000" fill="hold"/>
                                        <p:tgtEl>
                                          <p:spTgt spid="3"/>
                                        </p:tgtEl>
                                        <p:attrNameLst>
                                          <p:attrName>ppt_h</p:attrName>
                                        </p:attrNameLst>
                                      </p:cBhvr>
                                      <p:tavLst>
                                        <p:tav tm="0">
                                          <p:val>
                                            <p:fltVal val="0"/>
                                          </p:val>
                                        </p:tav>
                                        <p:tav tm="100000">
                                          <p:val>
                                            <p:strVal val="#ppt_h"/>
                                          </p:val>
                                        </p:tav>
                                      </p:tavLst>
                                    </p:anim>
                                  </p:childTnLst>
                                </p:cTn>
                              </p:par>
                              <p:par>
                                <p:cTn id="35" presetID="17" presetClass="entr" presetSubtype="8" fill="hold" nodeType="withEffect">
                                  <p:stCondLst>
                                    <p:cond delay="0"/>
                                  </p:stCondLst>
                                  <p:childTnLst>
                                    <p:set>
                                      <p:cBhvr>
                                        <p:cTn id="36" dur="1" fill="hold">
                                          <p:stCondLst>
                                            <p:cond delay="0"/>
                                          </p:stCondLst>
                                        </p:cTn>
                                        <p:tgtEl>
                                          <p:spTgt spid="22530"/>
                                        </p:tgtEl>
                                        <p:attrNameLst>
                                          <p:attrName>style.visibility</p:attrName>
                                        </p:attrNameLst>
                                      </p:cBhvr>
                                      <p:to>
                                        <p:strVal val="visible"/>
                                      </p:to>
                                    </p:set>
                                    <p:anim calcmode="lin" valueType="num">
                                      <p:cBhvr>
                                        <p:cTn id="37" dur="4000" fill="hold"/>
                                        <p:tgtEl>
                                          <p:spTgt spid="22530"/>
                                        </p:tgtEl>
                                        <p:attrNameLst>
                                          <p:attrName>ppt_x</p:attrName>
                                        </p:attrNameLst>
                                      </p:cBhvr>
                                      <p:tavLst>
                                        <p:tav tm="0">
                                          <p:val>
                                            <p:strVal val="#ppt_x-#ppt_w/2"/>
                                          </p:val>
                                        </p:tav>
                                        <p:tav tm="100000">
                                          <p:val>
                                            <p:strVal val="#ppt_x"/>
                                          </p:val>
                                        </p:tav>
                                      </p:tavLst>
                                    </p:anim>
                                    <p:anim calcmode="lin" valueType="num">
                                      <p:cBhvr>
                                        <p:cTn id="38" dur="4000" fill="hold"/>
                                        <p:tgtEl>
                                          <p:spTgt spid="22530"/>
                                        </p:tgtEl>
                                        <p:attrNameLst>
                                          <p:attrName>ppt_y</p:attrName>
                                        </p:attrNameLst>
                                      </p:cBhvr>
                                      <p:tavLst>
                                        <p:tav tm="0">
                                          <p:val>
                                            <p:strVal val="#ppt_y"/>
                                          </p:val>
                                        </p:tav>
                                        <p:tav tm="100000">
                                          <p:val>
                                            <p:strVal val="#ppt_y"/>
                                          </p:val>
                                        </p:tav>
                                      </p:tavLst>
                                    </p:anim>
                                    <p:anim calcmode="lin" valueType="num">
                                      <p:cBhvr>
                                        <p:cTn id="39" dur="4000" fill="hold"/>
                                        <p:tgtEl>
                                          <p:spTgt spid="22530"/>
                                        </p:tgtEl>
                                        <p:attrNameLst>
                                          <p:attrName>ppt_w</p:attrName>
                                        </p:attrNameLst>
                                      </p:cBhvr>
                                      <p:tavLst>
                                        <p:tav tm="0">
                                          <p:val>
                                            <p:fltVal val="0"/>
                                          </p:val>
                                        </p:tav>
                                        <p:tav tm="100000">
                                          <p:val>
                                            <p:strVal val="#ppt_w"/>
                                          </p:val>
                                        </p:tav>
                                      </p:tavLst>
                                    </p:anim>
                                    <p:anim calcmode="lin" valueType="num">
                                      <p:cBhvr>
                                        <p:cTn id="40" dur="4000" fill="hold"/>
                                        <p:tgtEl>
                                          <p:spTgt spid="22530"/>
                                        </p:tgtEl>
                                        <p:attrNameLst>
                                          <p:attrName>ppt_h</p:attrName>
                                        </p:attrNameLst>
                                      </p:cBhvr>
                                      <p:tavLst>
                                        <p:tav tm="0">
                                          <p:val>
                                            <p:strVal val="#ppt_h"/>
                                          </p:val>
                                        </p:tav>
                                        <p:tav tm="100000">
                                          <p:val>
                                            <p:strVal val="#ppt_h"/>
                                          </p:val>
                                        </p:tav>
                                      </p:tavLst>
                                    </p:anim>
                                  </p:childTnLst>
                                </p:cTn>
                              </p:par>
                              <p:par>
                                <p:cTn id="41" presetID="17" presetClass="entr" presetSubtype="8"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4000" fill="hold"/>
                                        <p:tgtEl>
                                          <p:spTgt spid="13"/>
                                        </p:tgtEl>
                                        <p:attrNameLst>
                                          <p:attrName>ppt_x</p:attrName>
                                        </p:attrNameLst>
                                      </p:cBhvr>
                                      <p:tavLst>
                                        <p:tav tm="0">
                                          <p:val>
                                            <p:strVal val="#ppt_x-#ppt_w/2"/>
                                          </p:val>
                                        </p:tav>
                                        <p:tav tm="100000">
                                          <p:val>
                                            <p:strVal val="#ppt_x"/>
                                          </p:val>
                                        </p:tav>
                                      </p:tavLst>
                                    </p:anim>
                                    <p:anim calcmode="lin" valueType="num">
                                      <p:cBhvr>
                                        <p:cTn id="44" dur="4000" fill="hold"/>
                                        <p:tgtEl>
                                          <p:spTgt spid="13"/>
                                        </p:tgtEl>
                                        <p:attrNameLst>
                                          <p:attrName>ppt_y</p:attrName>
                                        </p:attrNameLst>
                                      </p:cBhvr>
                                      <p:tavLst>
                                        <p:tav tm="0">
                                          <p:val>
                                            <p:strVal val="#ppt_y"/>
                                          </p:val>
                                        </p:tav>
                                        <p:tav tm="100000">
                                          <p:val>
                                            <p:strVal val="#ppt_y"/>
                                          </p:val>
                                        </p:tav>
                                      </p:tavLst>
                                    </p:anim>
                                    <p:anim calcmode="lin" valueType="num">
                                      <p:cBhvr>
                                        <p:cTn id="45" dur="4000" fill="hold"/>
                                        <p:tgtEl>
                                          <p:spTgt spid="13"/>
                                        </p:tgtEl>
                                        <p:attrNameLst>
                                          <p:attrName>ppt_w</p:attrName>
                                        </p:attrNameLst>
                                      </p:cBhvr>
                                      <p:tavLst>
                                        <p:tav tm="0">
                                          <p:val>
                                            <p:fltVal val="0"/>
                                          </p:val>
                                        </p:tav>
                                        <p:tav tm="100000">
                                          <p:val>
                                            <p:strVal val="#ppt_w"/>
                                          </p:val>
                                        </p:tav>
                                      </p:tavLst>
                                    </p:anim>
                                    <p:anim calcmode="lin" valueType="num">
                                      <p:cBhvr>
                                        <p:cTn id="46" dur="4000" fill="hold"/>
                                        <p:tgtEl>
                                          <p:spTgt spid="13"/>
                                        </p:tgtEl>
                                        <p:attrNameLst>
                                          <p:attrName>ppt_h</p:attrName>
                                        </p:attrNameLst>
                                      </p:cBhvr>
                                      <p:tavLst>
                                        <p:tav tm="0">
                                          <p:val>
                                            <p:strVal val="#ppt_h"/>
                                          </p:val>
                                        </p:tav>
                                        <p:tav tm="100000">
                                          <p:val>
                                            <p:strVal val="#ppt_h"/>
                                          </p:val>
                                        </p:tav>
                                      </p:tavLst>
                                    </p:anim>
                                  </p:childTnLst>
                                </p:cTn>
                              </p:par>
                              <p:par>
                                <p:cTn id="47" presetID="17" presetClass="entr" presetSubtype="1"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4000" fill="hold"/>
                                        <p:tgtEl>
                                          <p:spTgt spid="12"/>
                                        </p:tgtEl>
                                        <p:attrNameLst>
                                          <p:attrName>ppt_x</p:attrName>
                                        </p:attrNameLst>
                                      </p:cBhvr>
                                      <p:tavLst>
                                        <p:tav tm="0">
                                          <p:val>
                                            <p:strVal val="#ppt_x"/>
                                          </p:val>
                                        </p:tav>
                                        <p:tav tm="100000">
                                          <p:val>
                                            <p:strVal val="#ppt_x"/>
                                          </p:val>
                                        </p:tav>
                                      </p:tavLst>
                                    </p:anim>
                                    <p:anim calcmode="lin" valueType="num">
                                      <p:cBhvr>
                                        <p:cTn id="50" dur="4000" fill="hold"/>
                                        <p:tgtEl>
                                          <p:spTgt spid="12"/>
                                        </p:tgtEl>
                                        <p:attrNameLst>
                                          <p:attrName>ppt_y</p:attrName>
                                        </p:attrNameLst>
                                      </p:cBhvr>
                                      <p:tavLst>
                                        <p:tav tm="0">
                                          <p:val>
                                            <p:strVal val="#ppt_y-#ppt_h/2"/>
                                          </p:val>
                                        </p:tav>
                                        <p:tav tm="100000">
                                          <p:val>
                                            <p:strVal val="#ppt_y"/>
                                          </p:val>
                                        </p:tav>
                                      </p:tavLst>
                                    </p:anim>
                                    <p:anim calcmode="lin" valueType="num">
                                      <p:cBhvr>
                                        <p:cTn id="51" dur="4000" fill="hold"/>
                                        <p:tgtEl>
                                          <p:spTgt spid="12"/>
                                        </p:tgtEl>
                                        <p:attrNameLst>
                                          <p:attrName>ppt_w</p:attrName>
                                        </p:attrNameLst>
                                      </p:cBhvr>
                                      <p:tavLst>
                                        <p:tav tm="0">
                                          <p:val>
                                            <p:strVal val="#ppt_w"/>
                                          </p:val>
                                        </p:tav>
                                        <p:tav tm="100000">
                                          <p:val>
                                            <p:strVal val="#ppt_w"/>
                                          </p:val>
                                        </p:tav>
                                      </p:tavLst>
                                    </p:anim>
                                    <p:anim calcmode="lin" valueType="num">
                                      <p:cBhvr>
                                        <p:cTn id="52" dur="4000" fill="hold"/>
                                        <p:tgtEl>
                                          <p:spTgt spid="12"/>
                                        </p:tgtEl>
                                        <p:attrNameLst>
                                          <p:attrName>ppt_h</p:attrName>
                                        </p:attrNameLst>
                                      </p:cBhvr>
                                      <p:tavLst>
                                        <p:tav tm="0">
                                          <p:val>
                                            <p:fltVal val="0"/>
                                          </p:val>
                                        </p:tav>
                                        <p:tav tm="100000">
                                          <p:val>
                                            <p:strVal val="#ppt_h"/>
                                          </p:val>
                                        </p:tav>
                                      </p:tavLst>
                                    </p:anim>
                                  </p:childTnLst>
                                </p:cTn>
                              </p:par>
                              <p:par>
                                <p:cTn id="53" presetID="17" presetClass="entr" presetSubtype="8"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4000" fill="hold"/>
                                        <p:tgtEl>
                                          <p:spTgt spid="11"/>
                                        </p:tgtEl>
                                        <p:attrNameLst>
                                          <p:attrName>ppt_x</p:attrName>
                                        </p:attrNameLst>
                                      </p:cBhvr>
                                      <p:tavLst>
                                        <p:tav tm="0">
                                          <p:val>
                                            <p:strVal val="#ppt_x-#ppt_w/2"/>
                                          </p:val>
                                        </p:tav>
                                        <p:tav tm="100000">
                                          <p:val>
                                            <p:strVal val="#ppt_x"/>
                                          </p:val>
                                        </p:tav>
                                      </p:tavLst>
                                    </p:anim>
                                    <p:anim calcmode="lin" valueType="num">
                                      <p:cBhvr>
                                        <p:cTn id="56" dur="4000" fill="hold"/>
                                        <p:tgtEl>
                                          <p:spTgt spid="11"/>
                                        </p:tgtEl>
                                        <p:attrNameLst>
                                          <p:attrName>ppt_y</p:attrName>
                                        </p:attrNameLst>
                                      </p:cBhvr>
                                      <p:tavLst>
                                        <p:tav tm="0">
                                          <p:val>
                                            <p:strVal val="#ppt_y"/>
                                          </p:val>
                                        </p:tav>
                                        <p:tav tm="100000">
                                          <p:val>
                                            <p:strVal val="#ppt_y"/>
                                          </p:val>
                                        </p:tav>
                                      </p:tavLst>
                                    </p:anim>
                                    <p:anim calcmode="lin" valueType="num">
                                      <p:cBhvr>
                                        <p:cTn id="57" dur="4000" fill="hold"/>
                                        <p:tgtEl>
                                          <p:spTgt spid="11"/>
                                        </p:tgtEl>
                                        <p:attrNameLst>
                                          <p:attrName>ppt_w</p:attrName>
                                        </p:attrNameLst>
                                      </p:cBhvr>
                                      <p:tavLst>
                                        <p:tav tm="0">
                                          <p:val>
                                            <p:fltVal val="0"/>
                                          </p:val>
                                        </p:tav>
                                        <p:tav tm="100000">
                                          <p:val>
                                            <p:strVal val="#ppt_w"/>
                                          </p:val>
                                        </p:tav>
                                      </p:tavLst>
                                    </p:anim>
                                    <p:anim calcmode="lin" valueType="num">
                                      <p:cBhvr>
                                        <p:cTn id="58" dur="4000" fill="hold"/>
                                        <p:tgtEl>
                                          <p:spTgt spid="11"/>
                                        </p:tgtEl>
                                        <p:attrNameLst>
                                          <p:attrName>ppt_h</p:attrName>
                                        </p:attrNameLst>
                                      </p:cBhvr>
                                      <p:tavLst>
                                        <p:tav tm="0">
                                          <p:val>
                                            <p:strVal val="#ppt_h"/>
                                          </p:val>
                                        </p:tav>
                                        <p:tav tm="100000">
                                          <p:val>
                                            <p:strVal val="#ppt_h"/>
                                          </p:val>
                                        </p:tav>
                                      </p:tavLst>
                                    </p:anim>
                                  </p:childTnLst>
                                </p:cTn>
                              </p:par>
                              <p:par>
                                <p:cTn id="59" presetID="17" presetClass="entr" presetSubtype="1"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4000" fill="hold"/>
                                        <p:tgtEl>
                                          <p:spTgt spid="10"/>
                                        </p:tgtEl>
                                        <p:attrNameLst>
                                          <p:attrName>ppt_x</p:attrName>
                                        </p:attrNameLst>
                                      </p:cBhvr>
                                      <p:tavLst>
                                        <p:tav tm="0">
                                          <p:val>
                                            <p:strVal val="#ppt_x"/>
                                          </p:val>
                                        </p:tav>
                                        <p:tav tm="100000">
                                          <p:val>
                                            <p:strVal val="#ppt_x"/>
                                          </p:val>
                                        </p:tav>
                                      </p:tavLst>
                                    </p:anim>
                                    <p:anim calcmode="lin" valueType="num">
                                      <p:cBhvr>
                                        <p:cTn id="62" dur="4000" fill="hold"/>
                                        <p:tgtEl>
                                          <p:spTgt spid="10"/>
                                        </p:tgtEl>
                                        <p:attrNameLst>
                                          <p:attrName>ppt_y</p:attrName>
                                        </p:attrNameLst>
                                      </p:cBhvr>
                                      <p:tavLst>
                                        <p:tav tm="0">
                                          <p:val>
                                            <p:strVal val="#ppt_y-#ppt_h/2"/>
                                          </p:val>
                                        </p:tav>
                                        <p:tav tm="100000">
                                          <p:val>
                                            <p:strVal val="#ppt_y"/>
                                          </p:val>
                                        </p:tav>
                                      </p:tavLst>
                                    </p:anim>
                                    <p:anim calcmode="lin" valueType="num">
                                      <p:cBhvr>
                                        <p:cTn id="63" dur="4000" fill="hold"/>
                                        <p:tgtEl>
                                          <p:spTgt spid="10"/>
                                        </p:tgtEl>
                                        <p:attrNameLst>
                                          <p:attrName>ppt_w</p:attrName>
                                        </p:attrNameLst>
                                      </p:cBhvr>
                                      <p:tavLst>
                                        <p:tav tm="0">
                                          <p:val>
                                            <p:strVal val="#ppt_w"/>
                                          </p:val>
                                        </p:tav>
                                        <p:tav tm="100000">
                                          <p:val>
                                            <p:strVal val="#ppt_w"/>
                                          </p:val>
                                        </p:tav>
                                      </p:tavLst>
                                    </p:anim>
                                    <p:anim calcmode="lin" valueType="num">
                                      <p:cBhvr>
                                        <p:cTn id="64" dur="4000" fill="hold"/>
                                        <p:tgtEl>
                                          <p:spTgt spid="10"/>
                                        </p:tgtEl>
                                        <p:attrNameLst>
                                          <p:attrName>ppt_h</p:attrName>
                                        </p:attrNameLst>
                                      </p:cBhvr>
                                      <p:tavLst>
                                        <p:tav tm="0">
                                          <p:val>
                                            <p:fltVal val="0"/>
                                          </p:val>
                                        </p:tav>
                                        <p:tav tm="100000">
                                          <p:val>
                                            <p:strVal val="#ppt_h"/>
                                          </p:val>
                                        </p:tav>
                                      </p:tavLst>
                                    </p:anim>
                                  </p:childTnLst>
                                </p:cTn>
                              </p:par>
                              <p:par>
                                <p:cTn id="65" presetID="17" presetClass="entr" presetSubtype="8"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4000" fill="hold"/>
                                        <p:tgtEl>
                                          <p:spTgt spid="9"/>
                                        </p:tgtEl>
                                        <p:attrNameLst>
                                          <p:attrName>ppt_x</p:attrName>
                                        </p:attrNameLst>
                                      </p:cBhvr>
                                      <p:tavLst>
                                        <p:tav tm="0">
                                          <p:val>
                                            <p:strVal val="#ppt_x-#ppt_w/2"/>
                                          </p:val>
                                        </p:tav>
                                        <p:tav tm="100000">
                                          <p:val>
                                            <p:strVal val="#ppt_x"/>
                                          </p:val>
                                        </p:tav>
                                      </p:tavLst>
                                    </p:anim>
                                    <p:anim calcmode="lin" valueType="num">
                                      <p:cBhvr>
                                        <p:cTn id="68" dur="4000" fill="hold"/>
                                        <p:tgtEl>
                                          <p:spTgt spid="9"/>
                                        </p:tgtEl>
                                        <p:attrNameLst>
                                          <p:attrName>ppt_y</p:attrName>
                                        </p:attrNameLst>
                                      </p:cBhvr>
                                      <p:tavLst>
                                        <p:tav tm="0">
                                          <p:val>
                                            <p:strVal val="#ppt_y"/>
                                          </p:val>
                                        </p:tav>
                                        <p:tav tm="100000">
                                          <p:val>
                                            <p:strVal val="#ppt_y"/>
                                          </p:val>
                                        </p:tav>
                                      </p:tavLst>
                                    </p:anim>
                                    <p:anim calcmode="lin" valueType="num">
                                      <p:cBhvr>
                                        <p:cTn id="69" dur="4000" fill="hold"/>
                                        <p:tgtEl>
                                          <p:spTgt spid="9"/>
                                        </p:tgtEl>
                                        <p:attrNameLst>
                                          <p:attrName>ppt_w</p:attrName>
                                        </p:attrNameLst>
                                      </p:cBhvr>
                                      <p:tavLst>
                                        <p:tav tm="0">
                                          <p:val>
                                            <p:fltVal val="0"/>
                                          </p:val>
                                        </p:tav>
                                        <p:tav tm="100000">
                                          <p:val>
                                            <p:strVal val="#ppt_w"/>
                                          </p:val>
                                        </p:tav>
                                      </p:tavLst>
                                    </p:anim>
                                    <p:anim calcmode="lin" valueType="num">
                                      <p:cBhvr>
                                        <p:cTn id="70" dur="4000" fill="hold"/>
                                        <p:tgtEl>
                                          <p:spTgt spid="9"/>
                                        </p:tgtEl>
                                        <p:attrNameLst>
                                          <p:attrName>ppt_h</p:attrName>
                                        </p:attrNameLst>
                                      </p:cBhvr>
                                      <p:tavLst>
                                        <p:tav tm="0">
                                          <p:val>
                                            <p:strVal val="#ppt_h"/>
                                          </p:val>
                                        </p:tav>
                                        <p:tav tm="100000">
                                          <p:val>
                                            <p:strVal val="#ppt_h"/>
                                          </p:val>
                                        </p:tav>
                                      </p:tavLst>
                                    </p:anim>
                                  </p:childTnLst>
                                </p:cTn>
                              </p:par>
                              <p:par>
                                <p:cTn id="71" presetID="17" presetClass="entr" presetSubtype="1"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p:cTn id="73" dur="4000" fill="hold"/>
                                        <p:tgtEl>
                                          <p:spTgt spid="8"/>
                                        </p:tgtEl>
                                        <p:attrNameLst>
                                          <p:attrName>ppt_x</p:attrName>
                                        </p:attrNameLst>
                                      </p:cBhvr>
                                      <p:tavLst>
                                        <p:tav tm="0">
                                          <p:val>
                                            <p:strVal val="#ppt_x"/>
                                          </p:val>
                                        </p:tav>
                                        <p:tav tm="100000">
                                          <p:val>
                                            <p:strVal val="#ppt_x"/>
                                          </p:val>
                                        </p:tav>
                                      </p:tavLst>
                                    </p:anim>
                                    <p:anim calcmode="lin" valueType="num">
                                      <p:cBhvr>
                                        <p:cTn id="74" dur="4000" fill="hold"/>
                                        <p:tgtEl>
                                          <p:spTgt spid="8"/>
                                        </p:tgtEl>
                                        <p:attrNameLst>
                                          <p:attrName>ppt_y</p:attrName>
                                        </p:attrNameLst>
                                      </p:cBhvr>
                                      <p:tavLst>
                                        <p:tav tm="0">
                                          <p:val>
                                            <p:strVal val="#ppt_y-#ppt_h/2"/>
                                          </p:val>
                                        </p:tav>
                                        <p:tav tm="100000">
                                          <p:val>
                                            <p:strVal val="#ppt_y"/>
                                          </p:val>
                                        </p:tav>
                                      </p:tavLst>
                                    </p:anim>
                                    <p:anim calcmode="lin" valueType="num">
                                      <p:cBhvr>
                                        <p:cTn id="75" dur="4000" fill="hold"/>
                                        <p:tgtEl>
                                          <p:spTgt spid="8"/>
                                        </p:tgtEl>
                                        <p:attrNameLst>
                                          <p:attrName>ppt_w</p:attrName>
                                        </p:attrNameLst>
                                      </p:cBhvr>
                                      <p:tavLst>
                                        <p:tav tm="0">
                                          <p:val>
                                            <p:strVal val="#ppt_w"/>
                                          </p:val>
                                        </p:tav>
                                        <p:tav tm="100000">
                                          <p:val>
                                            <p:strVal val="#ppt_w"/>
                                          </p:val>
                                        </p:tav>
                                      </p:tavLst>
                                    </p:anim>
                                    <p:anim calcmode="lin" valueType="num">
                                      <p:cBhvr>
                                        <p:cTn id="76" dur="4000" fill="hold"/>
                                        <p:tgtEl>
                                          <p:spTgt spid="8"/>
                                        </p:tgtEl>
                                        <p:attrNameLst>
                                          <p:attrName>ppt_h</p:attrName>
                                        </p:attrNameLst>
                                      </p:cBhvr>
                                      <p:tavLst>
                                        <p:tav tm="0">
                                          <p:val>
                                            <p:fltVal val="0"/>
                                          </p:val>
                                        </p:tav>
                                        <p:tav tm="100000">
                                          <p:val>
                                            <p:strVal val="#ppt_h"/>
                                          </p:val>
                                        </p:tav>
                                      </p:tavLst>
                                    </p:anim>
                                  </p:childTnLst>
                                </p:cTn>
                              </p:par>
                              <p:par>
                                <p:cTn id="77" presetID="17" presetClass="entr" presetSubtype="1" fill="hold" nodeType="with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p:cTn id="79" dur="4000" fill="hold"/>
                                        <p:tgtEl>
                                          <p:spTgt spid="19"/>
                                        </p:tgtEl>
                                        <p:attrNameLst>
                                          <p:attrName>ppt_x</p:attrName>
                                        </p:attrNameLst>
                                      </p:cBhvr>
                                      <p:tavLst>
                                        <p:tav tm="0">
                                          <p:val>
                                            <p:strVal val="#ppt_x"/>
                                          </p:val>
                                        </p:tav>
                                        <p:tav tm="100000">
                                          <p:val>
                                            <p:strVal val="#ppt_x"/>
                                          </p:val>
                                        </p:tav>
                                      </p:tavLst>
                                    </p:anim>
                                    <p:anim calcmode="lin" valueType="num">
                                      <p:cBhvr>
                                        <p:cTn id="80" dur="4000" fill="hold"/>
                                        <p:tgtEl>
                                          <p:spTgt spid="19"/>
                                        </p:tgtEl>
                                        <p:attrNameLst>
                                          <p:attrName>ppt_y</p:attrName>
                                        </p:attrNameLst>
                                      </p:cBhvr>
                                      <p:tavLst>
                                        <p:tav tm="0">
                                          <p:val>
                                            <p:strVal val="#ppt_y-#ppt_h/2"/>
                                          </p:val>
                                        </p:tav>
                                        <p:tav tm="100000">
                                          <p:val>
                                            <p:strVal val="#ppt_y"/>
                                          </p:val>
                                        </p:tav>
                                      </p:tavLst>
                                    </p:anim>
                                    <p:anim calcmode="lin" valueType="num">
                                      <p:cBhvr>
                                        <p:cTn id="81" dur="4000" fill="hold"/>
                                        <p:tgtEl>
                                          <p:spTgt spid="19"/>
                                        </p:tgtEl>
                                        <p:attrNameLst>
                                          <p:attrName>ppt_w</p:attrName>
                                        </p:attrNameLst>
                                      </p:cBhvr>
                                      <p:tavLst>
                                        <p:tav tm="0">
                                          <p:val>
                                            <p:strVal val="#ppt_w"/>
                                          </p:val>
                                        </p:tav>
                                        <p:tav tm="100000">
                                          <p:val>
                                            <p:strVal val="#ppt_w"/>
                                          </p:val>
                                        </p:tav>
                                      </p:tavLst>
                                    </p:anim>
                                    <p:anim calcmode="lin" valueType="num">
                                      <p:cBhvr>
                                        <p:cTn id="82" dur="4000" fill="hold"/>
                                        <p:tgtEl>
                                          <p:spTgt spid="19"/>
                                        </p:tgtEl>
                                        <p:attrNameLst>
                                          <p:attrName>ppt_h</p:attrName>
                                        </p:attrNameLst>
                                      </p:cBhvr>
                                      <p:tavLst>
                                        <p:tav tm="0">
                                          <p:val>
                                            <p:fltVal val="0"/>
                                          </p:val>
                                        </p:tav>
                                        <p:tav tm="100000">
                                          <p:val>
                                            <p:strVal val="#ppt_h"/>
                                          </p:val>
                                        </p:tav>
                                      </p:tavLst>
                                    </p:anim>
                                  </p:childTnLst>
                                </p:cTn>
                              </p:par>
                              <p:par>
                                <p:cTn id="83" presetID="17" presetClass="entr" presetSubtype="8"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4000" fill="hold"/>
                                        <p:tgtEl>
                                          <p:spTgt spid="18"/>
                                        </p:tgtEl>
                                        <p:attrNameLst>
                                          <p:attrName>ppt_x</p:attrName>
                                        </p:attrNameLst>
                                      </p:cBhvr>
                                      <p:tavLst>
                                        <p:tav tm="0">
                                          <p:val>
                                            <p:strVal val="#ppt_x-#ppt_w/2"/>
                                          </p:val>
                                        </p:tav>
                                        <p:tav tm="100000">
                                          <p:val>
                                            <p:strVal val="#ppt_x"/>
                                          </p:val>
                                        </p:tav>
                                      </p:tavLst>
                                    </p:anim>
                                    <p:anim calcmode="lin" valueType="num">
                                      <p:cBhvr>
                                        <p:cTn id="86" dur="4000" fill="hold"/>
                                        <p:tgtEl>
                                          <p:spTgt spid="18"/>
                                        </p:tgtEl>
                                        <p:attrNameLst>
                                          <p:attrName>ppt_y</p:attrName>
                                        </p:attrNameLst>
                                      </p:cBhvr>
                                      <p:tavLst>
                                        <p:tav tm="0">
                                          <p:val>
                                            <p:strVal val="#ppt_y"/>
                                          </p:val>
                                        </p:tav>
                                        <p:tav tm="100000">
                                          <p:val>
                                            <p:strVal val="#ppt_y"/>
                                          </p:val>
                                        </p:tav>
                                      </p:tavLst>
                                    </p:anim>
                                    <p:anim calcmode="lin" valueType="num">
                                      <p:cBhvr>
                                        <p:cTn id="87" dur="4000" fill="hold"/>
                                        <p:tgtEl>
                                          <p:spTgt spid="18"/>
                                        </p:tgtEl>
                                        <p:attrNameLst>
                                          <p:attrName>ppt_w</p:attrName>
                                        </p:attrNameLst>
                                      </p:cBhvr>
                                      <p:tavLst>
                                        <p:tav tm="0">
                                          <p:val>
                                            <p:fltVal val="0"/>
                                          </p:val>
                                        </p:tav>
                                        <p:tav tm="100000">
                                          <p:val>
                                            <p:strVal val="#ppt_w"/>
                                          </p:val>
                                        </p:tav>
                                      </p:tavLst>
                                    </p:anim>
                                    <p:anim calcmode="lin" valueType="num">
                                      <p:cBhvr>
                                        <p:cTn id="88" dur="4000" fill="hold"/>
                                        <p:tgtEl>
                                          <p:spTgt spid="18"/>
                                        </p:tgtEl>
                                        <p:attrNameLst>
                                          <p:attrName>ppt_h</p:attrName>
                                        </p:attrNameLst>
                                      </p:cBhvr>
                                      <p:tavLst>
                                        <p:tav tm="0">
                                          <p:val>
                                            <p:strVal val="#ppt_h"/>
                                          </p:val>
                                        </p:tav>
                                        <p:tav tm="100000">
                                          <p:val>
                                            <p:strVal val="#ppt_h"/>
                                          </p:val>
                                        </p:tav>
                                      </p:tavLst>
                                    </p:anim>
                                  </p:childTnLst>
                                </p:cTn>
                              </p:par>
                              <p:par>
                                <p:cTn id="89" presetID="17" presetClass="entr" presetSubtype="8" fill="hold"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p:cTn id="91" dur="4000" fill="hold"/>
                                        <p:tgtEl>
                                          <p:spTgt spid="16"/>
                                        </p:tgtEl>
                                        <p:attrNameLst>
                                          <p:attrName>ppt_x</p:attrName>
                                        </p:attrNameLst>
                                      </p:cBhvr>
                                      <p:tavLst>
                                        <p:tav tm="0">
                                          <p:val>
                                            <p:strVal val="#ppt_x-#ppt_w/2"/>
                                          </p:val>
                                        </p:tav>
                                        <p:tav tm="100000">
                                          <p:val>
                                            <p:strVal val="#ppt_x"/>
                                          </p:val>
                                        </p:tav>
                                      </p:tavLst>
                                    </p:anim>
                                    <p:anim calcmode="lin" valueType="num">
                                      <p:cBhvr>
                                        <p:cTn id="92" dur="4000" fill="hold"/>
                                        <p:tgtEl>
                                          <p:spTgt spid="16"/>
                                        </p:tgtEl>
                                        <p:attrNameLst>
                                          <p:attrName>ppt_y</p:attrName>
                                        </p:attrNameLst>
                                      </p:cBhvr>
                                      <p:tavLst>
                                        <p:tav tm="0">
                                          <p:val>
                                            <p:strVal val="#ppt_y"/>
                                          </p:val>
                                        </p:tav>
                                        <p:tav tm="100000">
                                          <p:val>
                                            <p:strVal val="#ppt_y"/>
                                          </p:val>
                                        </p:tav>
                                      </p:tavLst>
                                    </p:anim>
                                    <p:anim calcmode="lin" valueType="num">
                                      <p:cBhvr>
                                        <p:cTn id="93" dur="4000" fill="hold"/>
                                        <p:tgtEl>
                                          <p:spTgt spid="16"/>
                                        </p:tgtEl>
                                        <p:attrNameLst>
                                          <p:attrName>ppt_w</p:attrName>
                                        </p:attrNameLst>
                                      </p:cBhvr>
                                      <p:tavLst>
                                        <p:tav tm="0">
                                          <p:val>
                                            <p:fltVal val="0"/>
                                          </p:val>
                                        </p:tav>
                                        <p:tav tm="100000">
                                          <p:val>
                                            <p:strVal val="#ppt_w"/>
                                          </p:val>
                                        </p:tav>
                                      </p:tavLst>
                                    </p:anim>
                                    <p:anim calcmode="lin" valueType="num">
                                      <p:cBhvr>
                                        <p:cTn id="94" dur="4000" fill="hold"/>
                                        <p:tgtEl>
                                          <p:spTgt spid="16"/>
                                        </p:tgtEl>
                                        <p:attrNameLst>
                                          <p:attrName>ppt_h</p:attrName>
                                        </p:attrNameLst>
                                      </p:cBhvr>
                                      <p:tavLst>
                                        <p:tav tm="0">
                                          <p:val>
                                            <p:strVal val="#ppt_h"/>
                                          </p:val>
                                        </p:tav>
                                        <p:tav tm="100000">
                                          <p:val>
                                            <p:strVal val="#ppt_h"/>
                                          </p:val>
                                        </p:tav>
                                      </p:tavLst>
                                    </p:anim>
                                  </p:childTnLst>
                                </p:cTn>
                              </p:par>
                              <p:par>
                                <p:cTn id="95" presetID="17" presetClass="entr" presetSubtype="1"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p:cTn id="97" dur="4000" fill="hold"/>
                                        <p:tgtEl>
                                          <p:spTgt spid="17"/>
                                        </p:tgtEl>
                                        <p:attrNameLst>
                                          <p:attrName>ppt_x</p:attrName>
                                        </p:attrNameLst>
                                      </p:cBhvr>
                                      <p:tavLst>
                                        <p:tav tm="0">
                                          <p:val>
                                            <p:strVal val="#ppt_x"/>
                                          </p:val>
                                        </p:tav>
                                        <p:tav tm="100000">
                                          <p:val>
                                            <p:strVal val="#ppt_x"/>
                                          </p:val>
                                        </p:tav>
                                      </p:tavLst>
                                    </p:anim>
                                    <p:anim calcmode="lin" valueType="num">
                                      <p:cBhvr>
                                        <p:cTn id="98" dur="4000" fill="hold"/>
                                        <p:tgtEl>
                                          <p:spTgt spid="17"/>
                                        </p:tgtEl>
                                        <p:attrNameLst>
                                          <p:attrName>ppt_y</p:attrName>
                                        </p:attrNameLst>
                                      </p:cBhvr>
                                      <p:tavLst>
                                        <p:tav tm="0">
                                          <p:val>
                                            <p:strVal val="#ppt_y-#ppt_h/2"/>
                                          </p:val>
                                        </p:tav>
                                        <p:tav tm="100000">
                                          <p:val>
                                            <p:strVal val="#ppt_y"/>
                                          </p:val>
                                        </p:tav>
                                      </p:tavLst>
                                    </p:anim>
                                    <p:anim calcmode="lin" valueType="num">
                                      <p:cBhvr>
                                        <p:cTn id="99" dur="4000" fill="hold"/>
                                        <p:tgtEl>
                                          <p:spTgt spid="17"/>
                                        </p:tgtEl>
                                        <p:attrNameLst>
                                          <p:attrName>ppt_w</p:attrName>
                                        </p:attrNameLst>
                                      </p:cBhvr>
                                      <p:tavLst>
                                        <p:tav tm="0">
                                          <p:val>
                                            <p:strVal val="#ppt_w"/>
                                          </p:val>
                                        </p:tav>
                                        <p:tav tm="100000">
                                          <p:val>
                                            <p:strVal val="#ppt_w"/>
                                          </p:val>
                                        </p:tav>
                                      </p:tavLst>
                                    </p:anim>
                                    <p:anim calcmode="lin" valueType="num">
                                      <p:cBhvr>
                                        <p:cTn id="100" dur="4000" fill="hold"/>
                                        <p:tgtEl>
                                          <p:spTgt spid="17"/>
                                        </p:tgtEl>
                                        <p:attrNameLst>
                                          <p:attrName>ppt_h</p:attrName>
                                        </p:attrNameLst>
                                      </p:cBhvr>
                                      <p:tavLst>
                                        <p:tav tm="0">
                                          <p:val>
                                            <p:fltVal val="0"/>
                                          </p:val>
                                        </p:tav>
                                        <p:tav tm="100000">
                                          <p:val>
                                            <p:strVal val="#ppt_h"/>
                                          </p:val>
                                        </p:tav>
                                      </p:tavLst>
                                    </p:anim>
                                  </p:childTnLst>
                                </p:cTn>
                              </p:par>
                              <p:par>
                                <p:cTn id="101" presetID="17" presetClass="entr" presetSubtype="1" fill="hold" nodeType="withEffect">
                                  <p:stCondLst>
                                    <p:cond delay="0"/>
                                  </p:stCondLst>
                                  <p:childTnLst>
                                    <p:set>
                                      <p:cBhvr>
                                        <p:cTn id="102" dur="1" fill="hold">
                                          <p:stCondLst>
                                            <p:cond delay="0"/>
                                          </p:stCondLst>
                                        </p:cTn>
                                        <p:tgtEl>
                                          <p:spTgt spid="15"/>
                                        </p:tgtEl>
                                        <p:attrNameLst>
                                          <p:attrName>style.visibility</p:attrName>
                                        </p:attrNameLst>
                                      </p:cBhvr>
                                      <p:to>
                                        <p:strVal val="visible"/>
                                      </p:to>
                                    </p:set>
                                    <p:anim calcmode="lin" valueType="num">
                                      <p:cBhvr>
                                        <p:cTn id="103" dur="4000" fill="hold"/>
                                        <p:tgtEl>
                                          <p:spTgt spid="15"/>
                                        </p:tgtEl>
                                        <p:attrNameLst>
                                          <p:attrName>ppt_x</p:attrName>
                                        </p:attrNameLst>
                                      </p:cBhvr>
                                      <p:tavLst>
                                        <p:tav tm="0">
                                          <p:val>
                                            <p:strVal val="#ppt_x"/>
                                          </p:val>
                                        </p:tav>
                                        <p:tav tm="100000">
                                          <p:val>
                                            <p:strVal val="#ppt_x"/>
                                          </p:val>
                                        </p:tav>
                                      </p:tavLst>
                                    </p:anim>
                                    <p:anim calcmode="lin" valueType="num">
                                      <p:cBhvr>
                                        <p:cTn id="104" dur="4000" fill="hold"/>
                                        <p:tgtEl>
                                          <p:spTgt spid="15"/>
                                        </p:tgtEl>
                                        <p:attrNameLst>
                                          <p:attrName>ppt_y</p:attrName>
                                        </p:attrNameLst>
                                      </p:cBhvr>
                                      <p:tavLst>
                                        <p:tav tm="0">
                                          <p:val>
                                            <p:strVal val="#ppt_y-#ppt_h/2"/>
                                          </p:val>
                                        </p:tav>
                                        <p:tav tm="100000">
                                          <p:val>
                                            <p:strVal val="#ppt_y"/>
                                          </p:val>
                                        </p:tav>
                                      </p:tavLst>
                                    </p:anim>
                                    <p:anim calcmode="lin" valueType="num">
                                      <p:cBhvr>
                                        <p:cTn id="105" dur="4000" fill="hold"/>
                                        <p:tgtEl>
                                          <p:spTgt spid="15"/>
                                        </p:tgtEl>
                                        <p:attrNameLst>
                                          <p:attrName>ppt_w</p:attrName>
                                        </p:attrNameLst>
                                      </p:cBhvr>
                                      <p:tavLst>
                                        <p:tav tm="0">
                                          <p:val>
                                            <p:strVal val="#ppt_w"/>
                                          </p:val>
                                        </p:tav>
                                        <p:tav tm="100000">
                                          <p:val>
                                            <p:strVal val="#ppt_w"/>
                                          </p:val>
                                        </p:tav>
                                      </p:tavLst>
                                    </p:anim>
                                    <p:anim calcmode="lin" valueType="num">
                                      <p:cBhvr>
                                        <p:cTn id="106" dur="4000" fill="hold"/>
                                        <p:tgtEl>
                                          <p:spTgt spid="15"/>
                                        </p:tgtEl>
                                        <p:attrNameLst>
                                          <p:attrName>ppt_h</p:attrName>
                                        </p:attrNameLst>
                                      </p:cBhvr>
                                      <p:tavLst>
                                        <p:tav tm="0">
                                          <p:val>
                                            <p:fltVal val="0"/>
                                          </p:val>
                                        </p:tav>
                                        <p:tav tm="100000">
                                          <p:val>
                                            <p:strVal val="#ppt_h"/>
                                          </p:val>
                                        </p:tav>
                                      </p:tavLst>
                                    </p:anim>
                                  </p:childTnLst>
                                </p:cTn>
                              </p:par>
                              <p:par>
                                <p:cTn id="107" presetID="17" presetClass="entr" presetSubtype="8" fill="hold" nodeType="withEffect">
                                  <p:stCondLst>
                                    <p:cond delay="0"/>
                                  </p:stCondLst>
                                  <p:childTnLst>
                                    <p:set>
                                      <p:cBhvr>
                                        <p:cTn id="108" dur="1" fill="hold">
                                          <p:stCondLst>
                                            <p:cond delay="0"/>
                                          </p:stCondLst>
                                        </p:cTn>
                                        <p:tgtEl>
                                          <p:spTgt spid="14"/>
                                        </p:tgtEl>
                                        <p:attrNameLst>
                                          <p:attrName>style.visibility</p:attrName>
                                        </p:attrNameLst>
                                      </p:cBhvr>
                                      <p:to>
                                        <p:strVal val="visible"/>
                                      </p:to>
                                    </p:set>
                                    <p:anim calcmode="lin" valueType="num">
                                      <p:cBhvr>
                                        <p:cTn id="109" dur="4000" fill="hold"/>
                                        <p:tgtEl>
                                          <p:spTgt spid="14"/>
                                        </p:tgtEl>
                                        <p:attrNameLst>
                                          <p:attrName>ppt_x</p:attrName>
                                        </p:attrNameLst>
                                      </p:cBhvr>
                                      <p:tavLst>
                                        <p:tav tm="0">
                                          <p:val>
                                            <p:strVal val="#ppt_x-#ppt_w/2"/>
                                          </p:val>
                                        </p:tav>
                                        <p:tav tm="100000">
                                          <p:val>
                                            <p:strVal val="#ppt_x"/>
                                          </p:val>
                                        </p:tav>
                                      </p:tavLst>
                                    </p:anim>
                                    <p:anim calcmode="lin" valueType="num">
                                      <p:cBhvr>
                                        <p:cTn id="110" dur="4000" fill="hold"/>
                                        <p:tgtEl>
                                          <p:spTgt spid="14"/>
                                        </p:tgtEl>
                                        <p:attrNameLst>
                                          <p:attrName>ppt_y</p:attrName>
                                        </p:attrNameLst>
                                      </p:cBhvr>
                                      <p:tavLst>
                                        <p:tav tm="0">
                                          <p:val>
                                            <p:strVal val="#ppt_y"/>
                                          </p:val>
                                        </p:tav>
                                        <p:tav tm="100000">
                                          <p:val>
                                            <p:strVal val="#ppt_y"/>
                                          </p:val>
                                        </p:tav>
                                      </p:tavLst>
                                    </p:anim>
                                    <p:anim calcmode="lin" valueType="num">
                                      <p:cBhvr>
                                        <p:cTn id="111" dur="4000" fill="hold"/>
                                        <p:tgtEl>
                                          <p:spTgt spid="14"/>
                                        </p:tgtEl>
                                        <p:attrNameLst>
                                          <p:attrName>ppt_w</p:attrName>
                                        </p:attrNameLst>
                                      </p:cBhvr>
                                      <p:tavLst>
                                        <p:tav tm="0">
                                          <p:val>
                                            <p:fltVal val="0"/>
                                          </p:val>
                                        </p:tav>
                                        <p:tav tm="100000">
                                          <p:val>
                                            <p:strVal val="#ppt_w"/>
                                          </p:val>
                                        </p:tav>
                                      </p:tavLst>
                                    </p:anim>
                                    <p:anim calcmode="lin" valueType="num">
                                      <p:cBhvr>
                                        <p:cTn id="112" dur="4000" fill="hold"/>
                                        <p:tgtEl>
                                          <p:spTgt spid="14"/>
                                        </p:tgtEl>
                                        <p:attrNameLst>
                                          <p:attrName>ppt_h</p:attrName>
                                        </p:attrNameLst>
                                      </p:cBhvr>
                                      <p:tavLst>
                                        <p:tav tm="0">
                                          <p:val>
                                            <p:strVal val="#ppt_h"/>
                                          </p:val>
                                        </p:tav>
                                        <p:tav tm="100000">
                                          <p:val>
                                            <p:strVal val="#ppt_h"/>
                                          </p:val>
                                        </p:tav>
                                      </p:tavLst>
                                    </p:anim>
                                  </p:childTnLst>
                                </p:cTn>
                              </p:par>
                              <p:par>
                                <p:cTn id="113" presetID="17" presetClass="entr" presetSubtype="8" fill="hold" nodeType="withEffect">
                                  <p:stCondLst>
                                    <p:cond delay="0"/>
                                  </p:stCondLst>
                                  <p:childTnLst>
                                    <p:set>
                                      <p:cBhvr>
                                        <p:cTn id="114" dur="1" fill="hold">
                                          <p:stCondLst>
                                            <p:cond delay="0"/>
                                          </p:stCondLst>
                                        </p:cTn>
                                        <p:tgtEl>
                                          <p:spTgt spid="25"/>
                                        </p:tgtEl>
                                        <p:attrNameLst>
                                          <p:attrName>style.visibility</p:attrName>
                                        </p:attrNameLst>
                                      </p:cBhvr>
                                      <p:to>
                                        <p:strVal val="visible"/>
                                      </p:to>
                                    </p:set>
                                    <p:anim calcmode="lin" valueType="num">
                                      <p:cBhvr>
                                        <p:cTn id="115" dur="4000" fill="hold"/>
                                        <p:tgtEl>
                                          <p:spTgt spid="25"/>
                                        </p:tgtEl>
                                        <p:attrNameLst>
                                          <p:attrName>ppt_x</p:attrName>
                                        </p:attrNameLst>
                                      </p:cBhvr>
                                      <p:tavLst>
                                        <p:tav tm="0">
                                          <p:val>
                                            <p:strVal val="#ppt_x-#ppt_w/2"/>
                                          </p:val>
                                        </p:tav>
                                        <p:tav tm="100000">
                                          <p:val>
                                            <p:strVal val="#ppt_x"/>
                                          </p:val>
                                        </p:tav>
                                      </p:tavLst>
                                    </p:anim>
                                    <p:anim calcmode="lin" valueType="num">
                                      <p:cBhvr>
                                        <p:cTn id="116" dur="4000" fill="hold"/>
                                        <p:tgtEl>
                                          <p:spTgt spid="25"/>
                                        </p:tgtEl>
                                        <p:attrNameLst>
                                          <p:attrName>ppt_y</p:attrName>
                                        </p:attrNameLst>
                                      </p:cBhvr>
                                      <p:tavLst>
                                        <p:tav tm="0">
                                          <p:val>
                                            <p:strVal val="#ppt_y"/>
                                          </p:val>
                                        </p:tav>
                                        <p:tav tm="100000">
                                          <p:val>
                                            <p:strVal val="#ppt_y"/>
                                          </p:val>
                                        </p:tav>
                                      </p:tavLst>
                                    </p:anim>
                                    <p:anim calcmode="lin" valueType="num">
                                      <p:cBhvr>
                                        <p:cTn id="117" dur="4000" fill="hold"/>
                                        <p:tgtEl>
                                          <p:spTgt spid="25"/>
                                        </p:tgtEl>
                                        <p:attrNameLst>
                                          <p:attrName>ppt_w</p:attrName>
                                        </p:attrNameLst>
                                      </p:cBhvr>
                                      <p:tavLst>
                                        <p:tav tm="0">
                                          <p:val>
                                            <p:fltVal val="0"/>
                                          </p:val>
                                        </p:tav>
                                        <p:tav tm="100000">
                                          <p:val>
                                            <p:strVal val="#ppt_w"/>
                                          </p:val>
                                        </p:tav>
                                      </p:tavLst>
                                    </p:anim>
                                    <p:anim calcmode="lin" valueType="num">
                                      <p:cBhvr>
                                        <p:cTn id="118" dur="4000" fill="hold"/>
                                        <p:tgtEl>
                                          <p:spTgt spid="25"/>
                                        </p:tgtEl>
                                        <p:attrNameLst>
                                          <p:attrName>ppt_h</p:attrName>
                                        </p:attrNameLst>
                                      </p:cBhvr>
                                      <p:tavLst>
                                        <p:tav tm="0">
                                          <p:val>
                                            <p:strVal val="#ppt_h"/>
                                          </p:val>
                                        </p:tav>
                                        <p:tav tm="100000">
                                          <p:val>
                                            <p:strVal val="#ppt_h"/>
                                          </p:val>
                                        </p:tav>
                                      </p:tavLst>
                                    </p:anim>
                                  </p:childTnLst>
                                </p:cTn>
                              </p:par>
                              <p:par>
                                <p:cTn id="119" presetID="17" presetClass="entr" presetSubtype="1" fill="hold"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4000" fill="hold"/>
                                        <p:tgtEl>
                                          <p:spTgt spid="24"/>
                                        </p:tgtEl>
                                        <p:attrNameLst>
                                          <p:attrName>ppt_x</p:attrName>
                                        </p:attrNameLst>
                                      </p:cBhvr>
                                      <p:tavLst>
                                        <p:tav tm="0">
                                          <p:val>
                                            <p:strVal val="#ppt_x"/>
                                          </p:val>
                                        </p:tav>
                                        <p:tav tm="100000">
                                          <p:val>
                                            <p:strVal val="#ppt_x"/>
                                          </p:val>
                                        </p:tav>
                                      </p:tavLst>
                                    </p:anim>
                                    <p:anim calcmode="lin" valueType="num">
                                      <p:cBhvr>
                                        <p:cTn id="122" dur="4000" fill="hold"/>
                                        <p:tgtEl>
                                          <p:spTgt spid="24"/>
                                        </p:tgtEl>
                                        <p:attrNameLst>
                                          <p:attrName>ppt_y</p:attrName>
                                        </p:attrNameLst>
                                      </p:cBhvr>
                                      <p:tavLst>
                                        <p:tav tm="0">
                                          <p:val>
                                            <p:strVal val="#ppt_y-#ppt_h/2"/>
                                          </p:val>
                                        </p:tav>
                                        <p:tav tm="100000">
                                          <p:val>
                                            <p:strVal val="#ppt_y"/>
                                          </p:val>
                                        </p:tav>
                                      </p:tavLst>
                                    </p:anim>
                                    <p:anim calcmode="lin" valueType="num">
                                      <p:cBhvr>
                                        <p:cTn id="123" dur="4000" fill="hold"/>
                                        <p:tgtEl>
                                          <p:spTgt spid="24"/>
                                        </p:tgtEl>
                                        <p:attrNameLst>
                                          <p:attrName>ppt_w</p:attrName>
                                        </p:attrNameLst>
                                      </p:cBhvr>
                                      <p:tavLst>
                                        <p:tav tm="0">
                                          <p:val>
                                            <p:strVal val="#ppt_w"/>
                                          </p:val>
                                        </p:tav>
                                        <p:tav tm="100000">
                                          <p:val>
                                            <p:strVal val="#ppt_w"/>
                                          </p:val>
                                        </p:tav>
                                      </p:tavLst>
                                    </p:anim>
                                    <p:anim calcmode="lin" valueType="num">
                                      <p:cBhvr>
                                        <p:cTn id="124" dur="4000" fill="hold"/>
                                        <p:tgtEl>
                                          <p:spTgt spid="24"/>
                                        </p:tgtEl>
                                        <p:attrNameLst>
                                          <p:attrName>ppt_h</p:attrName>
                                        </p:attrNameLst>
                                      </p:cBhvr>
                                      <p:tavLst>
                                        <p:tav tm="0">
                                          <p:val>
                                            <p:fltVal val="0"/>
                                          </p:val>
                                        </p:tav>
                                        <p:tav tm="100000">
                                          <p:val>
                                            <p:strVal val="#ppt_h"/>
                                          </p:val>
                                        </p:tav>
                                      </p:tavLst>
                                    </p:anim>
                                  </p:childTnLst>
                                </p:cTn>
                              </p:par>
                              <p:par>
                                <p:cTn id="125" presetID="17" presetClass="entr" presetSubtype="8" fill="hold" nodeType="withEffect">
                                  <p:stCondLst>
                                    <p:cond delay="0"/>
                                  </p:stCondLst>
                                  <p:childTnLst>
                                    <p:set>
                                      <p:cBhvr>
                                        <p:cTn id="126" dur="1" fill="hold">
                                          <p:stCondLst>
                                            <p:cond delay="0"/>
                                          </p:stCondLst>
                                        </p:cTn>
                                        <p:tgtEl>
                                          <p:spTgt spid="23"/>
                                        </p:tgtEl>
                                        <p:attrNameLst>
                                          <p:attrName>style.visibility</p:attrName>
                                        </p:attrNameLst>
                                      </p:cBhvr>
                                      <p:to>
                                        <p:strVal val="visible"/>
                                      </p:to>
                                    </p:set>
                                    <p:anim calcmode="lin" valueType="num">
                                      <p:cBhvr>
                                        <p:cTn id="127" dur="4000" fill="hold"/>
                                        <p:tgtEl>
                                          <p:spTgt spid="23"/>
                                        </p:tgtEl>
                                        <p:attrNameLst>
                                          <p:attrName>ppt_x</p:attrName>
                                        </p:attrNameLst>
                                      </p:cBhvr>
                                      <p:tavLst>
                                        <p:tav tm="0">
                                          <p:val>
                                            <p:strVal val="#ppt_x-#ppt_w/2"/>
                                          </p:val>
                                        </p:tav>
                                        <p:tav tm="100000">
                                          <p:val>
                                            <p:strVal val="#ppt_x"/>
                                          </p:val>
                                        </p:tav>
                                      </p:tavLst>
                                    </p:anim>
                                    <p:anim calcmode="lin" valueType="num">
                                      <p:cBhvr>
                                        <p:cTn id="128" dur="4000" fill="hold"/>
                                        <p:tgtEl>
                                          <p:spTgt spid="23"/>
                                        </p:tgtEl>
                                        <p:attrNameLst>
                                          <p:attrName>ppt_y</p:attrName>
                                        </p:attrNameLst>
                                      </p:cBhvr>
                                      <p:tavLst>
                                        <p:tav tm="0">
                                          <p:val>
                                            <p:strVal val="#ppt_y"/>
                                          </p:val>
                                        </p:tav>
                                        <p:tav tm="100000">
                                          <p:val>
                                            <p:strVal val="#ppt_y"/>
                                          </p:val>
                                        </p:tav>
                                      </p:tavLst>
                                    </p:anim>
                                    <p:anim calcmode="lin" valueType="num">
                                      <p:cBhvr>
                                        <p:cTn id="129" dur="4000" fill="hold"/>
                                        <p:tgtEl>
                                          <p:spTgt spid="23"/>
                                        </p:tgtEl>
                                        <p:attrNameLst>
                                          <p:attrName>ppt_w</p:attrName>
                                        </p:attrNameLst>
                                      </p:cBhvr>
                                      <p:tavLst>
                                        <p:tav tm="0">
                                          <p:val>
                                            <p:fltVal val="0"/>
                                          </p:val>
                                        </p:tav>
                                        <p:tav tm="100000">
                                          <p:val>
                                            <p:strVal val="#ppt_w"/>
                                          </p:val>
                                        </p:tav>
                                      </p:tavLst>
                                    </p:anim>
                                    <p:anim calcmode="lin" valueType="num">
                                      <p:cBhvr>
                                        <p:cTn id="130" dur="4000" fill="hold"/>
                                        <p:tgtEl>
                                          <p:spTgt spid="23"/>
                                        </p:tgtEl>
                                        <p:attrNameLst>
                                          <p:attrName>ppt_h</p:attrName>
                                        </p:attrNameLst>
                                      </p:cBhvr>
                                      <p:tavLst>
                                        <p:tav tm="0">
                                          <p:val>
                                            <p:strVal val="#ppt_h"/>
                                          </p:val>
                                        </p:tav>
                                        <p:tav tm="100000">
                                          <p:val>
                                            <p:strVal val="#ppt_h"/>
                                          </p:val>
                                        </p:tav>
                                      </p:tavLst>
                                    </p:anim>
                                  </p:childTnLst>
                                </p:cTn>
                              </p:par>
                              <p:par>
                                <p:cTn id="131" presetID="17" presetClass="entr" presetSubtype="1" fill="hold" nodeType="withEffect">
                                  <p:stCondLst>
                                    <p:cond delay="0"/>
                                  </p:stCondLst>
                                  <p:childTnLst>
                                    <p:set>
                                      <p:cBhvr>
                                        <p:cTn id="132" dur="1" fill="hold">
                                          <p:stCondLst>
                                            <p:cond delay="0"/>
                                          </p:stCondLst>
                                        </p:cTn>
                                        <p:tgtEl>
                                          <p:spTgt spid="22"/>
                                        </p:tgtEl>
                                        <p:attrNameLst>
                                          <p:attrName>style.visibility</p:attrName>
                                        </p:attrNameLst>
                                      </p:cBhvr>
                                      <p:to>
                                        <p:strVal val="visible"/>
                                      </p:to>
                                    </p:set>
                                    <p:anim calcmode="lin" valueType="num">
                                      <p:cBhvr>
                                        <p:cTn id="133" dur="4000" fill="hold"/>
                                        <p:tgtEl>
                                          <p:spTgt spid="22"/>
                                        </p:tgtEl>
                                        <p:attrNameLst>
                                          <p:attrName>ppt_x</p:attrName>
                                        </p:attrNameLst>
                                      </p:cBhvr>
                                      <p:tavLst>
                                        <p:tav tm="0">
                                          <p:val>
                                            <p:strVal val="#ppt_x"/>
                                          </p:val>
                                        </p:tav>
                                        <p:tav tm="100000">
                                          <p:val>
                                            <p:strVal val="#ppt_x"/>
                                          </p:val>
                                        </p:tav>
                                      </p:tavLst>
                                    </p:anim>
                                    <p:anim calcmode="lin" valueType="num">
                                      <p:cBhvr>
                                        <p:cTn id="134" dur="4000" fill="hold"/>
                                        <p:tgtEl>
                                          <p:spTgt spid="22"/>
                                        </p:tgtEl>
                                        <p:attrNameLst>
                                          <p:attrName>ppt_y</p:attrName>
                                        </p:attrNameLst>
                                      </p:cBhvr>
                                      <p:tavLst>
                                        <p:tav tm="0">
                                          <p:val>
                                            <p:strVal val="#ppt_y-#ppt_h/2"/>
                                          </p:val>
                                        </p:tav>
                                        <p:tav tm="100000">
                                          <p:val>
                                            <p:strVal val="#ppt_y"/>
                                          </p:val>
                                        </p:tav>
                                      </p:tavLst>
                                    </p:anim>
                                    <p:anim calcmode="lin" valueType="num">
                                      <p:cBhvr>
                                        <p:cTn id="135" dur="4000" fill="hold"/>
                                        <p:tgtEl>
                                          <p:spTgt spid="22"/>
                                        </p:tgtEl>
                                        <p:attrNameLst>
                                          <p:attrName>ppt_w</p:attrName>
                                        </p:attrNameLst>
                                      </p:cBhvr>
                                      <p:tavLst>
                                        <p:tav tm="0">
                                          <p:val>
                                            <p:strVal val="#ppt_w"/>
                                          </p:val>
                                        </p:tav>
                                        <p:tav tm="100000">
                                          <p:val>
                                            <p:strVal val="#ppt_w"/>
                                          </p:val>
                                        </p:tav>
                                      </p:tavLst>
                                    </p:anim>
                                    <p:anim calcmode="lin" valueType="num">
                                      <p:cBhvr>
                                        <p:cTn id="136" dur="4000" fill="hold"/>
                                        <p:tgtEl>
                                          <p:spTgt spid="22"/>
                                        </p:tgtEl>
                                        <p:attrNameLst>
                                          <p:attrName>ppt_h</p:attrName>
                                        </p:attrNameLst>
                                      </p:cBhvr>
                                      <p:tavLst>
                                        <p:tav tm="0">
                                          <p:val>
                                            <p:fltVal val="0"/>
                                          </p:val>
                                        </p:tav>
                                        <p:tav tm="100000">
                                          <p:val>
                                            <p:strVal val="#ppt_h"/>
                                          </p:val>
                                        </p:tav>
                                      </p:tavLst>
                                    </p:anim>
                                  </p:childTnLst>
                                </p:cTn>
                              </p:par>
                              <p:par>
                                <p:cTn id="137" presetID="17" presetClass="entr" presetSubtype="8" fill="hold" nodeType="withEffect">
                                  <p:stCondLst>
                                    <p:cond delay="0"/>
                                  </p:stCondLst>
                                  <p:childTnLst>
                                    <p:set>
                                      <p:cBhvr>
                                        <p:cTn id="138" dur="1" fill="hold">
                                          <p:stCondLst>
                                            <p:cond delay="0"/>
                                          </p:stCondLst>
                                        </p:cTn>
                                        <p:tgtEl>
                                          <p:spTgt spid="21"/>
                                        </p:tgtEl>
                                        <p:attrNameLst>
                                          <p:attrName>style.visibility</p:attrName>
                                        </p:attrNameLst>
                                      </p:cBhvr>
                                      <p:to>
                                        <p:strVal val="visible"/>
                                      </p:to>
                                    </p:set>
                                    <p:anim calcmode="lin" valueType="num">
                                      <p:cBhvr>
                                        <p:cTn id="139" dur="4000" fill="hold"/>
                                        <p:tgtEl>
                                          <p:spTgt spid="21"/>
                                        </p:tgtEl>
                                        <p:attrNameLst>
                                          <p:attrName>ppt_x</p:attrName>
                                        </p:attrNameLst>
                                      </p:cBhvr>
                                      <p:tavLst>
                                        <p:tav tm="0">
                                          <p:val>
                                            <p:strVal val="#ppt_x-#ppt_w/2"/>
                                          </p:val>
                                        </p:tav>
                                        <p:tav tm="100000">
                                          <p:val>
                                            <p:strVal val="#ppt_x"/>
                                          </p:val>
                                        </p:tav>
                                      </p:tavLst>
                                    </p:anim>
                                    <p:anim calcmode="lin" valueType="num">
                                      <p:cBhvr>
                                        <p:cTn id="140" dur="4000" fill="hold"/>
                                        <p:tgtEl>
                                          <p:spTgt spid="21"/>
                                        </p:tgtEl>
                                        <p:attrNameLst>
                                          <p:attrName>ppt_y</p:attrName>
                                        </p:attrNameLst>
                                      </p:cBhvr>
                                      <p:tavLst>
                                        <p:tav tm="0">
                                          <p:val>
                                            <p:strVal val="#ppt_y"/>
                                          </p:val>
                                        </p:tav>
                                        <p:tav tm="100000">
                                          <p:val>
                                            <p:strVal val="#ppt_y"/>
                                          </p:val>
                                        </p:tav>
                                      </p:tavLst>
                                    </p:anim>
                                    <p:anim calcmode="lin" valueType="num">
                                      <p:cBhvr>
                                        <p:cTn id="141" dur="4000" fill="hold"/>
                                        <p:tgtEl>
                                          <p:spTgt spid="21"/>
                                        </p:tgtEl>
                                        <p:attrNameLst>
                                          <p:attrName>ppt_w</p:attrName>
                                        </p:attrNameLst>
                                      </p:cBhvr>
                                      <p:tavLst>
                                        <p:tav tm="0">
                                          <p:val>
                                            <p:fltVal val="0"/>
                                          </p:val>
                                        </p:tav>
                                        <p:tav tm="100000">
                                          <p:val>
                                            <p:strVal val="#ppt_w"/>
                                          </p:val>
                                        </p:tav>
                                      </p:tavLst>
                                    </p:anim>
                                    <p:anim calcmode="lin" valueType="num">
                                      <p:cBhvr>
                                        <p:cTn id="142" dur="4000" fill="hold"/>
                                        <p:tgtEl>
                                          <p:spTgt spid="21"/>
                                        </p:tgtEl>
                                        <p:attrNameLst>
                                          <p:attrName>ppt_h</p:attrName>
                                        </p:attrNameLst>
                                      </p:cBhvr>
                                      <p:tavLst>
                                        <p:tav tm="0">
                                          <p:val>
                                            <p:strVal val="#ppt_h"/>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20"/>
                                        </p:tgtEl>
                                        <p:attrNameLst>
                                          <p:attrName>style.visibility</p:attrName>
                                        </p:attrNameLst>
                                      </p:cBhvr>
                                      <p:to>
                                        <p:strVal val="visible"/>
                                      </p:to>
                                    </p:set>
                                    <p:anim calcmode="lin" valueType="num">
                                      <p:cBhvr>
                                        <p:cTn id="145" dur="4000" fill="hold"/>
                                        <p:tgtEl>
                                          <p:spTgt spid="20"/>
                                        </p:tgtEl>
                                        <p:attrNameLst>
                                          <p:attrName>ppt_x</p:attrName>
                                        </p:attrNameLst>
                                      </p:cBhvr>
                                      <p:tavLst>
                                        <p:tav tm="0">
                                          <p:val>
                                            <p:strVal val="#ppt_x"/>
                                          </p:val>
                                        </p:tav>
                                        <p:tav tm="100000">
                                          <p:val>
                                            <p:strVal val="#ppt_x"/>
                                          </p:val>
                                        </p:tav>
                                      </p:tavLst>
                                    </p:anim>
                                    <p:anim calcmode="lin" valueType="num">
                                      <p:cBhvr>
                                        <p:cTn id="146" dur="4000" fill="hold"/>
                                        <p:tgtEl>
                                          <p:spTgt spid="20"/>
                                        </p:tgtEl>
                                        <p:attrNameLst>
                                          <p:attrName>ppt_y</p:attrName>
                                        </p:attrNameLst>
                                      </p:cBhvr>
                                      <p:tavLst>
                                        <p:tav tm="0">
                                          <p:val>
                                            <p:strVal val="#ppt_y-#ppt_h/2"/>
                                          </p:val>
                                        </p:tav>
                                        <p:tav tm="100000">
                                          <p:val>
                                            <p:strVal val="#ppt_y"/>
                                          </p:val>
                                        </p:tav>
                                      </p:tavLst>
                                    </p:anim>
                                    <p:anim calcmode="lin" valueType="num">
                                      <p:cBhvr>
                                        <p:cTn id="147" dur="4000" fill="hold"/>
                                        <p:tgtEl>
                                          <p:spTgt spid="20"/>
                                        </p:tgtEl>
                                        <p:attrNameLst>
                                          <p:attrName>ppt_w</p:attrName>
                                        </p:attrNameLst>
                                      </p:cBhvr>
                                      <p:tavLst>
                                        <p:tav tm="0">
                                          <p:val>
                                            <p:strVal val="#ppt_w"/>
                                          </p:val>
                                        </p:tav>
                                        <p:tav tm="100000">
                                          <p:val>
                                            <p:strVal val="#ppt_w"/>
                                          </p:val>
                                        </p:tav>
                                      </p:tavLst>
                                    </p:anim>
                                    <p:anim calcmode="lin" valueType="num">
                                      <p:cBhvr>
                                        <p:cTn id="148" dur="4000" fill="hold"/>
                                        <p:tgtEl>
                                          <p:spTgt spid="20"/>
                                        </p:tgtEl>
                                        <p:attrNameLst>
                                          <p:attrName>ppt_h</p:attrName>
                                        </p:attrNameLst>
                                      </p:cBhvr>
                                      <p:tavLst>
                                        <p:tav tm="0">
                                          <p:val>
                                            <p:fltVal val="0"/>
                                          </p:val>
                                        </p:tav>
                                        <p:tav tm="100000">
                                          <p:val>
                                            <p:strVal val="#ppt_h"/>
                                          </p:val>
                                        </p:tav>
                                      </p:tavLst>
                                    </p:anim>
                                  </p:childTnLst>
                                </p:cTn>
                              </p:par>
                            </p:childTnLst>
                          </p:cTn>
                        </p:par>
                        <p:par>
                          <p:cTn id="149" fill="hold">
                            <p:stCondLst>
                              <p:cond delay="4000"/>
                            </p:stCondLst>
                            <p:childTnLst>
                              <p:par>
                                <p:cTn id="150" presetID="40" presetClass="entr" presetSubtype="0" fill="hold" grpId="0" nodeType="afterEffect">
                                  <p:stCondLst>
                                    <p:cond delay="0"/>
                                  </p:stCondLst>
                                  <p:iterate type="lt">
                                    <p:tmPct val="10000"/>
                                  </p:iterate>
                                  <p:childTnLst>
                                    <p:set>
                                      <p:cBhvr>
                                        <p:cTn id="151" dur="1" fill="hold">
                                          <p:stCondLst>
                                            <p:cond delay="0"/>
                                          </p:stCondLst>
                                        </p:cTn>
                                        <p:tgtEl>
                                          <p:spTgt spid="26"/>
                                        </p:tgtEl>
                                        <p:attrNameLst>
                                          <p:attrName>style.visibility</p:attrName>
                                        </p:attrNameLst>
                                      </p:cBhvr>
                                      <p:to>
                                        <p:strVal val="visible"/>
                                      </p:to>
                                    </p:set>
                                    <p:animEffect transition="in" filter="fade">
                                      <p:cBhvr>
                                        <p:cTn id="152" dur="1000"/>
                                        <p:tgtEl>
                                          <p:spTgt spid="26"/>
                                        </p:tgtEl>
                                      </p:cBhvr>
                                    </p:animEffect>
                                    <p:anim calcmode="lin" valueType="num">
                                      <p:cBhvr>
                                        <p:cTn id="153" dur="1000" fill="hold"/>
                                        <p:tgtEl>
                                          <p:spTgt spid="26"/>
                                        </p:tgtEl>
                                        <p:attrNameLst>
                                          <p:attrName>ppt_x</p:attrName>
                                        </p:attrNameLst>
                                      </p:cBhvr>
                                      <p:tavLst>
                                        <p:tav tm="0">
                                          <p:val>
                                            <p:strVal val="#ppt_x-.1"/>
                                          </p:val>
                                        </p:tav>
                                        <p:tav tm="100000">
                                          <p:val>
                                            <p:strVal val="#ppt_x"/>
                                          </p:val>
                                        </p:tav>
                                      </p:tavLst>
                                    </p:anim>
                                    <p:anim calcmode="lin" valueType="num">
                                      <p:cBhvr>
                                        <p:cTn id="154"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Users\Ana María\Desktop\between_two_worlds_ii_by_latyrx-d5rul69k.jpg"/>
          <p:cNvPicPr>
            <a:picLocks noChangeAspect="1" noChangeArrowheads="1"/>
          </p:cNvPicPr>
          <p:nvPr/>
        </p:nvPicPr>
        <p:blipFill>
          <a:blip r:embed="rId2" cstate="print"/>
          <a:srcRect t="87800"/>
          <a:stretch>
            <a:fillRect/>
          </a:stretch>
        </p:blipFill>
        <p:spPr bwMode="auto">
          <a:xfrm>
            <a:off x="0" y="5017740"/>
            <a:ext cx="9144000" cy="697260"/>
          </a:xfrm>
          <a:prstGeom prst="rect">
            <a:avLst/>
          </a:prstGeom>
          <a:noFill/>
          <a:ln w="9525">
            <a:noFill/>
            <a:miter lim="800000"/>
            <a:headEnd/>
            <a:tailEnd/>
          </a:ln>
        </p:spPr>
      </p:pic>
      <p:pic>
        <p:nvPicPr>
          <p:cNvPr id="18" name="Picture 3" descr="C:\Users\Ana María\Desktop\between_two_worlds_ii_by_latyrx-d5rul69k.jpg"/>
          <p:cNvPicPr>
            <a:picLocks noChangeAspect="1" noChangeArrowheads="1"/>
          </p:cNvPicPr>
          <p:nvPr/>
        </p:nvPicPr>
        <p:blipFill>
          <a:blip r:embed="rId2" cstate="print"/>
          <a:srcRect t="75200" b="12200"/>
          <a:stretch>
            <a:fillRect/>
          </a:stretch>
        </p:blipFill>
        <p:spPr bwMode="auto">
          <a:xfrm>
            <a:off x="0" y="4297660"/>
            <a:ext cx="9144000" cy="720080"/>
          </a:xfrm>
          <a:prstGeom prst="rect">
            <a:avLst/>
          </a:prstGeom>
          <a:noFill/>
          <a:ln w="9525">
            <a:noFill/>
            <a:miter lim="800000"/>
            <a:headEnd/>
            <a:tailEnd/>
          </a:ln>
        </p:spPr>
      </p:pic>
      <p:pic>
        <p:nvPicPr>
          <p:cNvPr id="19" name="Picture 3" descr="C:\Users\Ana María\Desktop\between_two_worlds_ii_by_latyrx-d5rul69k.jpg"/>
          <p:cNvPicPr>
            <a:picLocks noChangeAspect="1" noChangeArrowheads="1"/>
          </p:cNvPicPr>
          <p:nvPr/>
        </p:nvPicPr>
        <p:blipFill>
          <a:blip r:embed="rId2" cstate="print"/>
          <a:srcRect t="50000" r="75200" b="24800"/>
          <a:stretch>
            <a:fillRect/>
          </a:stretch>
        </p:blipFill>
        <p:spPr bwMode="auto">
          <a:xfrm>
            <a:off x="0" y="2857500"/>
            <a:ext cx="2267744" cy="1440160"/>
          </a:xfrm>
          <a:prstGeom prst="rect">
            <a:avLst/>
          </a:prstGeom>
          <a:noFill/>
          <a:ln w="9525">
            <a:noFill/>
            <a:miter lim="800000"/>
            <a:headEnd/>
            <a:tailEnd/>
          </a:ln>
        </p:spPr>
      </p:pic>
      <p:pic>
        <p:nvPicPr>
          <p:cNvPr id="20" name="Picture 3" descr="C:\Users\Ana María\Desktop\between_two_worlds_ii_by_latyrx-d5rul69k.jpg"/>
          <p:cNvPicPr>
            <a:picLocks noChangeAspect="1" noChangeArrowheads="1"/>
          </p:cNvPicPr>
          <p:nvPr/>
        </p:nvPicPr>
        <p:blipFill>
          <a:blip r:embed="rId2" cstate="print"/>
          <a:srcRect l="24800" t="50000" r="50000" b="24800"/>
          <a:stretch>
            <a:fillRect/>
          </a:stretch>
        </p:blipFill>
        <p:spPr bwMode="auto">
          <a:xfrm>
            <a:off x="2267744" y="2857500"/>
            <a:ext cx="2304256" cy="1440160"/>
          </a:xfrm>
          <a:prstGeom prst="rect">
            <a:avLst/>
          </a:prstGeom>
          <a:noFill/>
          <a:ln w="9525">
            <a:noFill/>
            <a:miter lim="800000"/>
            <a:headEnd/>
            <a:tailEnd/>
          </a:ln>
        </p:spPr>
      </p:pic>
      <p:pic>
        <p:nvPicPr>
          <p:cNvPr id="21" name="Picture 3" descr="C:\Users\Ana María\Desktop\between_two_worlds_ii_by_latyrx-d5rul69k.jpg"/>
          <p:cNvPicPr>
            <a:picLocks noChangeAspect="1" noChangeArrowheads="1"/>
          </p:cNvPicPr>
          <p:nvPr/>
        </p:nvPicPr>
        <p:blipFill>
          <a:blip r:embed="rId2" cstate="print"/>
          <a:srcRect l="50000" t="50000" r="24800" b="24800"/>
          <a:stretch>
            <a:fillRect/>
          </a:stretch>
        </p:blipFill>
        <p:spPr bwMode="auto">
          <a:xfrm>
            <a:off x="4572000" y="2857500"/>
            <a:ext cx="2304256" cy="1440160"/>
          </a:xfrm>
          <a:prstGeom prst="rect">
            <a:avLst/>
          </a:prstGeom>
          <a:noFill/>
          <a:ln w="9525">
            <a:noFill/>
            <a:miter lim="800000"/>
            <a:headEnd/>
            <a:tailEnd/>
          </a:ln>
        </p:spPr>
      </p:pic>
      <p:pic>
        <p:nvPicPr>
          <p:cNvPr id="22" name="Picture 3" descr="C:\Users\Ana María\Desktop\between_two_worlds_ii_by_latyrx-d5rul69k.jpg"/>
          <p:cNvPicPr>
            <a:picLocks noChangeAspect="1" noChangeArrowheads="1"/>
          </p:cNvPicPr>
          <p:nvPr/>
        </p:nvPicPr>
        <p:blipFill>
          <a:blip r:embed="rId2" cstate="print"/>
          <a:srcRect l="75200" t="50000" b="24800"/>
          <a:stretch>
            <a:fillRect/>
          </a:stretch>
        </p:blipFill>
        <p:spPr bwMode="auto">
          <a:xfrm>
            <a:off x="6876256" y="2857500"/>
            <a:ext cx="2267743" cy="1440160"/>
          </a:xfrm>
          <a:prstGeom prst="rect">
            <a:avLst/>
          </a:prstGeom>
          <a:noFill/>
          <a:ln w="9525">
            <a:noFill/>
            <a:miter lim="800000"/>
            <a:headEnd/>
            <a:tailEnd/>
          </a:ln>
        </p:spPr>
      </p:pic>
      <p:pic>
        <p:nvPicPr>
          <p:cNvPr id="23" name="Picture 3" descr="C:\Users\Ana María\Desktop\between_two_worlds_ii_by_latyrx-d5rul69k.jpg"/>
          <p:cNvPicPr>
            <a:picLocks noChangeAspect="1" noChangeArrowheads="1"/>
          </p:cNvPicPr>
          <p:nvPr/>
        </p:nvPicPr>
        <p:blipFill>
          <a:blip r:embed="rId2" cstate="print"/>
          <a:srcRect b="87799"/>
          <a:stretch>
            <a:fillRect/>
          </a:stretch>
        </p:blipFill>
        <p:spPr bwMode="auto">
          <a:xfrm>
            <a:off x="0" y="0"/>
            <a:ext cx="9144000" cy="697260"/>
          </a:xfrm>
          <a:prstGeom prst="rect">
            <a:avLst/>
          </a:prstGeom>
          <a:noFill/>
          <a:ln w="9525">
            <a:noFill/>
            <a:miter lim="800000"/>
            <a:headEnd/>
            <a:tailEnd/>
          </a:ln>
        </p:spPr>
      </p:pic>
      <p:pic>
        <p:nvPicPr>
          <p:cNvPr id="24" name="Picture 3" descr="C:\Users\Ana María\Desktop\between_two_worlds_ii_by_latyrx-d5rul69k.jpg"/>
          <p:cNvPicPr>
            <a:picLocks noChangeAspect="1" noChangeArrowheads="1"/>
          </p:cNvPicPr>
          <p:nvPr/>
        </p:nvPicPr>
        <p:blipFill>
          <a:blip r:embed="rId2" cstate="print"/>
          <a:srcRect t="12200" b="75200"/>
          <a:stretch>
            <a:fillRect/>
          </a:stretch>
        </p:blipFill>
        <p:spPr bwMode="auto">
          <a:xfrm>
            <a:off x="0" y="697260"/>
            <a:ext cx="9144000" cy="720080"/>
          </a:xfrm>
          <a:prstGeom prst="rect">
            <a:avLst/>
          </a:prstGeom>
          <a:noFill/>
          <a:ln w="9525">
            <a:noFill/>
            <a:miter lim="800000"/>
            <a:headEnd/>
            <a:tailEnd/>
          </a:ln>
        </p:spPr>
      </p:pic>
      <p:pic>
        <p:nvPicPr>
          <p:cNvPr id="25" name="Picture 3" descr="C:\Users\Ana María\Desktop\between_two_worlds_ii_by_latyrx-d5rul69k.jpg"/>
          <p:cNvPicPr>
            <a:picLocks noChangeAspect="1" noChangeArrowheads="1"/>
          </p:cNvPicPr>
          <p:nvPr/>
        </p:nvPicPr>
        <p:blipFill>
          <a:blip r:embed="rId2" cstate="print"/>
          <a:srcRect t="24800" r="75200" b="50000"/>
          <a:stretch>
            <a:fillRect/>
          </a:stretch>
        </p:blipFill>
        <p:spPr bwMode="auto">
          <a:xfrm>
            <a:off x="0" y="1417340"/>
            <a:ext cx="2267744" cy="1440160"/>
          </a:xfrm>
          <a:prstGeom prst="rect">
            <a:avLst/>
          </a:prstGeom>
          <a:noFill/>
          <a:ln w="9525">
            <a:noFill/>
            <a:miter lim="800000"/>
            <a:headEnd/>
            <a:tailEnd/>
          </a:ln>
        </p:spPr>
      </p:pic>
      <p:pic>
        <p:nvPicPr>
          <p:cNvPr id="26" name="Picture 3" descr="C:\Users\Ana María\Desktop\between_two_worlds_ii_by_latyrx-d5rul69k.jpg"/>
          <p:cNvPicPr>
            <a:picLocks noChangeAspect="1" noChangeArrowheads="1"/>
          </p:cNvPicPr>
          <p:nvPr/>
        </p:nvPicPr>
        <p:blipFill>
          <a:blip r:embed="rId2" cstate="print"/>
          <a:srcRect l="24800" t="24800" r="50000" b="50000"/>
          <a:stretch>
            <a:fillRect/>
          </a:stretch>
        </p:blipFill>
        <p:spPr bwMode="auto">
          <a:xfrm>
            <a:off x="2267744" y="1417340"/>
            <a:ext cx="2304256" cy="1440160"/>
          </a:xfrm>
          <a:prstGeom prst="rect">
            <a:avLst/>
          </a:prstGeom>
          <a:noFill/>
          <a:ln w="9525">
            <a:noFill/>
            <a:miter lim="800000"/>
            <a:headEnd/>
            <a:tailEnd/>
          </a:ln>
        </p:spPr>
      </p:pic>
      <p:pic>
        <p:nvPicPr>
          <p:cNvPr id="27" name="Picture 3" descr="C:\Users\Ana María\Desktop\between_two_worlds_ii_by_latyrx-d5rul69k.jpg"/>
          <p:cNvPicPr>
            <a:picLocks noChangeAspect="1" noChangeArrowheads="1"/>
          </p:cNvPicPr>
          <p:nvPr/>
        </p:nvPicPr>
        <p:blipFill>
          <a:blip r:embed="rId2" cstate="print"/>
          <a:srcRect l="50000" t="24800" r="24800" b="50000"/>
          <a:stretch>
            <a:fillRect/>
          </a:stretch>
        </p:blipFill>
        <p:spPr bwMode="auto">
          <a:xfrm>
            <a:off x="4572000" y="1417340"/>
            <a:ext cx="2304256" cy="1440160"/>
          </a:xfrm>
          <a:prstGeom prst="rect">
            <a:avLst/>
          </a:prstGeom>
          <a:noFill/>
          <a:ln w="9525">
            <a:noFill/>
            <a:miter lim="800000"/>
            <a:headEnd/>
            <a:tailEnd/>
          </a:ln>
        </p:spPr>
      </p:pic>
      <p:pic>
        <p:nvPicPr>
          <p:cNvPr id="28" name="Picture 3" descr="C:\Users\Ana María\Desktop\between_two_worlds_ii_by_latyrx-d5rul69k.jpg"/>
          <p:cNvPicPr>
            <a:picLocks noChangeAspect="1" noChangeArrowheads="1"/>
          </p:cNvPicPr>
          <p:nvPr/>
        </p:nvPicPr>
        <p:blipFill>
          <a:blip r:embed="rId2" cstate="print"/>
          <a:srcRect l="75200" t="24800" b="50000"/>
          <a:stretch>
            <a:fillRect/>
          </a:stretch>
        </p:blipFill>
        <p:spPr bwMode="auto">
          <a:xfrm>
            <a:off x="6876256" y="1417340"/>
            <a:ext cx="2267744" cy="1440160"/>
          </a:xfrm>
          <a:prstGeom prst="rect">
            <a:avLst/>
          </a:prstGeom>
          <a:noFill/>
          <a:ln w="9525">
            <a:noFill/>
            <a:miter lim="800000"/>
            <a:headEnd/>
            <a:tailEnd/>
          </a:ln>
        </p:spPr>
      </p:pic>
      <p:sp>
        <p:nvSpPr>
          <p:cNvPr id="14" name="13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Ni más ni menos que 46 millones de litros por segundo caen por las Cataratas de Iguazú, o lo que es lo mismo, se llenarían 18 piscinas olímpicas por segundo. Todo un espectáculo para los sentidos.</a:t>
            </a:r>
          </a:p>
        </p:txBody>
      </p:sp>
    </p:spTree>
  </p:cSld>
  <p:clrMapOvr>
    <a:masterClrMapping/>
  </p:clrMapOvr>
  <mc:AlternateContent xmlns:mc="http://schemas.openxmlformats.org/markup-compatibility/2006">
    <mc:Choice xmlns:p14="http://schemas.microsoft.com/office/powerpoint/2010/main" Requires="p14">
      <p:transition spd="slow" p14:dur="3500" advTm="27000">
        <p14:glitter pattern="hexagon"/>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fade">
                                      <p:cBhvr>
                                        <p:cTn id="7" dur="3000"/>
                                        <p:tgtEl>
                                          <p:spTgt spid="9219"/>
                                        </p:tgtEl>
                                      </p:cBhvr>
                                    </p:animEffect>
                                    <p:anim calcmode="lin" valueType="num">
                                      <p:cBhvr>
                                        <p:cTn id="8" dur="3000" fill="hold"/>
                                        <p:tgtEl>
                                          <p:spTgt spid="9219"/>
                                        </p:tgtEl>
                                        <p:attrNameLst>
                                          <p:attrName>style.rotation</p:attrName>
                                        </p:attrNameLst>
                                      </p:cBhvr>
                                      <p:tavLst>
                                        <p:tav tm="0">
                                          <p:val>
                                            <p:fltVal val="720"/>
                                          </p:val>
                                        </p:tav>
                                        <p:tav tm="100000">
                                          <p:val>
                                            <p:fltVal val="0"/>
                                          </p:val>
                                        </p:tav>
                                      </p:tavLst>
                                    </p:anim>
                                    <p:anim calcmode="lin" valueType="num">
                                      <p:cBhvr>
                                        <p:cTn id="9" dur="3000" fill="hold"/>
                                        <p:tgtEl>
                                          <p:spTgt spid="9219"/>
                                        </p:tgtEl>
                                        <p:attrNameLst>
                                          <p:attrName>ppt_h</p:attrName>
                                        </p:attrNameLst>
                                      </p:cBhvr>
                                      <p:tavLst>
                                        <p:tav tm="0">
                                          <p:val>
                                            <p:fltVal val="0"/>
                                          </p:val>
                                        </p:tav>
                                        <p:tav tm="100000">
                                          <p:val>
                                            <p:strVal val="#ppt_h"/>
                                          </p:val>
                                        </p:tav>
                                      </p:tavLst>
                                    </p:anim>
                                    <p:anim calcmode="lin" valueType="num">
                                      <p:cBhvr>
                                        <p:cTn id="10" dur="3000" fill="hold"/>
                                        <p:tgtEl>
                                          <p:spTgt spid="9219"/>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3000"/>
                                        <p:tgtEl>
                                          <p:spTgt spid="23"/>
                                        </p:tgtEl>
                                      </p:cBhvr>
                                    </p:animEffect>
                                    <p:anim calcmode="lin" valueType="num">
                                      <p:cBhvr>
                                        <p:cTn id="14" dur="3000" fill="hold"/>
                                        <p:tgtEl>
                                          <p:spTgt spid="23"/>
                                        </p:tgtEl>
                                        <p:attrNameLst>
                                          <p:attrName>style.rotation</p:attrName>
                                        </p:attrNameLst>
                                      </p:cBhvr>
                                      <p:tavLst>
                                        <p:tav tm="0">
                                          <p:val>
                                            <p:fltVal val="720"/>
                                          </p:val>
                                        </p:tav>
                                        <p:tav tm="100000">
                                          <p:val>
                                            <p:fltVal val="0"/>
                                          </p:val>
                                        </p:tav>
                                      </p:tavLst>
                                    </p:anim>
                                    <p:anim calcmode="lin" valueType="num">
                                      <p:cBhvr>
                                        <p:cTn id="15" dur="3000" fill="hold"/>
                                        <p:tgtEl>
                                          <p:spTgt spid="23"/>
                                        </p:tgtEl>
                                        <p:attrNameLst>
                                          <p:attrName>ppt_h</p:attrName>
                                        </p:attrNameLst>
                                      </p:cBhvr>
                                      <p:tavLst>
                                        <p:tav tm="0">
                                          <p:val>
                                            <p:fltVal val="0"/>
                                          </p:val>
                                        </p:tav>
                                        <p:tav tm="100000">
                                          <p:val>
                                            <p:strVal val="#ppt_h"/>
                                          </p:val>
                                        </p:tav>
                                      </p:tavLst>
                                    </p:anim>
                                    <p:anim calcmode="lin" valueType="num">
                                      <p:cBhvr>
                                        <p:cTn id="16" dur="3000" fill="hold"/>
                                        <p:tgtEl>
                                          <p:spTgt spid="23"/>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2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3000"/>
                                        <p:tgtEl>
                                          <p:spTgt spid="18"/>
                                        </p:tgtEl>
                                      </p:cBhvr>
                                    </p:animEffect>
                                    <p:anim calcmode="lin" valueType="num">
                                      <p:cBhvr>
                                        <p:cTn id="20" dur="3000" fill="hold"/>
                                        <p:tgtEl>
                                          <p:spTgt spid="18"/>
                                        </p:tgtEl>
                                        <p:attrNameLst>
                                          <p:attrName>style.rotation</p:attrName>
                                        </p:attrNameLst>
                                      </p:cBhvr>
                                      <p:tavLst>
                                        <p:tav tm="0">
                                          <p:val>
                                            <p:fltVal val="720"/>
                                          </p:val>
                                        </p:tav>
                                        <p:tav tm="100000">
                                          <p:val>
                                            <p:fltVal val="0"/>
                                          </p:val>
                                        </p:tav>
                                      </p:tavLst>
                                    </p:anim>
                                    <p:anim calcmode="lin" valueType="num">
                                      <p:cBhvr>
                                        <p:cTn id="21" dur="3000" fill="hold"/>
                                        <p:tgtEl>
                                          <p:spTgt spid="18"/>
                                        </p:tgtEl>
                                        <p:attrNameLst>
                                          <p:attrName>ppt_h</p:attrName>
                                        </p:attrNameLst>
                                      </p:cBhvr>
                                      <p:tavLst>
                                        <p:tav tm="0">
                                          <p:val>
                                            <p:fltVal val="0"/>
                                          </p:val>
                                        </p:tav>
                                        <p:tav tm="100000">
                                          <p:val>
                                            <p:strVal val="#ppt_h"/>
                                          </p:val>
                                        </p:tav>
                                      </p:tavLst>
                                    </p:anim>
                                    <p:anim calcmode="lin" valueType="num">
                                      <p:cBhvr>
                                        <p:cTn id="22" dur="3000" fill="hold"/>
                                        <p:tgtEl>
                                          <p:spTgt spid="18"/>
                                        </p:tgtEl>
                                        <p:attrNameLst>
                                          <p:attrName>ppt_w</p:attrName>
                                        </p:attrNameLst>
                                      </p:cBhvr>
                                      <p:tavLst>
                                        <p:tav tm="0">
                                          <p:val>
                                            <p:fltVal val="0"/>
                                          </p:val>
                                        </p:tav>
                                        <p:tav tm="100000">
                                          <p:val>
                                            <p:strVal val="#ppt_w"/>
                                          </p:val>
                                        </p:tav>
                                      </p:tavLst>
                                    </p:anim>
                                  </p:childTnLst>
                                </p:cTn>
                              </p:par>
                              <p:par>
                                <p:cTn id="23" presetID="35" presetClass="entr" presetSubtype="0" fill="hold" nodeType="withEffect">
                                  <p:stCondLst>
                                    <p:cond delay="20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3000"/>
                                        <p:tgtEl>
                                          <p:spTgt spid="24"/>
                                        </p:tgtEl>
                                      </p:cBhvr>
                                    </p:animEffect>
                                    <p:anim calcmode="lin" valueType="num">
                                      <p:cBhvr>
                                        <p:cTn id="26" dur="3000" fill="hold"/>
                                        <p:tgtEl>
                                          <p:spTgt spid="24"/>
                                        </p:tgtEl>
                                        <p:attrNameLst>
                                          <p:attrName>style.rotation</p:attrName>
                                        </p:attrNameLst>
                                      </p:cBhvr>
                                      <p:tavLst>
                                        <p:tav tm="0">
                                          <p:val>
                                            <p:fltVal val="720"/>
                                          </p:val>
                                        </p:tav>
                                        <p:tav tm="100000">
                                          <p:val>
                                            <p:fltVal val="0"/>
                                          </p:val>
                                        </p:tav>
                                      </p:tavLst>
                                    </p:anim>
                                    <p:anim calcmode="lin" valueType="num">
                                      <p:cBhvr>
                                        <p:cTn id="27" dur="3000" fill="hold"/>
                                        <p:tgtEl>
                                          <p:spTgt spid="24"/>
                                        </p:tgtEl>
                                        <p:attrNameLst>
                                          <p:attrName>ppt_h</p:attrName>
                                        </p:attrNameLst>
                                      </p:cBhvr>
                                      <p:tavLst>
                                        <p:tav tm="0">
                                          <p:val>
                                            <p:fltVal val="0"/>
                                          </p:val>
                                        </p:tav>
                                        <p:tav tm="100000">
                                          <p:val>
                                            <p:strVal val="#ppt_h"/>
                                          </p:val>
                                        </p:tav>
                                      </p:tavLst>
                                    </p:anim>
                                    <p:anim calcmode="lin" valueType="num">
                                      <p:cBhvr>
                                        <p:cTn id="28" dur="3000" fill="hold"/>
                                        <p:tgtEl>
                                          <p:spTgt spid="24"/>
                                        </p:tgtEl>
                                        <p:attrNameLst>
                                          <p:attrName>ppt_w</p:attrName>
                                        </p:attrNameLst>
                                      </p:cBhvr>
                                      <p:tavLst>
                                        <p:tav tm="0">
                                          <p:val>
                                            <p:fltVal val="0"/>
                                          </p:val>
                                        </p:tav>
                                        <p:tav tm="100000">
                                          <p:val>
                                            <p:strVal val="#ppt_w"/>
                                          </p:val>
                                        </p:tav>
                                      </p:tavLst>
                                    </p:anim>
                                  </p:childTnLst>
                                </p:cTn>
                              </p:par>
                            </p:childTnLst>
                          </p:cTn>
                        </p:par>
                        <p:par>
                          <p:cTn id="29" fill="hold">
                            <p:stCondLst>
                              <p:cond delay="3200"/>
                            </p:stCondLst>
                            <p:childTnLst>
                              <p:par>
                                <p:cTn id="30" presetID="4" presetClass="entr" presetSubtype="16"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box(in)">
                                      <p:cBhvr>
                                        <p:cTn id="32" dur="3000"/>
                                        <p:tgtEl>
                                          <p:spTgt spid="19"/>
                                        </p:tgtEl>
                                      </p:cBhvr>
                                    </p:animEffect>
                                  </p:childTnLst>
                                </p:cTn>
                              </p:par>
                              <p:par>
                                <p:cTn id="33" presetID="4" presetClass="entr" presetSubtype="32"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box(out)">
                                      <p:cBhvr>
                                        <p:cTn id="35" dur="3000"/>
                                        <p:tgtEl>
                                          <p:spTgt spid="20"/>
                                        </p:tgtEl>
                                      </p:cBhvr>
                                    </p:animEffect>
                                  </p:childTnLst>
                                </p:cTn>
                              </p:par>
                              <p:par>
                                <p:cTn id="36" presetID="4" presetClass="entr" presetSubtype="16" fill="hold"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box(in)">
                                      <p:cBhvr>
                                        <p:cTn id="38" dur="3000"/>
                                        <p:tgtEl>
                                          <p:spTgt spid="21"/>
                                        </p:tgtEl>
                                      </p:cBhvr>
                                    </p:animEffect>
                                  </p:childTnLst>
                                </p:cTn>
                              </p:par>
                              <p:par>
                                <p:cTn id="39" presetID="4" presetClass="entr" presetSubtype="32"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box(out)">
                                      <p:cBhvr>
                                        <p:cTn id="41" dur="3000"/>
                                        <p:tgtEl>
                                          <p:spTgt spid="22"/>
                                        </p:tgtEl>
                                      </p:cBhvr>
                                    </p:animEffect>
                                  </p:childTnLst>
                                </p:cTn>
                              </p:par>
                              <p:par>
                                <p:cTn id="42" presetID="4" presetClass="entr" presetSubtype="32"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box(out)">
                                      <p:cBhvr>
                                        <p:cTn id="44" dur="3000"/>
                                        <p:tgtEl>
                                          <p:spTgt spid="25"/>
                                        </p:tgtEl>
                                      </p:cBhvr>
                                    </p:animEffect>
                                  </p:childTnLst>
                                </p:cTn>
                              </p:par>
                              <p:par>
                                <p:cTn id="45" presetID="4" presetClass="entr" presetSubtype="16" fill="hold"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box(in)">
                                      <p:cBhvr>
                                        <p:cTn id="47" dur="3000"/>
                                        <p:tgtEl>
                                          <p:spTgt spid="26"/>
                                        </p:tgtEl>
                                      </p:cBhvr>
                                    </p:animEffect>
                                  </p:childTnLst>
                                </p:cTn>
                              </p:par>
                              <p:par>
                                <p:cTn id="48" presetID="4" presetClass="entr" presetSubtype="32" fill="hold" nodeType="with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box(out)">
                                      <p:cBhvr>
                                        <p:cTn id="50" dur="3000"/>
                                        <p:tgtEl>
                                          <p:spTgt spid="27"/>
                                        </p:tgtEl>
                                      </p:cBhvr>
                                    </p:animEffect>
                                  </p:childTnLst>
                                </p:cTn>
                              </p:par>
                              <p:par>
                                <p:cTn id="51" presetID="4" presetClass="entr" presetSubtype="16"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box(in)">
                                      <p:cBhvr>
                                        <p:cTn id="53" dur="3000"/>
                                        <p:tgtEl>
                                          <p:spTgt spid="28"/>
                                        </p:tgtEl>
                                      </p:cBhvr>
                                    </p:animEffect>
                                  </p:childTnLst>
                                </p:cTn>
                              </p:par>
                            </p:childTnLst>
                          </p:cTn>
                        </p:par>
                        <p:par>
                          <p:cTn id="54" fill="hold">
                            <p:stCondLst>
                              <p:cond delay="62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14"/>
                                        </p:tgtEl>
                                        <p:attrNameLst>
                                          <p:attrName>style.visibility</p:attrName>
                                        </p:attrNameLst>
                                      </p:cBhvr>
                                      <p:to>
                                        <p:strVal val="visible"/>
                                      </p:to>
                                    </p:set>
                                    <p:animEffect transition="in" filter="fade">
                                      <p:cBhvr>
                                        <p:cTn id="57" dur="1000"/>
                                        <p:tgtEl>
                                          <p:spTgt spid="14"/>
                                        </p:tgtEl>
                                      </p:cBhvr>
                                    </p:animEffect>
                                    <p:anim calcmode="lin" valueType="num">
                                      <p:cBhvr>
                                        <p:cTn id="58" dur="1000" fill="hold"/>
                                        <p:tgtEl>
                                          <p:spTgt spid="14"/>
                                        </p:tgtEl>
                                        <p:attrNameLst>
                                          <p:attrName>ppt_x</p:attrName>
                                        </p:attrNameLst>
                                      </p:cBhvr>
                                      <p:tavLst>
                                        <p:tav tm="0">
                                          <p:val>
                                            <p:strVal val="#ppt_x-.1"/>
                                          </p:val>
                                        </p:tav>
                                        <p:tav tm="100000">
                                          <p:val>
                                            <p:strVal val="#ppt_x"/>
                                          </p:val>
                                        </p:tav>
                                      </p:tavLst>
                                    </p:anim>
                                    <p:anim calcmode="lin" valueType="num">
                                      <p:cBhvr>
                                        <p:cTn id="59"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Gumpert Apollo.jpg"/>
          <p:cNvPicPr>
            <a:picLocks noChangeAspect="1" noChangeArrowheads="1"/>
          </p:cNvPicPr>
          <p:nvPr/>
        </p:nvPicPr>
        <p:blipFill>
          <a:blip r:embed="rId2" cstate="print"/>
          <a:srcRect r="75200"/>
          <a:stretch>
            <a:fillRect/>
          </a:stretch>
        </p:blipFill>
        <p:spPr bwMode="auto">
          <a:xfrm>
            <a:off x="0" y="0"/>
            <a:ext cx="2267744" cy="5715000"/>
          </a:xfrm>
          <a:prstGeom prst="rect">
            <a:avLst/>
          </a:prstGeom>
          <a:noFill/>
          <a:ln w="9525">
            <a:noFill/>
            <a:miter lim="800000"/>
            <a:headEnd/>
            <a:tailEnd/>
          </a:ln>
        </p:spPr>
      </p:pic>
      <p:pic>
        <p:nvPicPr>
          <p:cNvPr id="3" name="Picture 2" descr="C:\Users\Ana María\Desktop\Gumpert Apollo.jpg"/>
          <p:cNvPicPr>
            <a:picLocks noChangeAspect="1" noChangeArrowheads="1"/>
          </p:cNvPicPr>
          <p:nvPr/>
        </p:nvPicPr>
        <p:blipFill>
          <a:blip r:embed="rId2" cstate="print"/>
          <a:srcRect l="24800" r="50000"/>
          <a:stretch>
            <a:fillRect/>
          </a:stretch>
        </p:blipFill>
        <p:spPr bwMode="auto">
          <a:xfrm>
            <a:off x="2267744" y="0"/>
            <a:ext cx="2304256" cy="5714999"/>
          </a:xfrm>
          <a:prstGeom prst="rect">
            <a:avLst/>
          </a:prstGeom>
          <a:noFill/>
          <a:ln w="9525">
            <a:noFill/>
            <a:miter lim="800000"/>
            <a:headEnd/>
            <a:tailEnd/>
          </a:ln>
        </p:spPr>
      </p:pic>
      <p:pic>
        <p:nvPicPr>
          <p:cNvPr id="4" name="Picture 2" descr="C:\Users\Ana María\Desktop\Gumpert Apollo.jpg"/>
          <p:cNvPicPr>
            <a:picLocks noChangeAspect="1" noChangeArrowheads="1"/>
          </p:cNvPicPr>
          <p:nvPr/>
        </p:nvPicPr>
        <p:blipFill>
          <a:blip r:embed="rId2" cstate="print"/>
          <a:srcRect l="50000" r="24800"/>
          <a:stretch>
            <a:fillRect/>
          </a:stretch>
        </p:blipFill>
        <p:spPr bwMode="auto">
          <a:xfrm>
            <a:off x="4572000" y="0"/>
            <a:ext cx="2304256" cy="5715000"/>
          </a:xfrm>
          <a:prstGeom prst="rect">
            <a:avLst/>
          </a:prstGeom>
          <a:noFill/>
          <a:ln w="9525">
            <a:noFill/>
            <a:miter lim="800000"/>
            <a:headEnd/>
            <a:tailEnd/>
          </a:ln>
        </p:spPr>
      </p:pic>
      <p:pic>
        <p:nvPicPr>
          <p:cNvPr id="5" name="Picture 2" descr="C:\Users\Ana María\Desktop\Gumpert Apollo.jpg"/>
          <p:cNvPicPr>
            <a:picLocks noChangeAspect="1" noChangeArrowheads="1"/>
          </p:cNvPicPr>
          <p:nvPr/>
        </p:nvPicPr>
        <p:blipFill>
          <a:blip r:embed="rId2" cstate="print"/>
          <a:srcRect l="75200"/>
          <a:stretch>
            <a:fillRect/>
          </a:stretch>
        </p:blipFill>
        <p:spPr bwMode="auto">
          <a:xfrm>
            <a:off x="6876256" y="0"/>
            <a:ext cx="2267745" cy="5714999"/>
          </a:xfrm>
          <a:prstGeom prst="rect">
            <a:avLst/>
          </a:prstGeom>
          <a:noFill/>
          <a:ln w="9525">
            <a:noFill/>
            <a:miter lim="800000"/>
            <a:headEnd/>
            <a:tailEnd/>
          </a:ln>
        </p:spPr>
      </p:pic>
      <p:sp>
        <p:nvSpPr>
          <p:cNvPr id="6" name="5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del Iguazú hacen de frontera natural entre Brasil y Argentina, y aunque también se puede visitar el lado brasileño, el lado argentino es donde se encuentran el 80% del total de cascadas.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glitter dir="r" pattern="hexago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vertical)">
                                      <p:cBhvr>
                                        <p:cTn id="7" dur="4000"/>
                                        <p:tgtEl>
                                          <p:spTgt spid="2"/>
                                        </p:tgtEl>
                                      </p:cBhvr>
                                    </p:animEffect>
                                  </p:childTnLst>
                                </p:cTn>
                              </p:par>
                              <p:par>
                                <p:cTn id="8" presetID="3"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vertical)">
                                      <p:cBhvr>
                                        <p:cTn id="10" dur="4000"/>
                                        <p:tgtEl>
                                          <p:spTgt spid="3"/>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4000"/>
                                        <p:tgtEl>
                                          <p:spTgt spid="4"/>
                                        </p:tgtEl>
                                      </p:cBhvr>
                                    </p:animEffect>
                                  </p:childTnLst>
                                </p:cTn>
                              </p:par>
                              <p:par>
                                <p:cTn id="14" presetID="3" presetClass="entr" presetSubtype="5"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vertical)">
                                      <p:cBhvr>
                                        <p:cTn id="16" dur="4000"/>
                                        <p:tgtEl>
                                          <p:spTgt spid="5"/>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25 amaneciendo.jpg"/>
          <p:cNvPicPr>
            <a:picLocks noGrp="1" noChangeAspect="1"/>
          </p:cNvPicPr>
          <p:nvPr isPhoto="1"/>
        </p:nvPicPr>
        <p:blipFill>
          <a:blip r:embed="rId2" cstate="print"/>
          <a:srcRect l="83075" b="75200"/>
          <a:stretch>
            <a:fillRect/>
          </a:stretch>
        </p:blipFill>
        <p:spPr bwMode="auto">
          <a:xfrm>
            <a:off x="7596336" y="0"/>
            <a:ext cx="1547664" cy="1417340"/>
          </a:xfrm>
          <a:prstGeom prst="rect">
            <a:avLst/>
          </a:prstGeom>
          <a:noFill/>
          <a:ln w="9525">
            <a:noFill/>
            <a:miter lim="800000"/>
            <a:headEnd/>
            <a:tailEnd/>
          </a:ln>
        </p:spPr>
      </p:pic>
      <p:pic>
        <p:nvPicPr>
          <p:cNvPr id="3" name="2 Imagen" descr="25 amaneciendo.jpg"/>
          <p:cNvPicPr>
            <a:picLocks noChangeAspect="1"/>
          </p:cNvPicPr>
          <p:nvPr/>
        </p:nvPicPr>
        <p:blipFill>
          <a:blip r:embed="rId2" cstate="print"/>
          <a:srcRect l="66537" r="16926" b="75200"/>
          <a:stretch>
            <a:fillRect/>
          </a:stretch>
        </p:blipFill>
        <p:spPr bwMode="auto">
          <a:xfrm>
            <a:off x="6084168" y="0"/>
            <a:ext cx="1512168" cy="1417340"/>
          </a:xfrm>
          <a:prstGeom prst="rect">
            <a:avLst/>
          </a:prstGeom>
          <a:noFill/>
          <a:ln w="9525">
            <a:noFill/>
            <a:miter lim="800000"/>
            <a:headEnd/>
            <a:tailEnd/>
          </a:ln>
        </p:spPr>
      </p:pic>
      <p:pic>
        <p:nvPicPr>
          <p:cNvPr id="4" name="3 Imagen" descr="25 amaneciendo.jpg"/>
          <p:cNvPicPr>
            <a:picLocks noChangeAspect="1"/>
          </p:cNvPicPr>
          <p:nvPr/>
        </p:nvPicPr>
        <p:blipFill>
          <a:blip r:embed="rId2" cstate="print"/>
          <a:srcRect l="50000" r="33463" b="75200"/>
          <a:stretch>
            <a:fillRect/>
          </a:stretch>
        </p:blipFill>
        <p:spPr bwMode="auto">
          <a:xfrm>
            <a:off x="4572000" y="0"/>
            <a:ext cx="1512168" cy="1417340"/>
          </a:xfrm>
          <a:prstGeom prst="rect">
            <a:avLst/>
          </a:prstGeom>
          <a:noFill/>
          <a:ln w="9525">
            <a:noFill/>
            <a:miter lim="800000"/>
            <a:headEnd/>
            <a:tailEnd/>
          </a:ln>
        </p:spPr>
      </p:pic>
      <p:pic>
        <p:nvPicPr>
          <p:cNvPr id="5" name="4 Imagen" descr="25 amaneciendo.jpg"/>
          <p:cNvPicPr>
            <a:picLocks noChangeAspect="1"/>
          </p:cNvPicPr>
          <p:nvPr/>
        </p:nvPicPr>
        <p:blipFill>
          <a:blip r:embed="rId2" cstate="print"/>
          <a:srcRect l="32675" r="50000" b="75200"/>
          <a:stretch>
            <a:fillRect/>
          </a:stretch>
        </p:blipFill>
        <p:spPr bwMode="auto">
          <a:xfrm>
            <a:off x="2987824" y="0"/>
            <a:ext cx="1584176" cy="1417340"/>
          </a:xfrm>
          <a:prstGeom prst="rect">
            <a:avLst/>
          </a:prstGeom>
          <a:noFill/>
          <a:ln w="9525">
            <a:noFill/>
            <a:miter lim="800000"/>
            <a:headEnd/>
            <a:tailEnd/>
          </a:ln>
        </p:spPr>
      </p:pic>
      <p:pic>
        <p:nvPicPr>
          <p:cNvPr id="6" name="5 Imagen" descr="25 amaneciendo.jpg"/>
          <p:cNvPicPr>
            <a:picLocks noChangeAspect="1"/>
          </p:cNvPicPr>
          <p:nvPr/>
        </p:nvPicPr>
        <p:blipFill>
          <a:blip r:embed="rId2" cstate="print"/>
          <a:srcRect l="16138" r="67325" b="75200"/>
          <a:stretch>
            <a:fillRect/>
          </a:stretch>
        </p:blipFill>
        <p:spPr bwMode="auto">
          <a:xfrm>
            <a:off x="1475656" y="0"/>
            <a:ext cx="1512168" cy="1417340"/>
          </a:xfrm>
          <a:prstGeom prst="rect">
            <a:avLst/>
          </a:prstGeom>
          <a:noFill/>
          <a:ln w="9525">
            <a:noFill/>
            <a:miter lim="800000"/>
            <a:headEnd/>
            <a:tailEnd/>
          </a:ln>
        </p:spPr>
      </p:pic>
      <p:pic>
        <p:nvPicPr>
          <p:cNvPr id="7" name="6 Imagen" descr="25 amaneciendo.jpg"/>
          <p:cNvPicPr>
            <a:picLocks noChangeAspect="1"/>
          </p:cNvPicPr>
          <p:nvPr/>
        </p:nvPicPr>
        <p:blipFill>
          <a:blip r:embed="rId2" cstate="print"/>
          <a:srcRect r="83861" b="75200"/>
          <a:stretch>
            <a:fillRect/>
          </a:stretch>
        </p:blipFill>
        <p:spPr bwMode="auto">
          <a:xfrm>
            <a:off x="1" y="0"/>
            <a:ext cx="1475655" cy="1417340"/>
          </a:xfrm>
          <a:prstGeom prst="rect">
            <a:avLst/>
          </a:prstGeom>
          <a:noFill/>
          <a:ln w="9525">
            <a:noFill/>
            <a:miter lim="800000"/>
            <a:headEnd/>
            <a:tailEnd/>
          </a:ln>
        </p:spPr>
      </p:pic>
      <p:pic>
        <p:nvPicPr>
          <p:cNvPr id="8" name="7 Imagen" descr="25 amaneciendo.jpg"/>
          <p:cNvPicPr>
            <a:picLocks noChangeAspect="1"/>
          </p:cNvPicPr>
          <p:nvPr/>
        </p:nvPicPr>
        <p:blipFill>
          <a:blip r:embed="rId2" cstate="print"/>
          <a:srcRect l="83075" t="24800" b="50000"/>
          <a:stretch>
            <a:fillRect/>
          </a:stretch>
        </p:blipFill>
        <p:spPr bwMode="auto">
          <a:xfrm>
            <a:off x="7596336" y="1417340"/>
            <a:ext cx="1547664" cy="1440160"/>
          </a:xfrm>
          <a:prstGeom prst="rect">
            <a:avLst/>
          </a:prstGeom>
          <a:noFill/>
          <a:ln w="9525">
            <a:noFill/>
            <a:miter lim="800000"/>
            <a:headEnd/>
            <a:tailEnd/>
          </a:ln>
        </p:spPr>
      </p:pic>
      <p:pic>
        <p:nvPicPr>
          <p:cNvPr id="9" name="8 Imagen" descr="25 amaneciendo.jpg"/>
          <p:cNvPicPr>
            <a:picLocks noChangeAspect="1"/>
          </p:cNvPicPr>
          <p:nvPr/>
        </p:nvPicPr>
        <p:blipFill>
          <a:blip r:embed="rId2" cstate="print"/>
          <a:srcRect l="66537" t="24800" r="16926" b="50000"/>
          <a:stretch>
            <a:fillRect/>
          </a:stretch>
        </p:blipFill>
        <p:spPr bwMode="auto">
          <a:xfrm>
            <a:off x="6084168" y="1417340"/>
            <a:ext cx="1512168" cy="1440160"/>
          </a:xfrm>
          <a:prstGeom prst="rect">
            <a:avLst/>
          </a:prstGeom>
          <a:noFill/>
          <a:ln w="9525">
            <a:noFill/>
            <a:miter lim="800000"/>
            <a:headEnd/>
            <a:tailEnd/>
          </a:ln>
        </p:spPr>
      </p:pic>
      <p:pic>
        <p:nvPicPr>
          <p:cNvPr id="10" name="9 Imagen" descr="25 amaneciendo.jpg"/>
          <p:cNvPicPr>
            <a:picLocks noChangeAspect="1"/>
          </p:cNvPicPr>
          <p:nvPr/>
        </p:nvPicPr>
        <p:blipFill>
          <a:blip r:embed="rId2" cstate="print"/>
          <a:srcRect l="50000" t="24800" r="33463" b="50000"/>
          <a:stretch>
            <a:fillRect/>
          </a:stretch>
        </p:blipFill>
        <p:spPr bwMode="auto">
          <a:xfrm>
            <a:off x="4572000" y="1417340"/>
            <a:ext cx="1512168" cy="1440160"/>
          </a:xfrm>
          <a:prstGeom prst="rect">
            <a:avLst/>
          </a:prstGeom>
          <a:noFill/>
          <a:ln w="9525">
            <a:noFill/>
            <a:miter lim="800000"/>
            <a:headEnd/>
            <a:tailEnd/>
          </a:ln>
        </p:spPr>
      </p:pic>
      <p:pic>
        <p:nvPicPr>
          <p:cNvPr id="11" name="10 Imagen" descr="25 amaneciendo.jpg"/>
          <p:cNvPicPr>
            <a:picLocks noChangeAspect="1"/>
          </p:cNvPicPr>
          <p:nvPr/>
        </p:nvPicPr>
        <p:blipFill>
          <a:blip r:embed="rId2" cstate="print"/>
          <a:srcRect l="32675" t="24800" r="50000" b="50000"/>
          <a:stretch>
            <a:fillRect/>
          </a:stretch>
        </p:blipFill>
        <p:spPr bwMode="auto">
          <a:xfrm>
            <a:off x="2987824" y="1417340"/>
            <a:ext cx="1584176" cy="1440160"/>
          </a:xfrm>
          <a:prstGeom prst="rect">
            <a:avLst/>
          </a:prstGeom>
          <a:noFill/>
          <a:ln w="9525">
            <a:noFill/>
            <a:miter lim="800000"/>
            <a:headEnd/>
            <a:tailEnd/>
          </a:ln>
        </p:spPr>
      </p:pic>
      <p:pic>
        <p:nvPicPr>
          <p:cNvPr id="12" name="11 Imagen" descr="25 amaneciendo.jpg"/>
          <p:cNvPicPr>
            <a:picLocks noChangeAspect="1"/>
          </p:cNvPicPr>
          <p:nvPr/>
        </p:nvPicPr>
        <p:blipFill>
          <a:blip r:embed="rId2" cstate="print"/>
          <a:srcRect l="16138" t="24800" r="67325" b="50000"/>
          <a:stretch>
            <a:fillRect/>
          </a:stretch>
        </p:blipFill>
        <p:spPr bwMode="auto">
          <a:xfrm>
            <a:off x="1475656" y="1417340"/>
            <a:ext cx="1512168" cy="1440160"/>
          </a:xfrm>
          <a:prstGeom prst="rect">
            <a:avLst/>
          </a:prstGeom>
          <a:noFill/>
          <a:ln w="9525">
            <a:noFill/>
            <a:miter lim="800000"/>
            <a:headEnd/>
            <a:tailEnd/>
          </a:ln>
        </p:spPr>
      </p:pic>
      <p:pic>
        <p:nvPicPr>
          <p:cNvPr id="13" name="12 Imagen" descr="25 amaneciendo.jpg"/>
          <p:cNvPicPr>
            <a:picLocks noChangeAspect="1"/>
          </p:cNvPicPr>
          <p:nvPr/>
        </p:nvPicPr>
        <p:blipFill>
          <a:blip r:embed="rId2" cstate="print"/>
          <a:srcRect t="24800" r="83863" b="50000"/>
          <a:stretch>
            <a:fillRect/>
          </a:stretch>
        </p:blipFill>
        <p:spPr bwMode="auto">
          <a:xfrm>
            <a:off x="1" y="1417340"/>
            <a:ext cx="1475655" cy="1440160"/>
          </a:xfrm>
          <a:prstGeom prst="rect">
            <a:avLst/>
          </a:prstGeom>
          <a:noFill/>
          <a:ln w="9525">
            <a:noFill/>
            <a:miter lim="800000"/>
            <a:headEnd/>
            <a:tailEnd/>
          </a:ln>
        </p:spPr>
      </p:pic>
      <p:pic>
        <p:nvPicPr>
          <p:cNvPr id="14" name="13 Imagen" descr="25 amaneciendo.jpg"/>
          <p:cNvPicPr>
            <a:picLocks noChangeAspect="1"/>
          </p:cNvPicPr>
          <p:nvPr/>
        </p:nvPicPr>
        <p:blipFill>
          <a:blip r:embed="rId2" cstate="print"/>
          <a:srcRect l="83075" t="50000" b="24800"/>
          <a:stretch>
            <a:fillRect/>
          </a:stretch>
        </p:blipFill>
        <p:spPr bwMode="auto">
          <a:xfrm>
            <a:off x="7596336" y="2857500"/>
            <a:ext cx="1547664" cy="1440160"/>
          </a:xfrm>
          <a:prstGeom prst="rect">
            <a:avLst/>
          </a:prstGeom>
          <a:noFill/>
          <a:ln w="9525">
            <a:noFill/>
            <a:miter lim="800000"/>
            <a:headEnd/>
            <a:tailEnd/>
          </a:ln>
        </p:spPr>
      </p:pic>
      <p:pic>
        <p:nvPicPr>
          <p:cNvPr id="15" name="14 Imagen" descr="25 amaneciendo.jpg"/>
          <p:cNvPicPr>
            <a:picLocks noChangeAspect="1"/>
          </p:cNvPicPr>
          <p:nvPr/>
        </p:nvPicPr>
        <p:blipFill>
          <a:blip r:embed="rId2" cstate="print"/>
          <a:srcRect l="66537" t="50000" r="16926" b="24800"/>
          <a:stretch>
            <a:fillRect/>
          </a:stretch>
        </p:blipFill>
        <p:spPr bwMode="auto">
          <a:xfrm>
            <a:off x="6084168" y="2857500"/>
            <a:ext cx="1512168" cy="1440160"/>
          </a:xfrm>
          <a:prstGeom prst="rect">
            <a:avLst/>
          </a:prstGeom>
          <a:noFill/>
          <a:ln w="9525">
            <a:noFill/>
            <a:miter lim="800000"/>
            <a:headEnd/>
            <a:tailEnd/>
          </a:ln>
        </p:spPr>
      </p:pic>
      <p:pic>
        <p:nvPicPr>
          <p:cNvPr id="16" name="15 Imagen" descr="25 amaneciendo.jpg"/>
          <p:cNvPicPr>
            <a:picLocks noChangeAspect="1"/>
          </p:cNvPicPr>
          <p:nvPr/>
        </p:nvPicPr>
        <p:blipFill>
          <a:blip r:embed="rId2" cstate="print"/>
          <a:srcRect l="50000" t="50000" r="33463" b="24800"/>
          <a:stretch>
            <a:fillRect/>
          </a:stretch>
        </p:blipFill>
        <p:spPr bwMode="auto">
          <a:xfrm>
            <a:off x="4572000" y="2857500"/>
            <a:ext cx="1512168" cy="1440160"/>
          </a:xfrm>
          <a:prstGeom prst="rect">
            <a:avLst/>
          </a:prstGeom>
          <a:noFill/>
          <a:ln w="9525">
            <a:noFill/>
            <a:miter lim="800000"/>
            <a:headEnd/>
            <a:tailEnd/>
          </a:ln>
        </p:spPr>
      </p:pic>
      <p:pic>
        <p:nvPicPr>
          <p:cNvPr id="17" name="16 Imagen" descr="25 amaneciendo.jpg"/>
          <p:cNvPicPr>
            <a:picLocks noChangeAspect="1"/>
          </p:cNvPicPr>
          <p:nvPr/>
        </p:nvPicPr>
        <p:blipFill>
          <a:blip r:embed="rId2" cstate="print"/>
          <a:srcRect l="32675" t="50000" r="50000" b="24800"/>
          <a:stretch>
            <a:fillRect/>
          </a:stretch>
        </p:blipFill>
        <p:spPr bwMode="auto">
          <a:xfrm>
            <a:off x="2987824" y="2857500"/>
            <a:ext cx="1584176" cy="1440160"/>
          </a:xfrm>
          <a:prstGeom prst="rect">
            <a:avLst/>
          </a:prstGeom>
          <a:noFill/>
          <a:ln w="9525">
            <a:noFill/>
            <a:miter lim="800000"/>
            <a:headEnd/>
            <a:tailEnd/>
          </a:ln>
        </p:spPr>
      </p:pic>
      <p:pic>
        <p:nvPicPr>
          <p:cNvPr id="18" name="17 Imagen" descr="25 amaneciendo.jpg"/>
          <p:cNvPicPr>
            <a:picLocks noChangeAspect="1"/>
          </p:cNvPicPr>
          <p:nvPr/>
        </p:nvPicPr>
        <p:blipFill>
          <a:blip r:embed="rId2" cstate="print"/>
          <a:srcRect l="15826" t="50000" r="67957" b="24800"/>
          <a:stretch>
            <a:fillRect/>
          </a:stretch>
        </p:blipFill>
        <p:spPr bwMode="auto">
          <a:xfrm>
            <a:off x="1475656" y="2857500"/>
            <a:ext cx="1512168" cy="1440160"/>
          </a:xfrm>
          <a:prstGeom prst="rect">
            <a:avLst/>
          </a:prstGeom>
          <a:noFill/>
          <a:ln w="9525">
            <a:noFill/>
            <a:miter lim="800000"/>
            <a:headEnd/>
            <a:tailEnd/>
          </a:ln>
        </p:spPr>
      </p:pic>
      <p:pic>
        <p:nvPicPr>
          <p:cNvPr id="19" name="18 Imagen" descr="25 amaneciendo.jpg"/>
          <p:cNvPicPr>
            <a:picLocks noChangeAspect="1"/>
          </p:cNvPicPr>
          <p:nvPr/>
        </p:nvPicPr>
        <p:blipFill>
          <a:blip r:embed="rId2" cstate="print"/>
          <a:srcRect t="50000" r="83861" b="24800"/>
          <a:stretch>
            <a:fillRect/>
          </a:stretch>
        </p:blipFill>
        <p:spPr bwMode="auto">
          <a:xfrm>
            <a:off x="1" y="2857500"/>
            <a:ext cx="1475655" cy="1440160"/>
          </a:xfrm>
          <a:prstGeom prst="rect">
            <a:avLst/>
          </a:prstGeom>
          <a:noFill/>
          <a:ln w="9525">
            <a:noFill/>
            <a:miter lim="800000"/>
            <a:headEnd/>
            <a:tailEnd/>
          </a:ln>
        </p:spPr>
      </p:pic>
      <p:pic>
        <p:nvPicPr>
          <p:cNvPr id="20" name="19 Imagen" descr="25 amaneciendo.jpg"/>
          <p:cNvPicPr>
            <a:picLocks noChangeAspect="1"/>
          </p:cNvPicPr>
          <p:nvPr/>
        </p:nvPicPr>
        <p:blipFill>
          <a:blip r:embed="rId2" cstate="print"/>
          <a:srcRect l="83075" t="75200"/>
          <a:stretch>
            <a:fillRect/>
          </a:stretch>
        </p:blipFill>
        <p:spPr bwMode="auto">
          <a:xfrm>
            <a:off x="7596336" y="4297660"/>
            <a:ext cx="1547664" cy="1417340"/>
          </a:xfrm>
          <a:prstGeom prst="rect">
            <a:avLst/>
          </a:prstGeom>
          <a:noFill/>
          <a:ln w="9525">
            <a:noFill/>
            <a:miter lim="800000"/>
            <a:headEnd/>
            <a:tailEnd/>
          </a:ln>
        </p:spPr>
      </p:pic>
      <p:pic>
        <p:nvPicPr>
          <p:cNvPr id="21" name="20 Imagen" descr="25 amaneciendo.jpg"/>
          <p:cNvPicPr>
            <a:picLocks noChangeAspect="1"/>
          </p:cNvPicPr>
          <p:nvPr/>
        </p:nvPicPr>
        <p:blipFill>
          <a:blip r:embed="rId2" cstate="print"/>
          <a:srcRect l="66537" t="75200" r="16926"/>
          <a:stretch>
            <a:fillRect/>
          </a:stretch>
        </p:blipFill>
        <p:spPr bwMode="auto">
          <a:xfrm>
            <a:off x="6084168" y="4297660"/>
            <a:ext cx="1512168" cy="1417340"/>
          </a:xfrm>
          <a:prstGeom prst="rect">
            <a:avLst/>
          </a:prstGeom>
          <a:noFill/>
          <a:ln w="9525">
            <a:noFill/>
            <a:miter lim="800000"/>
            <a:headEnd/>
            <a:tailEnd/>
          </a:ln>
        </p:spPr>
      </p:pic>
      <p:pic>
        <p:nvPicPr>
          <p:cNvPr id="22" name="21 Imagen" descr="25 amaneciendo.jpg"/>
          <p:cNvPicPr>
            <a:picLocks noChangeAspect="1"/>
          </p:cNvPicPr>
          <p:nvPr/>
        </p:nvPicPr>
        <p:blipFill>
          <a:blip r:embed="rId2" cstate="print"/>
          <a:srcRect l="50000" t="75200" r="33463"/>
          <a:stretch>
            <a:fillRect/>
          </a:stretch>
        </p:blipFill>
        <p:spPr bwMode="auto">
          <a:xfrm>
            <a:off x="4572000" y="4297660"/>
            <a:ext cx="1512168" cy="1417340"/>
          </a:xfrm>
          <a:prstGeom prst="rect">
            <a:avLst/>
          </a:prstGeom>
          <a:noFill/>
          <a:ln w="9525">
            <a:noFill/>
            <a:miter lim="800000"/>
            <a:headEnd/>
            <a:tailEnd/>
          </a:ln>
        </p:spPr>
      </p:pic>
      <p:pic>
        <p:nvPicPr>
          <p:cNvPr id="23" name="22 Imagen" descr="25 amaneciendo.jpg"/>
          <p:cNvPicPr>
            <a:picLocks noChangeAspect="1"/>
          </p:cNvPicPr>
          <p:nvPr/>
        </p:nvPicPr>
        <p:blipFill>
          <a:blip r:embed="rId2" cstate="print"/>
          <a:srcRect l="32675" t="75200" r="50000"/>
          <a:stretch>
            <a:fillRect/>
          </a:stretch>
        </p:blipFill>
        <p:spPr bwMode="auto">
          <a:xfrm>
            <a:off x="2987824" y="4297660"/>
            <a:ext cx="1584176" cy="1417340"/>
          </a:xfrm>
          <a:prstGeom prst="rect">
            <a:avLst/>
          </a:prstGeom>
          <a:noFill/>
          <a:ln w="9525">
            <a:noFill/>
            <a:miter lim="800000"/>
            <a:headEnd/>
            <a:tailEnd/>
          </a:ln>
        </p:spPr>
      </p:pic>
      <p:pic>
        <p:nvPicPr>
          <p:cNvPr id="24" name="23 Imagen" descr="25 amaneciendo.jpg"/>
          <p:cNvPicPr>
            <a:picLocks noChangeAspect="1"/>
          </p:cNvPicPr>
          <p:nvPr/>
        </p:nvPicPr>
        <p:blipFill>
          <a:blip r:embed="rId2" cstate="print"/>
          <a:srcRect l="16138" t="75200" r="67325"/>
          <a:stretch>
            <a:fillRect/>
          </a:stretch>
        </p:blipFill>
        <p:spPr bwMode="auto">
          <a:xfrm>
            <a:off x="1475656" y="4297660"/>
            <a:ext cx="1512168" cy="1417340"/>
          </a:xfrm>
          <a:prstGeom prst="rect">
            <a:avLst/>
          </a:prstGeom>
          <a:noFill/>
          <a:ln w="9525">
            <a:noFill/>
            <a:miter lim="800000"/>
            <a:headEnd/>
            <a:tailEnd/>
          </a:ln>
        </p:spPr>
      </p:pic>
      <p:pic>
        <p:nvPicPr>
          <p:cNvPr id="25" name="24 Imagen" descr="25 amaneciendo.jpg"/>
          <p:cNvPicPr>
            <a:picLocks noChangeAspect="1"/>
          </p:cNvPicPr>
          <p:nvPr/>
        </p:nvPicPr>
        <p:blipFill>
          <a:blip r:embed="rId2" cstate="print"/>
          <a:srcRect t="75200" r="83863"/>
          <a:stretch>
            <a:fillRect/>
          </a:stretch>
        </p:blipFill>
        <p:spPr bwMode="auto">
          <a:xfrm>
            <a:off x="1" y="4297660"/>
            <a:ext cx="1475655" cy="1417339"/>
          </a:xfrm>
          <a:prstGeom prst="rect">
            <a:avLst/>
          </a:prstGeom>
          <a:noFill/>
          <a:ln w="9525">
            <a:noFill/>
            <a:miter lim="800000"/>
            <a:headEnd/>
            <a:tailEnd/>
          </a:ln>
        </p:spPr>
      </p:pic>
      <p:sp>
        <p:nvSpPr>
          <p:cNvPr id="26" name="25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pasarelas del Circuito Superior, ofrecen una panorámica de una buena parte de la herradura de cascadas que se extienden por más de dos kilómetros y medio en 275 saltos de agua entre el territorio brasileño y argentino.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1000">
        <p14:glitte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
                                          </p:val>
                                        </p:tav>
                                        <p:tav tm="100000">
                                          <p:val>
                                            <p:strVal val="#ppt_w"/>
                                          </p:val>
                                        </p:tav>
                                      </p:tavLst>
                                    </p:anim>
                                    <p:anim calcmode="lin" valueType="num">
                                      <p:cBhvr>
                                        <p:cTn id="8" dur="1000" fill="hold"/>
                                        <p:tgtEl>
                                          <p:spTgt spid="7"/>
                                        </p:tgtEl>
                                        <p:attrNameLst>
                                          <p:attrName>ppt_h</p:attrName>
                                        </p:attrNameLst>
                                      </p:cBhvr>
                                      <p:tavLst>
                                        <p:tav tm="0" fmla="#ppt_h*sin(2.5*pi*$)">
                                          <p:val>
                                            <p:fltVal val="0"/>
                                          </p:val>
                                        </p:tav>
                                        <p:tav tm="100000">
                                          <p:val>
                                            <p:fltVal val="1"/>
                                          </p:val>
                                        </p:tav>
                                      </p:tavLst>
                                    </p:anim>
                                  </p:childTnLst>
                                </p:cTn>
                              </p:par>
                              <p:par>
                                <p:cTn id="9" presetID="19" presetClass="entr" presetSubtype="5" fill="hold" nodeType="withEffect">
                                  <p:stCondLst>
                                    <p:cond delay="30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p:val>
                                            <p:strVal val="#ppt_w"/>
                                          </p:val>
                                        </p:tav>
                                        <p:tav tm="100000">
                                          <p:val>
                                            <p:strVal val="#ppt_w"/>
                                          </p:val>
                                        </p:tav>
                                      </p:tavLst>
                                    </p:anim>
                                    <p:anim calcmode="lin" valueType="num">
                                      <p:cBhvr>
                                        <p:cTn id="12" dur="1000" fill="hold"/>
                                        <p:tgtEl>
                                          <p:spTgt spid="6"/>
                                        </p:tgtEl>
                                        <p:attrNameLst>
                                          <p:attrName>ppt_h</p:attrName>
                                        </p:attrNameLst>
                                      </p:cBhvr>
                                      <p:tavLst>
                                        <p:tav tm="0" fmla="#ppt_h*sin(2.5*pi*$)">
                                          <p:val>
                                            <p:fltVal val="0"/>
                                          </p:val>
                                        </p:tav>
                                        <p:tav tm="100000">
                                          <p:val>
                                            <p:fltVal val="1"/>
                                          </p:val>
                                        </p:tav>
                                      </p:tavLst>
                                    </p:anim>
                                  </p:childTnLst>
                                </p:cTn>
                              </p:par>
                              <p:par>
                                <p:cTn id="13" presetID="19" presetClass="entr" presetSubtype="5" fill="hold"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strVal val="#ppt_w"/>
                                          </p:val>
                                        </p:tav>
                                        <p:tav tm="100000">
                                          <p:val>
                                            <p:strVal val="#ppt_w"/>
                                          </p:val>
                                        </p:tav>
                                      </p:tavLst>
                                    </p:anim>
                                    <p:anim calcmode="lin" valueType="num">
                                      <p:cBhvr>
                                        <p:cTn id="16" dur="1000" fill="hold"/>
                                        <p:tgtEl>
                                          <p:spTgt spid="5"/>
                                        </p:tgtEl>
                                        <p:attrNameLst>
                                          <p:attrName>ppt_h</p:attrName>
                                        </p:attrNameLst>
                                      </p:cBhvr>
                                      <p:tavLst>
                                        <p:tav tm="0" fmla="#ppt_h*sin(2.5*pi*$)">
                                          <p:val>
                                            <p:fltVal val="0"/>
                                          </p:val>
                                        </p:tav>
                                        <p:tav tm="100000">
                                          <p:val>
                                            <p:fltVal val="1"/>
                                          </p:val>
                                        </p:tav>
                                      </p:tavLst>
                                    </p:anim>
                                  </p:childTnLst>
                                </p:cTn>
                              </p:par>
                              <p:par>
                                <p:cTn id="17" presetID="19" presetClass="entr" presetSubtype="5" fill="hold" nodeType="withEffect">
                                  <p:stCondLst>
                                    <p:cond delay="90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strVal val="#ppt_w"/>
                                          </p:val>
                                        </p:tav>
                                        <p:tav tm="100000">
                                          <p:val>
                                            <p:strVal val="#ppt_w"/>
                                          </p:val>
                                        </p:tav>
                                      </p:tavLst>
                                    </p:anim>
                                    <p:anim calcmode="lin" valueType="num">
                                      <p:cBhvr>
                                        <p:cTn id="20" dur="1000" fill="hold"/>
                                        <p:tgtEl>
                                          <p:spTgt spid="4"/>
                                        </p:tgtEl>
                                        <p:attrNameLst>
                                          <p:attrName>ppt_h</p:attrName>
                                        </p:attrNameLst>
                                      </p:cBhvr>
                                      <p:tavLst>
                                        <p:tav tm="0" fmla="#ppt_h*sin(2.5*pi*$)">
                                          <p:val>
                                            <p:fltVal val="0"/>
                                          </p:val>
                                        </p:tav>
                                        <p:tav tm="100000">
                                          <p:val>
                                            <p:fltVal val="1"/>
                                          </p:val>
                                        </p:tav>
                                      </p:tavLst>
                                    </p:anim>
                                  </p:childTnLst>
                                </p:cTn>
                              </p:par>
                              <p:par>
                                <p:cTn id="21" presetID="19" presetClass="entr" presetSubtype="5" fill="hold" nodeType="withEffect">
                                  <p:stCondLst>
                                    <p:cond delay="1200"/>
                                  </p:stCondLst>
                                  <p:childTnLst>
                                    <p:set>
                                      <p:cBhvr>
                                        <p:cTn id="22" dur="1" fill="hold">
                                          <p:stCondLst>
                                            <p:cond delay="0"/>
                                          </p:stCondLst>
                                        </p:cTn>
                                        <p:tgtEl>
                                          <p:spTgt spid="3"/>
                                        </p:tgtEl>
                                        <p:attrNameLst>
                                          <p:attrName>style.visibility</p:attrName>
                                        </p:attrNameLst>
                                      </p:cBhvr>
                                      <p:to>
                                        <p:strVal val="visible"/>
                                      </p:to>
                                    </p:set>
                                    <p:anim calcmode="lin" valueType="num">
                                      <p:cBhvr>
                                        <p:cTn id="23" dur="1000" fill="hold"/>
                                        <p:tgtEl>
                                          <p:spTgt spid="3"/>
                                        </p:tgtEl>
                                        <p:attrNameLst>
                                          <p:attrName>ppt_w</p:attrName>
                                        </p:attrNameLst>
                                      </p:cBhvr>
                                      <p:tavLst>
                                        <p:tav tm="0">
                                          <p:val>
                                            <p:strVal val="#ppt_w"/>
                                          </p:val>
                                        </p:tav>
                                        <p:tav tm="100000">
                                          <p:val>
                                            <p:strVal val="#ppt_w"/>
                                          </p:val>
                                        </p:tav>
                                      </p:tavLst>
                                    </p:anim>
                                    <p:anim calcmode="lin" valueType="num">
                                      <p:cBhvr>
                                        <p:cTn id="24" dur="1000" fill="hold"/>
                                        <p:tgtEl>
                                          <p:spTgt spid="3"/>
                                        </p:tgtEl>
                                        <p:attrNameLst>
                                          <p:attrName>ppt_h</p:attrName>
                                        </p:attrNameLst>
                                      </p:cBhvr>
                                      <p:tavLst>
                                        <p:tav tm="0" fmla="#ppt_h*sin(2.5*pi*$)">
                                          <p:val>
                                            <p:fltVal val="0"/>
                                          </p:val>
                                        </p:tav>
                                        <p:tav tm="100000">
                                          <p:val>
                                            <p:fltVal val="1"/>
                                          </p:val>
                                        </p:tav>
                                      </p:tavLst>
                                    </p:anim>
                                  </p:childTnLst>
                                </p:cTn>
                              </p:par>
                              <p:par>
                                <p:cTn id="25" presetID="19" presetClass="entr" presetSubtype="5" fill="hold" nodeType="withEffect">
                                  <p:stCondLst>
                                    <p:cond delay="1500"/>
                                  </p:stCondLst>
                                  <p:childTnLst>
                                    <p:set>
                                      <p:cBhvr>
                                        <p:cTn id="26" dur="1" fill="hold">
                                          <p:stCondLst>
                                            <p:cond delay="0"/>
                                          </p:stCondLst>
                                        </p:cTn>
                                        <p:tgtEl>
                                          <p:spTgt spid="26626"/>
                                        </p:tgtEl>
                                        <p:attrNameLst>
                                          <p:attrName>style.visibility</p:attrName>
                                        </p:attrNameLst>
                                      </p:cBhvr>
                                      <p:to>
                                        <p:strVal val="visible"/>
                                      </p:to>
                                    </p:set>
                                    <p:anim calcmode="lin" valueType="num">
                                      <p:cBhvr>
                                        <p:cTn id="27" dur="1000" fill="hold"/>
                                        <p:tgtEl>
                                          <p:spTgt spid="26626"/>
                                        </p:tgtEl>
                                        <p:attrNameLst>
                                          <p:attrName>ppt_w</p:attrName>
                                        </p:attrNameLst>
                                      </p:cBhvr>
                                      <p:tavLst>
                                        <p:tav tm="0">
                                          <p:val>
                                            <p:strVal val="#ppt_w"/>
                                          </p:val>
                                        </p:tav>
                                        <p:tav tm="100000">
                                          <p:val>
                                            <p:strVal val="#ppt_w"/>
                                          </p:val>
                                        </p:tav>
                                      </p:tavLst>
                                    </p:anim>
                                    <p:anim calcmode="lin" valueType="num">
                                      <p:cBhvr>
                                        <p:cTn id="28" dur="1000" fill="hold"/>
                                        <p:tgtEl>
                                          <p:spTgt spid="26626"/>
                                        </p:tgtEl>
                                        <p:attrNameLst>
                                          <p:attrName>ppt_h</p:attrName>
                                        </p:attrNameLst>
                                      </p:cBhvr>
                                      <p:tavLst>
                                        <p:tav tm="0" fmla="#ppt_h*sin(2.5*pi*$)">
                                          <p:val>
                                            <p:fltVal val="0"/>
                                          </p:val>
                                        </p:tav>
                                        <p:tav tm="100000">
                                          <p:val>
                                            <p:fltVal val="1"/>
                                          </p:val>
                                        </p:tav>
                                      </p:tavLst>
                                    </p:anim>
                                  </p:childTnLst>
                                </p:cTn>
                              </p:par>
                              <p:par>
                                <p:cTn id="29" presetID="19" presetClass="entr" presetSubtype="5" fill="hold" nodeType="withEffect">
                                  <p:stCondLst>
                                    <p:cond delay="1800"/>
                                  </p:stCondLst>
                                  <p:childTnLst>
                                    <p:set>
                                      <p:cBhvr>
                                        <p:cTn id="30" dur="1"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strVal val="#ppt_w"/>
                                          </p:val>
                                        </p:tav>
                                        <p:tav tm="100000">
                                          <p:val>
                                            <p:strVal val="#ppt_w"/>
                                          </p:val>
                                        </p:tav>
                                      </p:tavLst>
                                    </p:anim>
                                    <p:anim calcmode="lin" valueType="num">
                                      <p:cBhvr>
                                        <p:cTn id="32" dur="1000" fill="hold"/>
                                        <p:tgtEl>
                                          <p:spTgt spid="8"/>
                                        </p:tgtEl>
                                        <p:attrNameLst>
                                          <p:attrName>ppt_h</p:attrName>
                                        </p:attrNameLst>
                                      </p:cBhvr>
                                      <p:tavLst>
                                        <p:tav tm="0" fmla="#ppt_h*sin(2.5*pi*$)">
                                          <p:val>
                                            <p:fltVal val="0"/>
                                          </p:val>
                                        </p:tav>
                                        <p:tav tm="100000">
                                          <p:val>
                                            <p:fltVal val="1"/>
                                          </p:val>
                                        </p:tav>
                                      </p:tavLst>
                                    </p:anim>
                                  </p:childTnLst>
                                </p:cTn>
                              </p:par>
                              <p:par>
                                <p:cTn id="33" presetID="19" presetClass="entr" presetSubtype="5" fill="hold" nodeType="withEffect">
                                  <p:stCondLst>
                                    <p:cond delay="2100"/>
                                  </p:stCondLst>
                                  <p:childTnLst>
                                    <p:set>
                                      <p:cBhvr>
                                        <p:cTn id="34" dur="1" fill="hold">
                                          <p:stCondLst>
                                            <p:cond delay="0"/>
                                          </p:stCondLst>
                                        </p:cTn>
                                        <p:tgtEl>
                                          <p:spTgt spid="9"/>
                                        </p:tgtEl>
                                        <p:attrNameLst>
                                          <p:attrName>style.visibility</p:attrName>
                                        </p:attrNameLst>
                                      </p:cBhvr>
                                      <p:to>
                                        <p:strVal val="visible"/>
                                      </p:to>
                                    </p:set>
                                    <p:anim calcmode="lin" valueType="num">
                                      <p:cBhvr>
                                        <p:cTn id="35" dur="1000" fill="hold"/>
                                        <p:tgtEl>
                                          <p:spTgt spid="9"/>
                                        </p:tgtEl>
                                        <p:attrNameLst>
                                          <p:attrName>ppt_w</p:attrName>
                                        </p:attrNameLst>
                                      </p:cBhvr>
                                      <p:tavLst>
                                        <p:tav tm="0">
                                          <p:val>
                                            <p:strVal val="#ppt_w"/>
                                          </p:val>
                                        </p:tav>
                                        <p:tav tm="100000">
                                          <p:val>
                                            <p:strVal val="#ppt_w"/>
                                          </p:val>
                                        </p:tav>
                                      </p:tavLst>
                                    </p:anim>
                                    <p:anim calcmode="lin" valueType="num">
                                      <p:cBhvr>
                                        <p:cTn id="36" dur="1000" fill="hold"/>
                                        <p:tgtEl>
                                          <p:spTgt spid="9"/>
                                        </p:tgtEl>
                                        <p:attrNameLst>
                                          <p:attrName>ppt_h</p:attrName>
                                        </p:attrNameLst>
                                      </p:cBhvr>
                                      <p:tavLst>
                                        <p:tav tm="0" fmla="#ppt_h*sin(2.5*pi*$)">
                                          <p:val>
                                            <p:fltVal val="0"/>
                                          </p:val>
                                        </p:tav>
                                        <p:tav tm="100000">
                                          <p:val>
                                            <p:fltVal val="1"/>
                                          </p:val>
                                        </p:tav>
                                      </p:tavLst>
                                    </p:anim>
                                  </p:childTnLst>
                                </p:cTn>
                              </p:par>
                              <p:par>
                                <p:cTn id="37" presetID="19" presetClass="entr" presetSubtype="5" fill="hold" nodeType="withEffect">
                                  <p:stCondLst>
                                    <p:cond delay="2100"/>
                                  </p:stCondLst>
                                  <p:childTnLst>
                                    <p:set>
                                      <p:cBhvr>
                                        <p:cTn id="38" dur="1" fill="hold">
                                          <p:stCondLst>
                                            <p:cond delay="0"/>
                                          </p:stCondLst>
                                        </p:cTn>
                                        <p:tgtEl>
                                          <p:spTgt spid="11"/>
                                        </p:tgtEl>
                                        <p:attrNameLst>
                                          <p:attrName>style.visibility</p:attrName>
                                        </p:attrNameLst>
                                      </p:cBhvr>
                                      <p:to>
                                        <p:strVal val="visible"/>
                                      </p:to>
                                    </p:set>
                                    <p:anim calcmode="lin" valueType="num">
                                      <p:cBhvr>
                                        <p:cTn id="39" dur="1000" fill="hold"/>
                                        <p:tgtEl>
                                          <p:spTgt spid="11"/>
                                        </p:tgtEl>
                                        <p:attrNameLst>
                                          <p:attrName>ppt_w</p:attrName>
                                        </p:attrNameLst>
                                      </p:cBhvr>
                                      <p:tavLst>
                                        <p:tav tm="0">
                                          <p:val>
                                            <p:strVal val="#ppt_w"/>
                                          </p:val>
                                        </p:tav>
                                        <p:tav tm="100000">
                                          <p:val>
                                            <p:strVal val="#ppt_w"/>
                                          </p:val>
                                        </p:tav>
                                      </p:tavLst>
                                    </p:anim>
                                    <p:anim calcmode="lin" valueType="num">
                                      <p:cBhvr>
                                        <p:cTn id="40" dur="1000" fill="hold"/>
                                        <p:tgtEl>
                                          <p:spTgt spid="11"/>
                                        </p:tgtEl>
                                        <p:attrNameLst>
                                          <p:attrName>ppt_h</p:attrName>
                                        </p:attrNameLst>
                                      </p:cBhvr>
                                      <p:tavLst>
                                        <p:tav tm="0" fmla="#ppt_h*sin(2.5*pi*$)">
                                          <p:val>
                                            <p:fltVal val="0"/>
                                          </p:val>
                                        </p:tav>
                                        <p:tav tm="100000">
                                          <p:val>
                                            <p:fltVal val="1"/>
                                          </p:val>
                                        </p:tav>
                                      </p:tavLst>
                                    </p:anim>
                                  </p:childTnLst>
                                </p:cTn>
                              </p:par>
                              <p:par>
                                <p:cTn id="41" presetID="19" presetClass="entr" presetSubtype="5" fill="hold" nodeType="withEffect">
                                  <p:stCondLst>
                                    <p:cond delay="2400"/>
                                  </p:stCondLst>
                                  <p:childTnLst>
                                    <p:set>
                                      <p:cBhvr>
                                        <p:cTn id="42" dur="1" fill="hold">
                                          <p:stCondLst>
                                            <p:cond delay="0"/>
                                          </p:stCondLst>
                                        </p:cTn>
                                        <p:tgtEl>
                                          <p:spTgt spid="10"/>
                                        </p:tgtEl>
                                        <p:attrNameLst>
                                          <p:attrName>style.visibility</p:attrName>
                                        </p:attrNameLst>
                                      </p:cBhvr>
                                      <p:to>
                                        <p:strVal val="visible"/>
                                      </p:to>
                                    </p:set>
                                    <p:anim calcmode="lin" valueType="num">
                                      <p:cBhvr>
                                        <p:cTn id="43" dur="1000" fill="hold"/>
                                        <p:tgtEl>
                                          <p:spTgt spid="10"/>
                                        </p:tgtEl>
                                        <p:attrNameLst>
                                          <p:attrName>ppt_w</p:attrName>
                                        </p:attrNameLst>
                                      </p:cBhvr>
                                      <p:tavLst>
                                        <p:tav tm="0">
                                          <p:val>
                                            <p:strVal val="#ppt_w"/>
                                          </p:val>
                                        </p:tav>
                                        <p:tav tm="100000">
                                          <p:val>
                                            <p:strVal val="#ppt_w"/>
                                          </p:val>
                                        </p:tav>
                                      </p:tavLst>
                                    </p:anim>
                                    <p:anim calcmode="lin" valueType="num">
                                      <p:cBhvr>
                                        <p:cTn id="44" dur="1000" fill="hold"/>
                                        <p:tgtEl>
                                          <p:spTgt spid="10"/>
                                        </p:tgtEl>
                                        <p:attrNameLst>
                                          <p:attrName>ppt_h</p:attrName>
                                        </p:attrNameLst>
                                      </p:cBhvr>
                                      <p:tavLst>
                                        <p:tav tm="0" fmla="#ppt_h*sin(2.5*pi*$)">
                                          <p:val>
                                            <p:fltVal val="0"/>
                                          </p:val>
                                        </p:tav>
                                        <p:tav tm="100000">
                                          <p:val>
                                            <p:fltVal val="1"/>
                                          </p:val>
                                        </p:tav>
                                      </p:tavLst>
                                    </p:anim>
                                  </p:childTnLst>
                                </p:cTn>
                              </p:par>
                              <p:par>
                                <p:cTn id="45" presetID="19" presetClass="entr" presetSubtype="5" fill="hold" nodeType="withEffect">
                                  <p:stCondLst>
                                    <p:cond delay="30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1000" fill="hold"/>
                                        <p:tgtEl>
                                          <p:spTgt spid="12"/>
                                        </p:tgtEl>
                                        <p:attrNameLst>
                                          <p:attrName>ppt_w</p:attrName>
                                        </p:attrNameLst>
                                      </p:cBhvr>
                                      <p:tavLst>
                                        <p:tav tm="0">
                                          <p:val>
                                            <p:strVal val="#ppt_w"/>
                                          </p:val>
                                        </p:tav>
                                        <p:tav tm="100000">
                                          <p:val>
                                            <p:strVal val="#ppt_w"/>
                                          </p:val>
                                        </p:tav>
                                      </p:tavLst>
                                    </p:anim>
                                    <p:anim calcmode="lin" valueType="num">
                                      <p:cBhvr>
                                        <p:cTn id="48" dur="1000" fill="hold"/>
                                        <p:tgtEl>
                                          <p:spTgt spid="12"/>
                                        </p:tgtEl>
                                        <p:attrNameLst>
                                          <p:attrName>ppt_h</p:attrName>
                                        </p:attrNameLst>
                                      </p:cBhvr>
                                      <p:tavLst>
                                        <p:tav tm="0" fmla="#ppt_h*sin(2.5*pi*$)">
                                          <p:val>
                                            <p:fltVal val="0"/>
                                          </p:val>
                                        </p:tav>
                                        <p:tav tm="100000">
                                          <p:val>
                                            <p:fltVal val="1"/>
                                          </p:val>
                                        </p:tav>
                                      </p:tavLst>
                                    </p:anim>
                                  </p:childTnLst>
                                </p:cTn>
                              </p:par>
                              <p:par>
                                <p:cTn id="49" presetID="19" presetClass="entr" presetSubtype="5" fill="hold" nodeType="withEffect">
                                  <p:stCondLst>
                                    <p:cond delay="33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1000" fill="hold"/>
                                        <p:tgtEl>
                                          <p:spTgt spid="13"/>
                                        </p:tgtEl>
                                        <p:attrNameLst>
                                          <p:attrName>ppt_w</p:attrName>
                                        </p:attrNameLst>
                                      </p:cBhvr>
                                      <p:tavLst>
                                        <p:tav tm="0">
                                          <p:val>
                                            <p:strVal val="#ppt_w"/>
                                          </p:val>
                                        </p:tav>
                                        <p:tav tm="100000">
                                          <p:val>
                                            <p:strVal val="#ppt_w"/>
                                          </p:val>
                                        </p:tav>
                                      </p:tavLst>
                                    </p:anim>
                                    <p:anim calcmode="lin" valueType="num">
                                      <p:cBhvr>
                                        <p:cTn id="52" dur="1000" fill="hold"/>
                                        <p:tgtEl>
                                          <p:spTgt spid="13"/>
                                        </p:tgtEl>
                                        <p:attrNameLst>
                                          <p:attrName>ppt_h</p:attrName>
                                        </p:attrNameLst>
                                      </p:cBhvr>
                                      <p:tavLst>
                                        <p:tav tm="0" fmla="#ppt_h*sin(2.5*pi*$)">
                                          <p:val>
                                            <p:fltVal val="0"/>
                                          </p:val>
                                        </p:tav>
                                        <p:tav tm="100000">
                                          <p:val>
                                            <p:fltVal val="1"/>
                                          </p:val>
                                        </p:tav>
                                      </p:tavLst>
                                    </p:anim>
                                  </p:childTnLst>
                                </p:cTn>
                              </p:par>
                              <p:par>
                                <p:cTn id="53" presetID="19" presetClass="entr" presetSubtype="5" fill="hold" nodeType="withEffect">
                                  <p:stCondLst>
                                    <p:cond delay="3600"/>
                                  </p:stCondLst>
                                  <p:childTnLst>
                                    <p:set>
                                      <p:cBhvr>
                                        <p:cTn id="54" dur="1" fill="hold">
                                          <p:stCondLst>
                                            <p:cond delay="0"/>
                                          </p:stCondLst>
                                        </p:cTn>
                                        <p:tgtEl>
                                          <p:spTgt spid="19"/>
                                        </p:tgtEl>
                                        <p:attrNameLst>
                                          <p:attrName>style.visibility</p:attrName>
                                        </p:attrNameLst>
                                      </p:cBhvr>
                                      <p:to>
                                        <p:strVal val="visible"/>
                                      </p:to>
                                    </p:set>
                                    <p:anim calcmode="lin" valueType="num">
                                      <p:cBhvr>
                                        <p:cTn id="55" dur="1000" fill="hold"/>
                                        <p:tgtEl>
                                          <p:spTgt spid="19"/>
                                        </p:tgtEl>
                                        <p:attrNameLst>
                                          <p:attrName>ppt_w</p:attrName>
                                        </p:attrNameLst>
                                      </p:cBhvr>
                                      <p:tavLst>
                                        <p:tav tm="0">
                                          <p:val>
                                            <p:strVal val="#ppt_w"/>
                                          </p:val>
                                        </p:tav>
                                        <p:tav tm="100000">
                                          <p:val>
                                            <p:strVal val="#ppt_w"/>
                                          </p:val>
                                        </p:tav>
                                      </p:tavLst>
                                    </p:anim>
                                    <p:anim calcmode="lin" valueType="num">
                                      <p:cBhvr>
                                        <p:cTn id="56" dur="1000" fill="hold"/>
                                        <p:tgtEl>
                                          <p:spTgt spid="19"/>
                                        </p:tgtEl>
                                        <p:attrNameLst>
                                          <p:attrName>ppt_h</p:attrName>
                                        </p:attrNameLst>
                                      </p:cBhvr>
                                      <p:tavLst>
                                        <p:tav tm="0" fmla="#ppt_h*sin(2.5*pi*$)">
                                          <p:val>
                                            <p:fltVal val="0"/>
                                          </p:val>
                                        </p:tav>
                                        <p:tav tm="100000">
                                          <p:val>
                                            <p:fltVal val="1"/>
                                          </p:val>
                                        </p:tav>
                                      </p:tavLst>
                                    </p:anim>
                                  </p:childTnLst>
                                </p:cTn>
                              </p:par>
                              <p:par>
                                <p:cTn id="57" presetID="19" presetClass="entr" presetSubtype="5" fill="hold" nodeType="withEffect">
                                  <p:stCondLst>
                                    <p:cond delay="3900"/>
                                  </p:stCondLst>
                                  <p:childTnLst>
                                    <p:set>
                                      <p:cBhvr>
                                        <p:cTn id="58" dur="1" fill="hold">
                                          <p:stCondLst>
                                            <p:cond delay="0"/>
                                          </p:stCondLst>
                                        </p:cTn>
                                        <p:tgtEl>
                                          <p:spTgt spid="18"/>
                                        </p:tgtEl>
                                        <p:attrNameLst>
                                          <p:attrName>style.visibility</p:attrName>
                                        </p:attrNameLst>
                                      </p:cBhvr>
                                      <p:to>
                                        <p:strVal val="visible"/>
                                      </p:to>
                                    </p:set>
                                    <p:anim calcmode="lin" valueType="num">
                                      <p:cBhvr>
                                        <p:cTn id="59" dur="1000" fill="hold"/>
                                        <p:tgtEl>
                                          <p:spTgt spid="18"/>
                                        </p:tgtEl>
                                        <p:attrNameLst>
                                          <p:attrName>ppt_w</p:attrName>
                                        </p:attrNameLst>
                                      </p:cBhvr>
                                      <p:tavLst>
                                        <p:tav tm="0">
                                          <p:val>
                                            <p:strVal val="#ppt_w"/>
                                          </p:val>
                                        </p:tav>
                                        <p:tav tm="100000">
                                          <p:val>
                                            <p:strVal val="#ppt_w"/>
                                          </p:val>
                                        </p:tav>
                                      </p:tavLst>
                                    </p:anim>
                                    <p:anim calcmode="lin" valueType="num">
                                      <p:cBhvr>
                                        <p:cTn id="60" dur="1000" fill="hold"/>
                                        <p:tgtEl>
                                          <p:spTgt spid="18"/>
                                        </p:tgtEl>
                                        <p:attrNameLst>
                                          <p:attrName>ppt_h</p:attrName>
                                        </p:attrNameLst>
                                      </p:cBhvr>
                                      <p:tavLst>
                                        <p:tav tm="0" fmla="#ppt_h*sin(2.5*pi*$)">
                                          <p:val>
                                            <p:fltVal val="0"/>
                                          </p:val>
                                        </p:tav>
                                        <p:tav tm="100000">
                                          <p:val>
                                            <p:fltVal val="1"/>
                                          </p:val>
                                        </p:tav>
                                      </p:tavLst>
                                    </p:anim>
                                  </p:childTnLst>
                                </p:cTn>
                              </p:par>
                              <p:par>
                                <p:cTn id="61" presetID="19" presetClass="entr" presetSubtype="5" fill="hold" nodeType="withEffect">
                                  <p:stCondLst>
                                    <p:cond delay="4200"/>
                                  </p:stCondLst>
                                  <p:childTnLst>
                                    <p:set>
                                      <p:cBhvr>
                                        <p:cTn id="62" dur="1" fill="hold">
                                          <p:stCondLst>
                                            <p:cond delay="0"/>
                                          </p:stCondLst>
                                        </p:cTn>
                                        <p:tgtEl>
                                          <p:spTgt spid="17"/>
                                        </p:tgtEl>
                                        <p:attrNameLst>
                                          <p:attrName>style.visibility</p:attrName>
                                        </p:attrNameLst>
                                      </p:cBhvr>
                                      <p:to>
                                        <p:strVal val="visible"/>
                                      </p:to>
                                    </p:set>
                                    <p:anim calcmode="lin" valueType="num">
                                      <p:cBhvr>
                                        <p:cTn id="63" dur="1000" fill="hold"/>
                                        <p:tgtEl>
                                          <p:spTgt spid="17"/>
                                        </p:tgtEl>
                                        <p:attrNameLst>
                                          <p:attrName>ppt_w</p:attrName>
                                        </p:attrNameLst>
                                      </p:cBhvr>
                                      <p:tavLst>
                                        <p:tav tm="0">
                                          <p:val>
                                            <p:strVal val="#ppt_w"/>
                                          </p:val>
                                        </p:tav>
                                        <p:tav tm="100000">
                                          <p:val>
                                            <p:strVal val="#ppt_w"/>
                                          </p:val>
                                        </p:tav>
                                      </p:tavLst>
                                    </p:anim>
                                    <p:anim calcmode="lin" valueType="num">
                                      <p:cBhvr>
                                        <p:cTn id="64" dur="1000" fill="hold"/>
                                        <p:tgtEl>
                                          <p:spTgt spid="17"/>
                                        </p:tgtEl>
                                        <p:attrNameLst>
                                          <p:attrName>ppt_h</p:attrName>
                                        </p:attrNameLst>
                                      </p:cBhvr>
                                      <p:tavLst>
                                        <p:tav tm="0" fmla="#ppt_h*sin(2.5*pi*$)">
                                          <p:val>
                                            <p:fltVal val="0"/>
                                          </p:val>
                                        </p:tav>
                                        <p:tav tm="100000">
                                          <p:val>
                                            <p:fltVal val="1"/>
                                          </p:val>
                                        </p:tav>
                                      </p:tavLst>
                                    </p:anim>
                                  </p:childTnLst>
                                </p:cTn>
                              </p:par>
                              <p:par>
                                <p:cTn id="65" presetID="19" presetClass="entr" presetSubtype="5" fill="hold" nodeType="withEffect">
                                  <p:stCondLst>
                                    <p:cond delay="4500"/>
                                  </p:stCondLst>
                                  <p:childTnLst>
                                    <p:set>
                                      <p:cBhvr>
                                        <p:cTn id="66" dur="1" fill="hold">
                                          <p:stCondLst>
                                            <p:cond delay="0"/>
                                          </p:stCondLst>
                                        </p:cTn>
                                        <p:tgtEl>
                                          <p:spTgt spid="16"/>
                                        </p:tgtEl>
                                        <p:attrNameLst>
                                          <p:attrName>style.visibility</p:attrName>
                                        </p:attrNameLst>
                                      </p:cBhvr>
                                      <p:to>
                                        <p:strVal val="visible"/>
                                      </p:to>
                                    </p:set>
                                    <p:anim calcmode="lin" valueType="num">
                                      <p:cBhvr>
                                        <p:cTn id="67" dur="1000" fill="hold"/>
                                        <p:tgtEl>
                                          <p:spTgt spid="16"/>
                                        </p:tgtEl>
                                        <p:attrNameLst>
                                          <p:attrName>ppt_w</p:attrName>
                                        </p:attrNameLst>
                                      </p:cBhvr>
                                      <p:tavLst>
                                        <p:tav tm="0">
                                          <p:val>
                                            <p:strVal val="#ppt_w"/>
                                          </p:val>
                                        </p:tav>
                                        <p:tav tm="100000">
                                          <p:val>
                                            <p:strVal val="#ppt_w"/>
                                          </p:val>
                                        </p:tav>
                                      </p:tavLst>
                                    </p:anim>
                                    <p:anim calcmode="lin" valueType="num">
                                      <p:cBhvr>
                                        <p:cTn id="68" dur="1000" fill="hold"/>
                                        <p:tgtEl>
                                          <p:spTgt spid="16"/>
                                        </p:tgtEl>
                                        <p:attrNameLst>
                                          <p:attrName>ppt_h</p:attrName>
                                        </p:attrNameLst>
                                      </p:cBhvr>
                                      <p:tavLst>
                                        <p:tav tm="0" fmla="#ppt_h*sin(2.5*pi*$)">
                                          <p:val>
                                            <p:fltVal val="0"/>
                                          </p:val>
                                        </p:tav>
                                        <p:tav tm="100000">
                                          <p:val>
                                            <p:fltVal val="1"/>
                                          </p:val>
                                        </p:tav>
                                      </p:tavLst>
                                    </p:anim>
                                  </p:childTnLst>
                                </p:cTn>
                              </p:par>
                              <p:par>
                                <p:cTn id="69" presetID="19" presetClass="entr" presetSubtype="5" fill="hold" nodeType="withEffect">
                                  <p:stCondLst>
                                    <p:cond delay="4800"/>
                                  </p:stCondLst>
                                  <p:childTnLst>
                                    <p:set>
                                      <p:cBhvr>
                                        <p:cTn id="70" dur="1" fill="hold">
                                          <p:stCondLst>
                                            <p:cond delay="0"/>
                                          </p:stCondLst>
                                        </p:cTn>
                                        <p:tgtEl>
                                          <p:spTgt spid="15"/>
                                        </p:tgtEl>
                                        <p:attrNameLst>
                                          <p:attrName>style.visibility</p:attrName>
                                        </p:attrNameLst>
                                      </p:cBhvr>
                                      <p:to>
                                        <p:strVal val="visible"/>
                                      </p:to>
                                    </p:set>
                                    <p:anim calcmode="lin" valueType="num">
                                      <p:cBhvr>
                                        <p:cTn id="71" dur="1000" fill="hold"/>
                                        <p:tgtEl>
                                          <p:spTgt spid="15"/>
                                        </p:tgtEl>
                                        <p:attrNameLst>
                                          <p:attrName>ppt_w</p:attrName>
                                        </p:attrNameLst>
                                      </p:cBhvr>
                                      <p:tavLst>
                                        <p:tav tm="0">
                                          <p:val>
                                            <p:strVal val="#ppt_w"/>
                                          </p:val>
                                        </p:tav>
                                        <p:tav tm="100000">
                                          <p:val>
                                            <p:strVal val="#ppt_w"/>
                                          </p:val>
                                        </p:tav>
                                      </p:tavLst>
                                    </p:anim>
                                    <p:anim calcmode="lin" valueType="num">
                                      <p:cBhvr>
                                        <p:cTn id="72" dur="1000" fill="hold"/>
                                        <p:tgtEl>
                                          <p:spTgt spid="15"/>
                                        </p:tgtEl>
                                        <p:attrNameLst>
                                          <p:attrName>ppt_h</p:attrName>
                                        </p:attrNameLst>
                                      </p:cBhvr>
                                      <p:tavLst>
                                        <p:tav tm="0" fmla="#ppt_h*sin(2.5*pi*$)">
                                          <p:val>
                                            <p:fltVal val="0"/>
                                          </p:val>
                                        </p:tav>
                                        <p:tav tm="100000">
                                          <p:val>
                                            <p:fltVal val="1"/>
                                          </p:val>
                                        </p:tav>
                                      </p:tavLst>
                                    </p:anim>
                                  </p:childTnLst>
                                </p:cTn>
                              </p:par>
                              <p:par>
                                <p:cTn id="73" presetID="19" presetClass="entr" presetSubtype="5" fill="hold" nodeType="withEffect">
                                  <p:stCondLst>
                                    <p:cond delay="5100"/>
                                  </p:stCondLst>
                                  <p:childTnLst>
                                    <p:set>
                                      <p:cBhvr>
                                        <p:cTn id="74" dur="1" fill="hold">
                                          <p:stCondLst>
                                            <p:cond delay="0"/>
                                          </p:stCondLst>
                                        </p:cTn>
                                        <p:tgtEl>
                                          <p:spTgt spid="14"/>
                                        </p:tgtEl>
                                        <p:attrNameLst>
                                          <p:attrName>style.visibility</p:attrName>
                                        </p:attrNameLst>
                                      </p:cBhvr>
                                      <p:to>
                                        <p:strVal val="visible"/>
                                      </p:to>
                                    </p:set>
                                    <p:anim calcmode="lin" valueType="num">
                                      <p:cBhvr>
                                        <p:cTn id="75" dur="1000" fill="hold"/>
                                        <p:tgtEl>
                                          <p:spTgt spid="14"/>
                                        </p:tgtEl>
                                        <p:attrNameLst>
                                          <p:attrName>ppt_w</p:attrName>
                                        </p:attrNameLst>
                                      </p:cBhvr>
                                      <p:tavLst>
                                        <p:tav tm="0">
                                          <p:val>
                                            <p:strVal val="#ppt_w"/>
                                          </p:val>
                                        </p:tav>
                                        <p:tav tm="100000">
                                          <p:val>
                                            <p:strVal val="#ppt_w"/>
                                          </p:val>
                                        </p:tav>
                                      </p:tavLst>
                                    </p:anim>
                                    <p:anim calcmode="lin" valueType="num">
                                      <p:cBhvr>
                                        <p:cTn id="76" dur="1000" fill="hold"/>
                                        <p:tgtEl>
                                          <p:spTgt spid="14"/>
                                        </p:tgtEl>
                                        <p:attrNameLst>
                                          <p:attrName>ppt_h</p:attrName>
                                        </p:attrNameLst>
                                      </p:cBhvr>
                                      <p:tavLst>
                                        <p:tav tm="0" fmla="#ppt_h*sin(2.5*pi*$)">
                                          <p:val>
                                            <p:fltVal val="0"/>
                                          </p:val>
                                        </p:tav>
                                        <p:tav tm="100000">
                                          <p:val>
                                            <p:fltVal val="1"/>
                                          </p:val>
                                        </p:tav>
                                      </p:tavLst>
                                    </p:anim>
                                  </p:childTnLst>
                                </p:cTn>
                              </p:par>
                              <p:par>
                                <p:cTn id="77" presetID="19" presetClass="entr" presetSubtype="5" fill="hold" nodeType="withEffect">
                                  <p:stCondLst>
                                    <p:cond delay="5400"/>
                                  </p:stCondLst>
                                  <p:childTnLst>
                                    <p:set>
                                      <p:cBhvr>
                                        <p:cTn id="78" dur="1" fill="hold">
                                          <p:stCondLst>
                                            <p:cond delay="0"/>
                                          </p:stCondLst>
                                        </p:cTn>
                                        <p:tgtEl>
                                          <p:spTgt spid="20"/>
                                        </p:tgtEl>
                                        <p:attrNameLst>
                                          <p:attrName>style.visibility</p:attrName>
                                        </p:attrNameLst>
                                      </p:cBhvr>
                                      <p:to>
                                        <p:strVal val="visible"/>
                                      </p:to>
                                    </p:set>
                                    <p:anim calcmode="lin" valueType="num">
                                      <p:cBhvr>
                                        <p:cTn id="79" dur="1000" fill="hold"/>
                                        <p:tgtEl>
                                          <p:spTgt spid="20"/>
                                        </p:tgtEl>
                                        <p:attrNameLst>
                                          <p:attrName>ppt_w</p:attrName>
                                        </p:attrNameLst>
                                      </p:cBhvr>
                                      <p:tavLst>
                                        <p:tav tm="0">
                                          <p:val>
                                            <p:strVal val="#ppt_w"/>
                                          </p:val>
                                        </p:tav>
                                        <p:tav tm="100000">
                                          <p:val>
                                            <p:strVal val="#ppt_w"/>
                                          </p:val>
                                        </p:tav>
                                      </p:tavLst>
                                    </p:anim>
                                    <p:anim calcmode="lin" valueType="num">
                                      <p:cBhvr>
                                        <p:cTn id="80" dur="1000" fill="hold"/>
                                        <p:tgtEl>
                                          <p:spTgt spid="20"/>
                                        </p:tgtEl>
                                        <p:attrNameLst>
                                          <p:attrName>ppt_h</p:attrName>
                                        </p:attrNameLst>
                                      </p:cBhvr>
                                      <p:tavLst>
                                        <p:tav tm="0" fmla="#ppt_h*sin(2.5*pi*$)">
                                          <p:val>
                                            <p:fltVal val="0"/>
                                          </p:val>
                                        </p:tav>
                                        <p:tav tm="100000">
                                          <p:val>
                                            <p:fltVal val="1"/>
                                          </p:val>
                                        </p:tav>
                                      </p:tavLst>
                                    </p:anim>
                                  </p:childTnLst>
                                </p:cTn>
                              </p:par>
                              <p:par>
                                <p:cTn id="81" presetID="19" presetClass="entr" presetSubtype="5" fill="hold" nodeType="withEffect">
                                  <p:stCondLst>
                                    <p:cond delay="5700"/>
                                  </p:stCondLst>
                                  <p:childTnLst>
                                    <p:set>
                                      <p:cBhvr>
                                        <p:cTn id="82" dur="1" fill="hold">
                                          <p:stCondLst>
                                            <p:cond delay="0"/>
                                          </p:stCondLst>
                                        </p:cTn>
                                        <p:tgtEl>
                                          <p:spTgt spid="21"/>
                                        </p:tgtEl>
                                        <p:attrNameLst>
                                          <p:attrName>style.visibility</p:attrName>
                                        </p:attrNameLst>
                                      </p:cBhvr>
                                      <p:to>
                                        <p:strVal val="visible"/>
                                      </p:to>
                                    </p:set>
                                    <p:anim calcmode="lin" valueType="num">
                                      <p:cBhvr>
                                        <p:cTn id="83" dur="1000" fill="hold"/>
                                        <p:tgtEl>
                                          <p:spTgt spid="21"/>
                                        </p:tgtEl>
                                        <p:attrNameLst>
                                          <p:attrName>ppt_w</p:attrName>
                                        </p:attrNameLst>
                                      </p:cBhvr>
                                      <p:tavLst>
                                        <p:tav tm="0">
                                          <p:val>
                                            <p:strVal val="#ppt_w"/>
                                          </p:val>
                                        </p:tav>
                                        <p:tav tm="100000">
                                          <p:val>
                                            <p:strVal val="#ppt_w"/>
                                          </p:val>
                                        </p:tav>
                                      </p:tavLst>
                                    </p:anim>
                                    <p:anim calcmode="lin" valueType="num">
                                      <p:cBhvr>
                                        <p:cTn id="84" dur="1000" fill="hold"/>
                                        <p:tgtEl>
                                          <p:spTgt spid="21"/>
                                        </p:tgtEl>
                                        <p:attrNameLst>
                                          <p:attrName>ppt_h</p:attrName>
                                        </p:attrNameLst>
                                      </p:cBhvr>
                                      <p:tavLst>
                                        <p:tav tm="0" fmla="#ppt_h*sin(2.5*pi*$)">
                                          <p:val>
                                            <p:fltVal val="0"/>
                                          </p:val>
                                        </p:tav>
                                        <p:tav tm="100000">
                                          <p:val>
                                            <p:fltVal val="1"/>
                                          </p:val>
                                        </p:tav>
                                      </p:tavLst>
                                    </p:anim>
                                  </p:childTnLst>
                                </p:cTn>
                              </p:par>
                              <p:par>
                                <p:cTn id="85" presetID="19" presetClass="entr" presetSubtype="5" fill="hold" nodeType="withEffect">
                                  <p:stCondLst>
                                    <p:cond delay="6000"/>
                                  </p:stCondLst>
                                  <p:childTnLst>
                                    <p:set>
                                      <p:cBhvr>
                                        <p:cTn id="86" dur="1" fill="hold">
                                          <p:stCondLst>
                                            <p:cond delay="0"/>
                                          </p:stCondLst>
                                        </p:cTn>
                                        <p:tgtEl>
                                          <p:spTgt spid="22"/>
                                        </p:tgtEl>
                                        <p:attrNameLst>
                                          <p:attrName>style.visibility</p:attrName>
                                        </p:attrNameLst>
                                      </p:cBhvr>
                                      <p:to>
                                        <p:strVal val="visible"/>
                                      </p:to>
                                    </p:set>
                                    <p:anim calcmode="lin" valueType="num">
                                      <p:cBhvr>
                                        <p:cTn id="87" dur="1000" fill="hold"/>
                                        <p:tgtEl>
                                          <p:spTgt spid="22"/>
                                        </p:tgtEl>
                                        <p:attrNameLst>
                                          <p:attrName>ppt_w</p:attrName>
                                        </p:attrNameLst>
                                      </p:cBhvr>
                                      <p:tavLst>
                                        <p:tav tm="0">
                                          <p:val>
                                            <p:strVal val="#ppt_w"/>
                                          </p:val>
                                        </p:tav>
                                        <p:tav tm="100000">
                                          <p:val>
                                            <p:strVal val="#ppt_w"/>
                                          </p:val>
                                        </p:tav>
                                      </p:tavLst>
                                    </p:anim>
                                    <p:anim calcmode="lin" valueType="num">
                                      <p:cBhvr>
                                        <p:cTn id="88" dur="1000" fill="hold"/>
                                        <p:tgtEl>
                                          <p:spTgt spid="22"/>
                                        </p:tgtEl>
                                        <p:attrNameLst>
                                          <p:attrName>ppt_h</p:attrName>
                                        </p:attrNameLst>
                                      </p:cBhvr>
                                      <p:tavLst>
                                        <p:tav tm="0" fmla="#ppt_h*sin(2.5*pi*$)">
                                          <p:val>
                                            <p:fltVal val="0"/>
                                          </p:val>
                                        </p:tav>
                                        <p:tav tm="100000">
                                          <p:val>
                                            <p:fltVal val="1"/>
                                          </p:val>
                                        </p:tav>
                                      </p:tavLst>
                                    </p:anim>
                                  </p:childTnLst>
                                </p:cTn>
                              </p:par>
                              <p:par>
                                <p:cTn id="89" presetID="19" presetClass="entr" presetSubtype="5" fill="hold" nodeType="withEffect">
                                  <p:stCondLst>
                                    <p:cond delay="6300"/>
                                  </p:stCondLst>
                                  <p:childTnLst>
                                    <p:set>
                                      <p:cBhvr>
                                        <p:cTn id="90" dur="1" fill="hold">
                                          <p:stCondLst>
                                            <p:cond delay="0"/>
                                          </p:stCondLst>
                                        </p:cTn>
                                        <p:tgtEl>
                                          <p:spTgt spid="23"/>
                                        </p:tgtEl>
                                        <p:attrNameLst>
                                          <p:attrName>style.visibility</p:attrName>
                                        </p:attrNameLst>
                                      </p:cBhvr>
                                      <p:to>
                                        <p:strVal val="visible"/>
                                      </p:to>
                                    </p:set>
                                    <p:anim calcmode="lin" valueType="num">
                                      <p:cBhvr>
                                        <p:cTn id="91" dur="1000" fill="hold"/>
                                        <p:tgtEl>
                                          <p:spTgt spid="23"/>
                                        </p:tgtEl>
                                        <p:attrNameLst>
                                          <p:attrName>ppt_w</p:attrName>
                                        </p:attrNameLst>
                                      </p:cBhvr>
                                      <p:tavLst>
                                        <p:tav tm="0">
                                          <p:val>
                                            <p:strVal val="#ppt_w"/>
                                          </p:val>
                                        </p:tav>
                                        <p:tav tm="100000">
                                          <p:val>
                                            <p:strVal val="#ppt_w"/>
                                          </p:val>
                                        </p:tav>
                                      </p:tavLst>
                                    </p:anim>
                                    <p:anim calcmode="lin" valueType="num">
                                      <p:cBhvr>
                                        <p:cTn id="92" dur="1000" fill="hold"/>
                                        <p:tgtEl>
                                          <p:spTgt spid="23"/>
                                        </p:tgtEl>
                                        <p:attrNameLst>
                                          <p:attrName>ppt_h</p:attrName>
                                        </p:attrNameLst>
                                      </p:cBhvr>
                                      <p:tavLst>
                                        <p:tav tm="0" fmla="#ppt_h*sin(2.5*pi*$)">
                                          <p:val>
                                            <p:fltVal val="0"/>
                                          </p:val>
                                        </p:tav>
                                        <p:tav tm="100000">
                                          <p:val>
                                            <p:fltVal val="1"/>
                                          </p:val>
                                        </p:tav>
                                      </p:tavLst>
                                    </p:anim>
                                  </p:childTnLst>
                                </p:cTn>
                              </p:par>
                              <p:par>
                                <p:cTn id="93" presetID="19" presetClass="entr" presetSubtype="5" fill="hold" nodeType="withEffect">
                                  <p:stCondLst>
                                    <p:cond delay="6600"/>
                                  </p:stCondLst>
                                  <p:childTnLst>
                                    <p:set>
                                      <p:cBhvr>
                                        <p:cTn id="94" dur="1" fill="hold">
                                          <p:stCondLst>
                                            <p:cond delay="0"/>
                                          </p:stCondLst>
                                        </p:cTn>
                                        <p:tgtEl>
                                          <p:spTgt spid="24"/>
                                        </p:tgtEl>
                                        <p:attrNameLst>
                                          <p:attrName>style.visibility</p:attrName>
                                        </p:attrNameLst>
                                      </p:cBhvr>
                                      <p:to>
                                        <p:strVal val="visible"/>
                                      </p:to>
                                    </p:set>
                                    <p:anim calcmode="lin" valueType="num">
                                      <p:cBhvr>
                                        <p:cTn id="95" dur="1000" fill="hold"/>
                                        <p:tgtEl>
                                          <p:spTgt spid="24"/>
                                        </p:tgtEl>
                                        <p:attrNameLst>
                                          <p:attrName>ppt_w</p:attrName>
                                        </p:attrNameLst>
                                      </p:cBhvr>
                                      <p:tavLst>
                                        <p:tav tm="0">
                                          <p:val>
                                            <p:strVal val="#ppt_w"/>
                                          </p:val>
                                        </p:tav>
                                        <p:tav tm="100000">
                                          <p:val>
                                            <p:strVal val="#ppt_w"/>
                                          </p:val>
                                        </p:tav>
                                      </p:tavLst>
                                    </p:anim>
                                    <p:anim calcmode="lin" valueType="num">
                                      <p:cBhvr>
                                        <p:cTn id="96" dur="1000" fill="hold"/>
                                        <p:tgtEl>
                                          <p:spTgt spid="24"/>
                                        </p:tgtEl>
                                        <p:attrNameLst>
                                          <p:attrName>ppt_h</p:attrName>
                                        </p:attrNameLst>
                                      </p:cBhvr>
                                      <p:tavLst>
                                        <p:tav tm="0" fmla="#ppt_h*sin(2.5*pi*$)">
                                          <p:val>
                                            <p:fltVal val="0"/>
                                          </p:val>
                                        </p:tav>
                                        <p:tav tm="100000">
                                          <p:val>
                                            <p:fltVal val="1"/>
                                          </p:val>
                                        </p:tav>
                                      </p:tavLst>
                                    </p:anim>
                                  </p:childTnLst>
                                </p:cTn>
                              </p:par>
                              <p:par>
                                <p:cTn id="97" presetID="19" presetClass="entr" presetSubtype="5" fill="hold" nodeType="withEffect">
                                  <p:stCondLst>
                                    <p:cond delay="6900"/>
                                  </p:stCondLst>
                                  <p:childTnLst>
                                    <p:set>
                                      <p:cBhvr>
                                        <p:cTn id="98" dur="1" fill="hold">
                                          <p:stCondLst>
                                            <p:cond delay="0"/>
                                          </p:stCondLst>
                                        </p:cTn>
                                        <p:tgtEl>
                                          <p:spTgt spid="25"/>
                                        </p:tgtEl>
                                        <p:attrNameLst>
                                          <p:attrName>style.visibility</p:attrName>
                                        </p:attrNameLst>
                                      </p:cBhvr>
                                      <p:to>
                                        <p:strVal val="visible"/>
                                      </p:to>
                                    </p:set>
                                    <p:anim calcmode="lin" valueType="num">
                                      <p:cBhvr>
                                        <p:cTn id="99" dur="1000" fill="hold"/>
                                        <p:tgtEl>
                                          <p:spTgt spid="25"/>
                                        </p:tgtEl>
                                        <p:attrNameLst>
                                          <p:attrName>ppt_w</p:attrName>
                                        </p:attrNameLst>
                                      </p:cBhvr>
                                      <p:tavLst>
                                        <p:tav tm="0">
                                          <p:val>
                                            <p:strVal val="#ppt_w"/>
                                          </p:val>
                                        </p:tav>
                                        <p:tav tm="100000">
                                          <p:val>
                                            <p:strVal val="#ppt_w"/>
                                          </p:val>
                                        </p:tav>
                                      </p:tavLst>
                                    </p:anim>
                                    <p:anim calcmode="lin" valueType="num">
                                      <p:cBhvr>
                                        <p:cTn id="100" dur="1000" fill="hold"/>
                                        <p:tgtEl>
                                          <p:spTgt spid="25"/>
                                        </p:tgtEl>
                                        <p:attrNameLst>
                                          <p:attrName>ppt_h</p:attrName>
                                        </p:attrNameLst>
                                      </p:cBhvr>
                                      <p:tavLst>
                                        <p:tav tm="0" fmla="#ppt_h*sin(2.5*pi*$)">
                                          <p:val>
                                            <p:fltVal val="0"/>
                                          </p:val>
                                        </p:tav>
                                        <p:tav tm="100000">
                                          <p:val>
                                            <p:fltVal val="1"/>
                                          </p:val>
                                        </p:tav>
                                      </p:tavLst>
                                    </p:anim>
                                  </p:childTnLst>
                                </p:cTn>
                              </p:par>
                            </p:childTnLst>
                          </p:cTn>
                        </p:par>
                        <p:par>
                          <p:cTn id="101" fill="hold">
                            <p:stCondLst>
                              <p:cond delay="79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26"/>
                                        </p:tgtEl>
                                        <p:attrNameLst>
                                          <p:attrName>style.visibility</p:attrName>
                                        </p:attrNameLst>
                                      </p:cBhvr>
                                      <p:to>
                                        <p:strVal val="visible"/>
                                      </p:to>
                                    </p:set>
                                    <p:animEffect transition="in" filter="fade">
                                      <p:cBhvr>
                                        <p:cTn id="104" dur="1000"/>
                                        <p:tgtEl>
                                          <p:spTgt spid="26"/>
                                        </p:tgtEl>
                                      </p:cBhvr>
                                    </p:animEffect>
                                    <p:anim calcmode="lin" valueType="num">
                                      <p:cBhvr>
                                        <p:cTn id="105" dur="1000" fill="hold"/>
                                        <p:tgtEl>
                                          <p:spTgt spid="26"/>
                                        </p:tgtEl>
                                        <p:attrNameLst>
                                          <p:attrName>ppt_x</p:attrName>
                                        </p:attrNameLst>
                                      </p:cBhvr>
                                      <p:tavLst>
                                        <p:tav tm="0">
                                          <p:val>
                                            <p:strVal val="#ppt_x-.1"/>
                                          </p:val>
                                        </p:tav>
                                        <p:tav tm="100000">
                                          <p:val>
                                            <p:strVal val="#ppt_x"/>
                                          </p:val>
                                        </p:tav>
                                      </p:tavLst>
                                    </p:anim>
                                    <p:anim calcmode="lin" valueType="num">
                                      <p:cBhvr>
                                        <p:cTn id="106"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o_nella_neve_dinverno_sfondi_wide_hd-1280x800.jpg"/>
          <p:cNvPicPr>
            <a:picLocks noChangeAspect="1"/>
          </p:cNvPicPr>
          <p:nvPr/>
        </p:nvPicPr>
        <p:blipFill>
          <a:blip r:embed="rId2" cstate="print"/>
          <a:stretch>
            <a:fillRect/>
          </a:stretch>
        </p:blipFill>
        <p:spPr bwMode="auto">
          <a:xfrm>
            <a:off x="1412" y="1"/>
            <a:ext cx="9141175" cy="5706181"/>
          </a:xfrm>
          <a:prstGeom prst="rect">
            <a:avLst/>
          </a:prstGeom>
          <a:noFill/>
          <a:ln w="9525">
            <a:noFill/>
            <a:miter lim="800000"/>
            <a:headEnd/>
            <a:tailEnd/>
          </a:ln>
        </p:spPr>
      </p:pic>
      <p:pic>
        <p:nvPicPr>
          <p:cNvPr id="5" name="4 Imagen" descr="treno_nella_neve_dinverno_sfondi_wide_hd-1280x800.jpg"/>
          <p:cNvPicPr>
            <a:picLocks noChangeAspect="1"/>
          </p:cNvPicPr>
          <p:nvPr/>
        </p:nvPicPr>
        <p:blipFill>
          <a:blip r:embed="rId2" cstate="print"/>
          <a:stretch>
            <a:fillRect/>
          </a:stretch>
        </p:blipFill>
        <p:spPr bwMode="auto">
          <a:xfrm>
            <a:off x="0" y="0"/>
            <a:ext cx="9144000" cy="5707944"/>
          </a:xfrm>
          <a:prstGeom prst="rect">
            <a:avLst/>
          </a:prstGeom>
          <a:noFill/>
          <a:ln w="9525">
            <a:noFill/>
            <a:miter lim="800000"/>
            <a:headEnd/>
            <a:tailEnd/>
          </a:ln>
        </p:spPr>
      </p:pic>
      <p:sp>
        <p:nvSpPr>
          <p:cNvPr id="6" name="5 CuadroTexto"/>
          <p:cNvSpPr txBox="1"/>
          <p:nvPr/>
        </p:nvSpPr>
        <p:spPr>
          <a:xfrm>
            <a:off x="251520" y="4297660"/>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la Estación Cataratas dentro del parque hay un tren que nos lleva hasta el acceso a la Garganta del Diablo, donde por medio de una pasarela de poco más de un kilómetro atraviesa el río y varias islas hasta llegar al borde de la cascada más impresionante y caudalosa de Iguazú.</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2000">
        <p14:glitter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384269-svetikL.jpg"/>
          <p:cNvPicPr>
            <a:picLocks noChangeAspect="1" noChangeArrowheads="1"/>
          </p:cNvPicPr>
          <p:nvPr/>
        </p:nvPicPr>
        <p:blipFill>
          <a:blip r:embed="rId2" cstate="print"/>
          <a:srcRect l="75200" b="50000"/>
          <a:stretch>
            <a:fillRect/>
          </a:stretch>
        </p:blipFill>
        <p:spPr bwMode="auto">
          <a:xfrm>
            <a:off x="6876256" y="0"/>
            <a:ext cx="2267745" cy="2857500"/>
          </a:xfrm>
          <a:prstGeom prst="rect">
            <a:avLst/>
          </a:prstGeom>
          <a:noFill/>
          <a:ln w="9525">
            <a:noFill/>
            <a:miter lim="800000"/>
            <a:headEnd/>
            <a:tailEnd/>
          </a:ln>
        </p:spPr>
      </p:pic>
      <p:pic>
        <p:nvPicPr>
          <p:cNvPr id="3" name="Picture 2" descr="C:\Users\Ana María\Desktop\384269-svetikL.jpg"/>
          <p:cNvPicPr>
            <a:picLocks noChangeAspect="1" noChangeArrowheads="1"/>
          </p:cNvPicPr>
          <p:nvPr/>
        </p:nvPicPr>
        <p:blipFill>
          <a:blip r:embed="rId2" cstate="print"/>
          <a:srcRect l="75200" t="50000"/>
          <a:stretch>
            <a:fillRect/>
          </a:stretch>
        </p:blipFill>
        <p:spPr bwMode="auto">
          <a:xfrm>
            <a:off x="6876256" y="2857500"/>
            <a:ext cx="2267745" cy="2857500"/>
          </a:xfrm>
          <a:prstGeom prst="rect">
            <a:avLst/>
          </a:prstGeom>
          <a:noFill/>
          <a:ln w="9525">
            <a:noFill/>
            <a:miter lim="800000"/>
            <a:headEnd/>
            <a:tailEnd/>
          </a:ln>
        </p:spPr>
      </p:pic>
      <p:pic>
        <p:nvPicPr>
          <p:cNvPr id="4" name="Picture 2" descr="C:\Users\Ana María\Desktop\384269-svetikL.jpg"/>
          <p:cNvPicPr>
            <a:picLocks noChangeAspect="1" noChangeArrowheads="1"/>
          </p:cNvPicPr>
          <p:nvPr/>
        </p:nvPicPr>
        <p:blipFill>
          <a:blip r:embed="rId2" cstate="print"/>
          <a:srcRect l="50000" r="24800" b="50000"/>
          <a:stretch>
            <a:fillRect/>
          </a:stretch>
        </p:blipFill>
        <p:spPr bwMode="auto">
          <a:xfrm>
            <a:off x="4572000" y="0"/>
            <a:ext cx="2304256" cy="2857500"/>
          </a:xfrm>
          <a:prstGeom prst="rect">
            <a:avLst/>
          </a:prstGeom>
          <a:noFill/>
          <a:ln w="9525">
            <a:noFill/>
            <a:miter lim="800000"/>
            <a:headEnd/>
            <a:tailEnd/>
          </a:ln>
        </p:spPr>
      </p:pic>
      <p:pic>
        <p:nvPicPr>
          <p:cNvPr id="5" name="Picture 2" descr="C:\Users\Ana María\Desktop\384269-svetikL.jpg"/>
          <p:cNvPicPr>
            <a:picLocks noChangeAspect="1" noChangeArrowheads="1"/>
          </p:cNvPicPr>
          <p:nvPr/>
        </p:nvPicPr>
        <p:blipFill>
          <a:blip r:embed="rId2" cstate="print"/>
          <a:srcRect l="50000" t="50000" r="24800"/>
          <a:stretch>
            <a:fillRect/>
          </a:stretch>
        </p:blipFill>
        <p:spPr bwMode="auto">
          <a:xfrm>
            <a:off x="4572000" y="2857500"/>
            <a:ext cx="2304256" cy="2857500"/>
          </a:xfrm>
          <a:prstGeom prst="rect">
            <a:avLst/>
          </a:prstGeom>
          <a:noFill/>
          <a:ln w="9525">
            <a:noFill/>
            <a:miter lim="800000"/>
            <a:headEnd/>
            <a:tailEnd/>
          </a:ln>
        </p:spPr>
      </p:pic>
      <p:pic>
        <p:nvPicPr>
          <p:cNvPr id="6" name="Picture 2" descr="C:\Users\Ana María\Desktop\384269-svetikL.jpg"/>
          <p:cNvPicPr>
            <a:picLocks noChangeAspect="1" noChangeArrowheads="1"/>
          </p:cNvPicPr>
          <p:nvPr/>
        </p:nvPicPr>
        <p:blipFill>
          <a:blip r:embed="rId2" cstate="print"/>
          <a:srcRect l="24800" r="50000" b="50000"/>
          <a:stretch>
            <a:fillRect/>
          </a:stretch>
        </p:blipFill>
        <p:spPr bwMode="auto">
          <a:xfrm>
            <a:off x="2267744" y="0"/>
            <a:ext cx="2304256" cy="2857500"/>
          </a:xfrm>
          <a:prstGeom prst="rect">
            <a:avLst/>
          </a:prstGeom>
          <a:noFill/>
          <a:ln w="9525">
            <a:noFill/>
            <a:miter lim="800000"/>
            <a:headEnd/>
            <a:tailEnd/>
          </a:ln>
        </p:spPr>
      </p:pic>
      <p:pic>
        <p:nvPicPr>
          <p:cNvPr id="7" name="Picture 2" descr="C:\Users\Ana María\Desktop\384269-svetikL.jpg"/>
          <p:cNvPicPr>
            <a:picLocks noChangeAspect="1" noChangeArrowheads="1"/>
          </p:cNvPicPr>
          <p:nvPr/>
        </p:nvPicPr>
        <p:blipFill>
          <a:blip r:embed="rId2" cstate="print"/>
          <a:srcRect l="24800" t="50000" r="50000"/>
          <a:stretch>
            <a:fillRect/>
          </a:stretch>
        </p:blipFill>
        <p:spPr bwMode="auto">
          <a:xfrm>
            <a:off x="2267744" y="2857500"/>
            <a:ext cx="2304256" cy="2857500"/>
          </a:xfrm>
          <a:prstGeom prst="rect">
            <a:avLst/>
          </a:prstGeom>
          <a:noFill/>
          <a:ln w="9525">
            <a:noFill/>
            <a:miter lim="800000"/>
            <a:headEnd/>
            <a:tailEnd/>
          </a:ln>
        </p:spPr>
      </p:pic>
      <p:pic>
        <p:nvPicPr>
          <p:cNvPr id="8" name="Picture 2" descr="C:\Users\Ana María\Desktop\384269-svetikL.jpg"/>
          <p:cNvPicPr>
            <a:picLocks noChangeAspect="1" noChangeArrowheads="1"/>
          </p:cNvPicPr>
          <p:nvPr/>
        </p:nvPicPr>
        <p:blipFill>
          <a:blip r:embed="rId2" cstate="print"/>
          <a:srcRect r="75200" b="50000"/>
          <a:stretch>
            <a:fillRect/>
          </a:stretch>
        </p:blipFill>
        <p:spPr bwMode="auto">
          <a:xfrm>
            <a:off x="0" y="0"/>
            <a:ext cx="2267744" cy="2857500"/>
          </a:xfrm>
          <a:prstGeom prst="rect">
            <a:avLst/>
          </a:prstGeom>
          <a:noFill/>
          <a:ln w="9525">
            <a:noFill/>
            <a:miter lim="800000"/>
            <a:headEnd/>
            <a:tailEnd/>
          </a:ln>
        </p:spPr>
      </p:pic>
      <p:pic>
        <p:nvPicPr>
          <p:cNvPr id="9" name="Picture 2" descr="C:\Users\Ana María\Desktop\384269-svetikL.jpg"/>
          <p:cNvPicPr>
            <a:picLocks noChangeAspect="1" noChangeArrowheads="1"/>
          </p:cNvPicPr>
          <p:nvPr/>
        </p:nvPicPr>
        <p:blipFill>
          <a:blip r:embed="rId2" cstate="print"/>
          <a:srcRect t="50000" r="75200"/>
          <a:stretch>
            <a:fillRect/>
          </a:stretch>
        </p:blipFill>
        <p:spPr bwMode="auto">
          <a:xfrm>
            <a:off x="0" y="2857500"/>
            <a:ext cx="2267744" cy="2857499"/>
          </a:xfrm>
          <a:prstGeom prst="rect">
            <a:avLst/>
          </a:prstGeom>
          <a:noFill/>
          <a:ln w="9525">
            <a:noFill/>
            <a:miter lim="800000"/>
            <a:headEnd/>
            <a:tailEnd/>
          </a:ln>
        </p:spPr>
      </p:pic>
      <p:sp>
        <p:nvSpPr>
          <p:cNvPr id="10" name="9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nombre es fácil de comprender según te vas aproximando al borde, debido a su forma y que parece la entrada al mismísimo infierno por la brutalidad y el estruendo de la caída del agua.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advTm="25000">
        <p15:prstTrans prst="origami"/>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0-#ppt_w/2"/>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18" presetClass="entr" presetSubtype="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0"/>
                                        <p:tgtEl>
                                          <p:spTgt spid="2"/>
                                        </p:tgtEl>
                                      </p:cBhvr>
                                    </p:animEffect>
                                  </p:childTnLst>
                                </p:cTn>
                              </p:par>
                              <p:par>
                                <p:cTn id="12" presetID="2" presetClass="entr" presetSubtype="9"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3000" fill="hold"/>
                                        <p:tgtEl>
                                          <p:spTgt spid="3"/>
                                        </p:tgtEl>
                                        <p:attrNameLst>
                                          <p:attrName>ppt_x</p:attrName>
                                        </p:attrNameLst>
                                      </p:cBhvr>
                                      <p:tavLst>
                                        <p:tav tm="0">
                                          <p:val>
                                            <p:strVal val="0-#ppt_w/2"/>
                                          </p:val>
                                        </p:tav>
                                        <p:tav tm="100000">
                                          <p:val>
                                            <p:strVal val="#ppt_x"/>
                                          </p:val>
                                        </p:tav>
                                      </p:tavLst>
                                    </p:anim>
                                    <p:anim calcmode="lin" valueType="num">
                                      <p:cBhvr additive="base">
                                        <p:cTn id="15" dur="3000" fill="hold"/>
                                        <p:tgtEl>
                                          <p:spTgt spid="3"/>
                                        </p:tgtEl>
                                        <p:attrNameLst>
                                          <p:attrName>ppt_y</p:attrName>
                                        </p:attrNameLst>
                                      </p:cBhvr>
                                      <p:tavLst>
                                        <p:tav tm="0">
                                          <p:val>
                                            <p:strVal val="0-#ppt_h/2"/>
                                          </p:val>
                                        </p:tav>
                                        <p:tav tm="100000">
                                          <p:val>
                                            <p:strVal val="#ppt_y"/>
                                          </p:val>
                                        </p:tav>
                                      </p:tavLst>
                                    </p:anim>
                                  </p:childTnLst>
                                </p:cTn>
                              </p:par>
                              <p:par>
                                <p:cTn id="16" presetID="18" presetClass="entr" presetSubtype="3"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upRight)">
                                      <p:cBhvr>
                                        <p:cTn id="18" dur="5000"/>
                                        <p:tgtEl>
                                          <p:spTgt spid="3"/>
                                        </p:tgtEl>
                                      </p:cBhvr>
                                    </p:animEffect>
                                  </p:childTnLst>
                                </p:cTn>
                              </p:par>
                              <p:par>
                                <p:cTn id="19" presetID="2"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1+#ppt_h/2"/>
                                          </p:val>
                                        </p:tav>
                                        <p:tav tm="100000">
                                          <p:val>
                                            <p:strVal val="#ppt_y"/>
                                          </p:val>
                                        </p:tav>
                                      </p:tavLst>
                                    </p:anim>
                                  </p:childTnLst>
                                </p:cTn>
                              </p:par>
                              <p:par>
                                <p:cTn id="23" presetID="18" presetClass="entr" presetSubtype="1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downLeft)">
                                      <p:cBhvr>
                                        <p:cTn id="25" dur="5000"/>
                                        <p:tgtEl>
                                          <p:spTgt spid="4"/>
                                        </p:tgtEl>
                                      </p:cBhvr>
                                    </p:animEffect>
                                  </p:childTnLst>
                                </p:cTn>
                              </p:par>
                              <p:par>
                                <p:cTn id="26" presetID="2" presetClass="entr" presetSubtype="9"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0-#ppt_w/2"/>
                                          </p:val>
                                        </p:tav>
                                        <p:tav tm="100000">
                                          <p:val>
                                            <p:strVal val="#ppt_x"/>
                                          </p:val>
                                        </p:tav>
                                      </p:tavLst>
                                    </p:anim>
                                    <p:anim calcmode="lin" valueType="num">
                                      <p:cBhvr additive="base">
                                        <p:cTn id="29" dur="3000" fill="hold"/>
                                        <p:tgtEl>
                                          <p:spTgt spid="5"/>
                                        </p:tgtEl>
                                        <p:attrNameLst>
                                          <p:attrName>ppt_y</p:attrName>
                                        </p:attrNameLst>
                                      </p:cBhvr>
                                      <p:tavLst>
                                        <p:tav tm="0">
                                          <p:val>
                                            <p:strVal val="0-#ppt_h/2"/>
                                          </p:val>
                                        </p:tav>
                                        <p:tav tm="100000">
                                          <p:val>
                                            <p:strVal val="#ppt_y"/>
                                          </p:val>
                                        </p:tav>
                                      </p:tavLst>
                                    </p:anim>
                                  </p:childTnLst>
                                </p:cTn>
                              </p:par>
                              <p:par>
                                <p:cTn id="30" presetID="18" presetClass="entr" presetSubtype="9"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strips(upLeft)">
                                      <p:cBhvr>
                                        <p:cTn id="32" dur="5000"/>
                                        <p:tgtEl>
                                          <p:spTgt spid="5"/>
                                        </p:tgtEl>
                                      </p:cBhvr>
                                    </p:animEffect>
                                  </p:childTnLst>
                                </p:cTn>
                              </p:par>
                              <p:par>
                                <p:cTn id="33" presetID="2" presetClass="entr" presetSubtype="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1+#ppt_w/2"/>
                                          </p:val>
                                        </p:tav>
                                        <p:tav tm="100000">
                                          <p:val>
                                            <p:strVal val="#ppt_x"/>
                                          </p:val>
                                        </p:tav>
                                      </p:tavLst>
                                    </p:anim>
                                    <p:anim calcmode="lin" valueType="num">
                                      <p:cBhvr additive="base">
                                        <p:cTn id="36" dur="3000" fill="hold"/>
                                        <p:tgtEl>
                                          <p:spTgt spid="6"/>
                                        </p:tgtEl>
                                        <p:attrNameLst>
                                          <p:attrName>ppt_y</p:attrName>
                                        </p:attrNameLst>
                                      </p:cBhvr>
                                      <p:tavLst>
                                        <p:tav tm="0">
                                          <p:val>
                                            <p:strVal val="1+#ppt_h/2"/>
                                          </p:val>
                                        </p:tav>
                                        <p:tav tm="100000">
                                          <p:val>
                                            <p:strVal val="#ppt_y"/>
                                          </p:val>
                                        </p:tav>
                                      </p:tavLst>
                                    </p:anim>
                                  </p:childTnLst>
                                </p:cTn>
                              </p:par>
                              <p:par>
                                <p:cTn id="37" presetID="18" presetClass="entr" presetSubtype="6"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strips(downRight)">
                                      <p:cBhvr>
                                        <p:cTn id="39" dur="5000"/>
                                        <p:tgtEl>
                                          <p:spTgt spid="6"/>
                                        </p:tgtEl>
                                      </p:cBhvr>
                                    </p:animEffect>
                                  </p:childTnLst>
                                </p:cTn>
                              </p:par>
                              <p:par>
                                <p:cTn id="40" presetID="2" presetClass="entr" presetSubtype="3"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1+#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18" presetClass="entr" presetSubtype="3"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strips(upRight)">
                                      <p:cBhvr>
                                        <p:cTn id="46" dur="5000"/>
                                        <p:tgtEl>
                                          <p:spTgt spid="7"/>
                                        </p:tgtEl>
                                      </p:cBhvr>
                                    </p:animEffect>
                                  </p:childTnLst>
                                </p:cTn>
                              </p:par>
                              <p:par>
                                <p:cTn id="47" presetID="2" presetClass="entr" presetSubtype="6"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1+#ppt_w/2"/>
                                          </p:val>
                                        </p:tav>
                                        <p:tav tm="100000">
                                          <p:val>
                                            <p:strVal val="#ppt_x"/>
                                          </p:val>
                                        </p:tav>
                                      </p:tavLst>
                                    </p:anim>
                                    <p:anim calcmode="lin" valueType="num">
                                      <p:cBhvr additive="base">
                                        <p:cTn id="50" dur="3000" fill="hold"/>
                                        <p:tgtEl>
                                          <p:spTgt spid="8"/>
                                        </p:tgtEl>
                                        <p:attrNameLst>
                                          <p:attrName>ppt_y</p:attrName>
                                        </p:attrNameLst>
                                      </p:cBhvr>
                                      <p:tavLst>
                                        <p:tav tm="0">
                                          <p:val>
                                            <p:strVal val="1+#ppt_h/2"/>
                                          </p:val>
                                        </p:tav>
                                        <p:tav tm="100000">
                                          <p:val>
                                            <p:strVal val="#ppt_y"/>
                                          </p:val>
                                        </p:tav>
                                      </p:tavLst>
                                    </p:anim>
                                  </p:childTnLst>
                                </p:cTn>
                              </p:par>
                              <p:par>
                                <p:cTn id="51" presetID="18" presetClass="entr" presetSubtype="1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strips(downLeft)">
                                      <p:cBhvr>
                                        <p:cTn id="53" dur="5000"/>
                                        <p:tgtEl>
                                          <p:spTgt spid="8"/>
                                        </p:tgtEl>
                                      </p:cBhvr>
                                    </p:animEffect>
                                  </p:childTnLst>
                                </p:cTn>
                              </p:par>
                              <p:par>
                                <p:cTn id="54" presetID="2" presetClass="entr" presetSubtype="3"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additive="base">
                                        <p:cTn id="56" dur="3000" fill="hold"/>
                                        <p:tgtEl>
                                          <p:spTgt spid="9"/>
                                        </p:tgtEl>
                                        <p:attrNameLst>
                                          <p:attrName>ppt_x</p:attrName>
                                        </p:attrNameLst>
                                      </p:cBhvr>
                                      <p:tavLst>
                                        <p:tav tm="0">
                                          <p:val>
                                            <p:strVal val="1+#ppt_w/2"/>
                                          </p:val>
                                        </p:tav>
                                        <p:tav tm="100000">
                                          <p:val>
                                            <p:strVal val="#ppt_x"/>
                                          </p:val>
                                        </p:tav>
                                      </p:tavLst>
                                    </p:anim>
                                    <p:anim calcmode="lin" valueType="num">
                                      <p:cBhvr additive="base">
                                        <p:cTn id="57" dur="3000" fill="hold"/>
                                        <p:tgtEl>
                                          <p:spTgt spid="9"/>
                                        </p:tgtEl>
                                        <p:attrNameLst>
                                          <p:attrName>ppt_y</p:attrName>
                                        </p:attrNameLst>
                                      </p:cBhvr>
                                      <p:tavLst>
                                        <p:tav tm="0">
                                          <p:val>
                                            <p:strVal val="0-#ppt_h/2"/>
                                          </p:val>
                                        </p:tav>
                                        <p:tav tm="100000">
                                          <p:val>
                                            <p:strVal val="#ppt_y"/>
                                          </p:val>
                                        </p:tav>
                                      </p:tavLst>
                                    </p:anim>
                                  </p:childTnLst>
                                </p:cTn>
                              </p:par>
                              <p:par>
                                <p:cTn id="58" presetID="18" presetClass="entr" presetSubtype="9" fill="hold" nodeType="with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strips(upLeft)">
                                      <p:cBhvr>
                                        <p:cTn id="60" dur="5000"/>
                                        <p:tgtEl>
                                          <p:spTgt spid="9"/>
                                        </p:tgtEl>
                                      </p:cBhvr>
                                    </p:animEffect>
                                  </p:childTnLst>
                                </p:cTn>
                              </p:par>
                            </p:childTnLst>
                          </p:cTn>
                        </p:par>
                        <p:par>
                          <p:cTn id="61" fill="hold">
                            <p:stCondLst>
                              <p:cond delay="5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10"/>
                                        </p:tgtEl>
                                        <p:attrNameLst>
                                          <p:attrName>style.visibility</p:attrName>
                                        </p:attrNameLst>
                                      </p:cBhvr>
                                      <p:to>
                                        <p:strVal val="visible"/>
                                      </p:to>
                                    </p:set>
                                    <p:animEffect transition="in" filter="fade">
                                      <p:cBhvr>
                                        <p:cTn id="64" dur="1000"/>
                                        <p:tgtEl>
                                          <p:spTgt spid="10"/>
                                        </p:tgtEl>
                                      </p:cBhvr>
                                    </p:animEffect>
                                    <p:anim calcmode="lin" valueType="num">
                                      <p:cBhvr>
                                        <p:cTn id="65" dur="1000" fill="hold"/>
                                        <p:tgtEl>
                                          <p:spTgt spid="10"/>
                                        </p:tgtEl>
                                        <p:attrNameLst>
                                          <p:attrName>ppt_x</p:attrName>
                                        </p:attrNameLst>
                                      </p:cBhvr>
                                      <p:tavLst>
                                        <p:tav tm="0">
                                          <p:val>
                                            <p:strVal val="#ppt_x-.1"/>
                                          </p:val>
                                        </p:tav>
                                        <p:tav tm="100000">
                                          <p:val>
                                            <p:strVal val="#ppt_x"/>
                                          </p:val>
                                        </p:tav>
                                      </p:tavLst>
                                    </p:anim>
                                    <p:anim calcmode="lin" valueType="num">
                                      <p:cBhvr>
                                        <p:cTn id="6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4.jpg"/>
          <p:cNvPicPr>
            <a:picLocks noChangeAspect="1"/>
          </p:cNvPicPr>
          <p:nvPr/>
        </p:nvPicPr>
        <p:blipFill>
          <a:blip r:embed="rId2" cstate="print"/>
          <a:stretch>
            <a:fillRect/>
          </a:stretch>
        </p:blipFill>
        <p:spPr>
          <a:xfrm>
            <a:off x="0" y="0"/>
            <a:ext cx="9144000" cy="5715000"/>
          </a:xfrm>
          <a:prstGeom prst="rect">
            <a:avLst/>
          </a:prstGeom>
        </p:spPr>
      </p:pic>
      <p:pic>
        <p:nvPicPr>
          <p:cNvPr id="7" name="6 Imagen" descr="34.jpg"/>
          <p:cNvPicPr>
            <a:picLocks noChangeAspect="1"/>
          </p:cNvPicPr>
          <p:nvPr/>
        </p:nvPicPr>
        <p:blipFill>
          <a:blip r:embed="rId2" cstate="print"/>
          <a:stretch>
            <a:fillRect/>
          </a:stretch>
        </p:blipFill>
        <p:spPr>
          <a:xfrm>
            <a:off x="0" y="0"/>
            <a:ext cx="9144000" cy="5715000"/>
          </a:xfrm>
          <a:prstGeom prst="rect">
            <a:avLst/>
          </a:prstGeom>
        </p:spPr>
      </p:pic>
      <p:sp>
        <p:nvSpPr>
          <p:cNvPr id="5" name="4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excursión en barca para acercarnos lo máximo posible a las rompientes de algunas cascadas, y a parte de verlas desde cerca lo mejor es que se llega prácticamente hasta la caída y puede ser divertido, y te acabas empapando.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9000">
        <p14:prism/>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29"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ppt_x</p:attrName>
                                        </p:attrNameLst>
                                      </p:cBhvr>
                                      <p:tavLst>
                                        <p:tav tm="0">
                                          <p:val>
                                            <p:strVal val="#ppt_x-.2"/>
                                          </p:val>
                                        </p:tav>
                                        <p:tav tm="100000">
                                          <p:val>
                                            <p:strVal val="#ppt_x"/>
                                          </p:val>
                                        </p:tav>
                                      </p:tavLst>
                                    </p:anim>
                                    <p:anim calcmode="lin" valueType="num">
                                      <p:cBhvr>
                                        <p:cTn id="12"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3" dur="3000"/>
                                        <p:tgtEl>
                                          <p:spTgt spid="4"/>
                                        </p:tgtEl>
                                      </p:cBhvr>
                                    </p:animEffect>
                                  </p:childTnLst>
                                </p:cTn>
                              </p:par>
                            </p:childTnLst>
                          </p:cTn>
                        </p:par>
                        <p:par>
                          <p:cTn id="14" fill="hold">
                            <p:stCondLst>
                              <p:cond delay="3000"/>
                            </p:stCondLst>
                            <p:childTnLst>
                              <p:par>
                                <p:cTn id="15" presetID="23" presetClass="exit" presetSubtype="272" fill="hold" nodeType="afterEffect">
                                  <p:stCondLst>
                                    <p:cond delay="0"/>
                                  </p:stCondLst>
                                  <p:childTnLst>
                                    <p:anim calcmode="lin" valueType="num">
                                      <p:cBhvr>
                                        <p:cTn id="16" dur="3000"/>
                                        <p:tgtEl>
                                          <p:spTgt spid="4"/>
                                        </p:tgtEl>
                                        <p:attrNameLst>
                                          <p:attrName>ppt_w</p:attrName>
                                        </p:attrNameLst>
                                      </p:cBhvr>
                                      <p:tavLst>
                                        <p:tav tm="0">
                                          <p:val>
                                            <p:strVal val="ppt_w"/>
                                          </p:val>
                                        </p:tav>
                                        <p:tav tm="100000">
                                          <p:val>
                                            <p:strVal val="4/3*ppt_w"/>
                                          </p:val>
                                        </p:tav>
                                      </p:tavLst>
                                    </p:anim>
                                    <p:anim calcmode="lin" valueType="num">
                                      <p:cBhvr>
                                        <p:cTn id="17" dur="3000"/>
                                        <p:tgtEl>
                                          <p:spTgt spid="4"/>
                                        </p:tgtEl>
                                        <p:attrNameLst>
                                          <p:attrName>ppt_h</p:attrName>
                                        </p:attrNameLst>
                                      </p:cBhvr>
                                      <p:tavLst>
                                        <p:tav tm="0">
                                          <p:val>
                                            <p:strVal val="ppt_h"/>
                                          </p:val>
                                        </p:tav>
                                        <p:tav tm="100000">
                                          <p:val>
                                            <p:strVal val="4/3*ppt_h"/>
                                          </p:val>
                                        </p:tav>
                                      </p:tavLst>
                                    </p:anim>
                                    <p:set>
                                      <p:cBhvr>
                                        <p:cTn id="18" dur="1" fill="hold">
                                          <p:stCondLst>
                                            <p:cond delay="2999"/>
                                          </p:stCondLst>
                                        </p:cTn>
                                        <p:tgtEl>
                                          <p:spTgt spid="4"/>
                                        </p:tgtEl>
                                        <p:attrNameLst>
                                          <p:attrName>style.visibility</p:attrName>
                                        </p:attrNameLst>
                                      </p:cBhvr>
                                      <p:to>
                                        <p:strVal val="hidden"/>
                                      </p:to>
                                    </p:set>
                                  </p:childTnLst>
                                </p:cTn>
                              </p:par>
                              <p:par>
                                <p:cTn id="19" presetID="4" presetClass="exit" presetSubtype="32" fill="hold" nodeType="withEffect">
                                  <p:stCondLst>
                                    <p:cond delay="0"/>
                                  </p:stCondLst>
                                  <p:childTnLst>
                                    <p:animEffect transition="out" filter="box(out)">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strVal val="4/3*#ppt_w"/>
                                          </p:val>
                                        </p:tav>
                                        <p:tav tm="100000">
                                          <p:val>
                                            <p:strVal val="#ppt_w"/>
                                          </p:val>
                                        </p:tav>
                                      </p:tavLst>
                                    </p:anim>
                                    <p:anim calcmode="lin" valueType="num">
                                      <p:cBhvr>
                                        <p:cTn id="25" dur="3000" fill="hold"/>
                                        <p:tgtEl>
                                          <p:spTgt spid="7"/>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ox(out)">
                                      <p:cBhvr>
                                        <p:cTn id="28" dur="3000"/>
                                        <p:tgtEl>
                                          <p:spTgt spid="7"/>
                                        </p:tgtEl>
                                      </p:cBhvr>
                                    </p:animEffect>
                                  </p:childTnLst>
                                </p:cTn>
                              </p:par>
                            </p:childTnLst>
                          </p:cTn>
                        </p:par>
                        <p:par>
                          <p:cTn id="29" fill="hold">
                            <p:stCondLst>
                              <p:cond delay="6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6.jpg"/>
          <p:cNvPicPr>
            <a:picLocks noChangeAspect="1"/>
          </p:cNvPicPr>
          <p:nvPr/>
        </p:nvPicPr>
        <p:blipFill>
          <a:blip r:embed="rId2" cstate="print"/>
          <a:stretch>
            <a:fillRect/>
          </a:stretch>
        </p:blipFill>
        <p:spPr>
          <a:xfrm>
            <a:off x="0" y="0"/>
            <a:ext cx="9144000" cy="5715000"/>
          </a:xfrm>
          <a:prstGeom prst="rect">
            <a:avLst/>
          </a:prstGeom>
        </p:spPr>
      </p:pic>
      <p:sp>
        <p:nvSpPr>
          <p:cNvPr id="5" name="4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experiencia de sentir la fuerza de esas cataratas enormes tan cerca es increíble. Y si el presupuesto te alcanza, puedes optar por una excursión mucho más completa y sobrevolar las cataratas en helicóptero, tiene que ser alucinante.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9000">
        <p14:prism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2" presetClass="entr" presetSubtype="1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4000" fill="hold"/>
                                        <p:tgtEl>
                                          <p:spTgt spid="3"/>
                                        </p:tgtEl>
                                        <p:attrNameLst>
                                          <p:attrName>ppt_x</p:attrName>
                                        </p:attrNameLst>
                                      </p:cBhvr>
                                      <p:tavLst>
                                        <p:tav tm="0">
                                          <p:val>
                                            <p:strVal val="0-#ppt_w/2"/>
                                          </p:val>
                                        </p:tav>
                                        <p:tav tm="100000">
                                          <p:val>
                                            <p:strVal val="#ppt_x"/>
                                          </p:val>
                                        </p:tav>
                                      </p:tavLst>
                                    </p:anim>
                                    <p:anim calcmode="lin" valueType="num">
                                      <p:cBhvr additive="base">
                                        <p:cTn id="12" dur="4000" fill="hold"/>
                                        <p:tgtEl>
                                          <p:spTgt spid="3"/>
                                        </p:tgtEl>
                                        <p:attrNameLst>
                                          <p:attrName>ppt_y</p:attrName>
                                        </p:attrNameLst>
                                      </p:cBhvr>
                                      <p:tavLst>
                                        <p:tav tm="0">
                                          <p:val>
                                            <p:strVal val="1+#ppt_h/2"/>
                                          </p:val>
                                        </p:tav>
                                        <p:tav tm="100000">
                                          <p:val>
                                            <p:strVal val="#ppt_y"/>
                                          </p:val>
                                        </p:tav>
                                      </p:tavLst>
                                    </p:anim>
                                  </p:childTnLst>
                                </p:cTn>
                              </p:par>
                              <p:par>
                                <p:cTn id="13" presetID="8" presetClass="emph" presetSubtype="0" accel="50000" decel="50000" autoRev="1" fill="hold" nodeType="withEffect">
                                  <p:stCondLst>
                                    <p:cond delay="0"/>
                                  </p:stCondLst>
                                  <p:childTnLst>
                                    <p:animRot by="3000000">
                                      <p:cBhvr>
                                        <p:cTn id="14" dur="2000" fill="hold"/>
                                        <p:tgtEl>
                                          <p:spTgt spid="3"/>
                                        </p:tgtEl>
                                        <p:attrNameLst>
                                          <p:attrName>r</p:attrName>
                                        </p:attrNameLst>
                                      </p:cBhvr>
                                    </p:animRot>
                                  </p:childTnLst>
                                </p:cTn>
                              </p:par>
                              <p:par>
                                <p:cTn id="15" presetID="26" presetClass="emph" presetSubtype="0" fill="hold" nodeType="withEffect">
                                  <p:stCondLst>
                                    <p:cond delay="0"/>
                                  </p:stCondLst>
                                  <p:childTnLst>
                                    <p:animEffect transition="out" filter="fade">
                                      <p:cBhvr>
                                        <p:cTn id="16" dur="2000" tmFilter="0, 0; .2, .5; .8, .5; 1, 0"/>
                                        <p:tgtEl>
                                          <p:spTgt spid="3"/>
                                        </p:tgtEl>
                                      </p:cBhvr>
                                    </p:animEffect>
                                    <p:animScale>
                                      <p:cBhvr>
                                        <p:cTn id="17" dur="1000" autoRev="1" fill="hold"/>
                                        <p:tgtEl>
                                          <p:spTgt spid="3"/>
                                        </p:tgtEl>
                                      </p:cBhvr>
                                      <p:by x="105000" y="105000"/>
                                    </p:animScale>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cstate="print"/>
          <a:stretch>
            <a:fillRect/>
          </a:stretch>
        </p:blipFill>
        <p:spPr>
          <a:xfrm>
            <a:off x="0" y="0"/>
            <a:ext cx="9143999" cy="5715000"/>
          </a:xfrm>
          <a:prstGeom prst="rect">
            <a:avLst/>
          </a:prstGeom>
        </p:spPr>
      </p:pic>
      <p:pic>
        <p:nvPicPr>
          <p:cNvPr id="5" name="4 Imagen" descr="27.jpg"/>
          <p:cNvPicPr>
            <a:picLocks noChangeAspect="1"/>
          </p:cNvPicPr>
          <p:nvPr/>
        </p:nvPicPr>
        <p:blipFill>
          <a:blip r:embed="rId2" cstate="print"/>
          <a:stretch>
            <a:fillRect/>
          </a:stretch>
        </p:blipFill>
        <p:spPr>
          <a:xfrm>
            <a:off x="0" y="0"/>
            <a:ext cx="9143999" cy="5715000"/>
          </a:xfrm>
          <a:prstGeom prst="rect">
            <a:avLst/>
          </a:prstGeom>
        </p:spPr>
      </p:pic>
      <p:sp>
        <p:nvSpPr>
          <p:cNvPr id="6" name="5 CuadroTexto"/>
          <p:cNvSpPr txBox="1"/>
          <p:nvPr/>
        </p:nvSpPr>
        <p:spPr>
          <a:xfrm>
            <a:off x="179512" y="4657700"/>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Visitar las Cataratas del Iguazú es una experiencia inolvidable y uno de esos lugares que se nos quedan en el recuerdo como algo muy especial. Y no es para menos, no todos los días se conoce una de las siete maravillas naturales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14:prism dir="u"/>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nastol.com.ua-8559.jpg"/>
          <p:cNvPicPr>
            <a:picLocks noChangeAspect="1" noChangeArrowheads="1"/>
          </p:cNvPicPr>
          <p:nvPr/>
        </p:nvPicPr>
        <p:blipFill>
          <a:blip r:embed="rId2" cstate="print"/>
          <a:srcRect r="87800"/>
          <a:stretch>
            <a:fillRect/>
          </a:stretch>
        </p:blipFill>
        <p:spPr bwMode="auto">
          <a:xfrm>
            <a:off x="1" y="0"/>
            <a:ext cx="1115615" cy="5715000"/>
          </a:xfrm>
          <a:prstGeom prst="rect">
            <a:avLst/>
          </a:prstGeom>
          <a:noFill/>
          <a:ln w="9525">
            <a:noFill/>
            <a:miter lim="800000"/>
            <a:headEnd/>
            <a:tailEnd/>
          </a:ln>
        </p:spPr>
      </p:pic>
      <p:pic>
        <p:nvPicPr>
          <p:cNvPr id="3" name="Picture 2" descr="C:\Users\Ana María\Desktop\nastol.com.ua-8559.jpg"/>
          <p:cNvPicPr>
            <a:picLocks noChangeAspect="1" noChangeArrowheads="1"/>
          </p:cNvPicPr>
          <p:nvPr/>
        </p:nvPicPr>
        <p:blipFill>
          <a:blip r:embed="rId2" cstate="print"/>
          <a:srcRect l="12200" r="75200"/>
          <a:stretch>
            <a:fillRect/>
          </a:stretch>
        </p:blipFill>
        <p:spPr bwMode="auto">
          <a:xfrm>
            <a:off x="1115616" y="0"/>
            <a:ext cx="1152128" cy="5715000"/>
          </a:xfrm>
          <a:prstGeom prst="rect">
            <a:avLst/>
          </a:prstGeom>
          <a:noFill/>
          <a:ln w="9525">
            <a:noFill/>
            <a:miter lim="800000"/>
            <a:headEnd/>
            <a:tailEnd/>
          </a:ln>
        </p:spPr>
      </p:pic>
      <p:pic>
        <p:nvPicPr>
          <p:cNvPr id="4" name="Picture 2" descr="C:\Users\Ana María\Desktop\nastol.com.ua-8559.jpg"/>
          <p:cNvPicPr>
            <a:picLocks noChangeAspect="1" noChangeArrowheads="1"/>
          </p:cNvPicPr>
          <p:nvPr/>
        </p:nvPicPr>
        <p:blipFill>
          <a:blip r:embed="rId2" cstate="print"/>
          <a:srcRect l="24800" r="62600"/>
          <a:stretch>
            <a:fillRect/>
          </a:stretch>
        </p:blipFill>
        <p:spPr bwMode="auto">
          <a:xfrm>
            <a:off x="2267744" y="0"/>
            <a:ext cx="1152128" cy="5715000"/>
          </a:xfrm>
          <a:prstGeom prst="rect">
            <a:avLst/>
          </a:prstGeom>
          <a:noFill/>
          <a:ln w="9525">
            <a:noFill/>
            <a:miter lim="800000"/>
            <a:headEnd/>
            <a:tailEnd/>
          </a:ln>
        </p:spPr>
      </p:pic>
      <p:pic>
        <p:nvPicPr>
          <p:cNvPr id="5" name="Picture 2" descr="C:\Users\Ana María\Desktop\nastol.com.ua-8559.jpg"/>
          <p:cNvPicPr>
            <a:picLocks noChangeAspect="1" noChangeArrowheads="1"/>
          </p:cNvPicPr>
          <p:nvPr/>
        </p:nvPicPr>
        <p:blipFill>
          <a:blip r:embed="rId2" cstate="print"/>
          <a:srcRect l="37400" r="50000"/>
          <a:stretch>
            <a:fillRect/>
          </a:stretch>
        </p:blipFill>
        <p:spPr bwMode="auto">
          <a:xfrm>
            <a:off x="3419872" y="0"/>
            <a:ext cx="1152128" cy="5715000"/>
          </a:xfrm>
          <a:prstGeom prst="rect">
            <a:avLst/>
          </a:prstGeom>
          <a:noFill/>
          <a:ln w="9525">
            <a:noFill/>
            <a:miter lim="800000"/>
            <a:headEnd/>
            <a:tailEnd/>
          </a:ln>
        </p:spPr>
      </p:pic>
      <p:pic>
        <p:nvPicPr>
          <p:cNvPr id="6" name="Picture 2" descr="C:\Users\Ana María\Desktop\nastol.com.ua-8559.jpg"/>
          <p:cNvPicPr>
            <a:picLocks noChangeAspect="1" noChangeArrowheads="1"/>
          </p:cNvPicPr>
          <p:nvPr/>
        </p:nvPicPr>
        <p:blipFill>
          <a:blip r:embed="rId2" cstate="print"/>
          <a:srcRect l="50000" r="37400"/>
          <a:stretch>
            <a:fillRect/>
          </a:stretch>
        </p:blipFill>
        <p:spPr bwMode="auto">
          <a:xfrm>
            <a:off x="4572000" y="0"/>
            <a:ext cx="1152128" cy="5715000"/>
          </a:xfrm>
          <a:prstGeom prst="rect">
            <a:avLst/>
          </a:prstGeom>
          <a:noFill/>
          <a:ln w="9525">
            <a:noFill/>
            <a:miter lim="800000"/>
            <a:headEnd/>
            <a:tailEnd/>
          </a:ln>
        </p:spPr>
      </p:pic>
      <p:pic>
        <p:nvPicPr>
          <p:cNvPr id="7" name="Picture 2" descr="C:\Users\Ana María\Desktop\nastol.com.ua-8559.jpg"/>
          <p:cNvPicPr>
            <a:picLocks noChangeAspect="1" noChangeArrowheads="1"/>
          </p:cNvPicPr>
          <p:nvPr/>
        </p:nvPicPr>
        <p:blipFill>
          <a:blip r:embed="rId2" cstate="print"/>
          <a:srcRect l="62600" r="24800"/>
          <a:stretch>
            <a:fillRect/>
          </a:stretch>
        </p:blipFill>
        <p:spPr bwMode="auto">
          <a:xfrm>
            <a:off x="5724128" y="0"/>
            <a:ext cx="1152128" cy="5714999"/>
          </a:xfrm>
          <a:prstGeom prst="rect">
            <a:avLst/>
          </a:prstGeom>
          <a:noFill/>
          <a:ln w="9525">
            <a:noFill/>
            <a:miter lim="800000"/>
            <a:headEnd/>
            <a:tailEnd/>
          </a:ln>
        </p:spPr>
      </p:pic>
      <p:pic>
        <p:nvPicPr>
          <p:cNvPr id="8" name="Picture 2" descr="C:\Users\Ana María\Desktop\nastol.com.ua-8559.jpg"/>
          <p:cNvPicPr>
            <a:picLocks noChangeAspect="1" noChangeArrowheads="1"/>
          </p:cNvPicPr>
          <p:nvPr/>
        </p:nvPicPr>
        <p:blipFill>
          <a:blip r:embed="rId2" cstate="print"/>
          <a:srcRect l="75200" r="12200"/>
          <a:stretch>
            <a:fillRect/>
          </a:stretch>
        </p:blipFill>
        <p:spPr bwMode="auto">
          <a:xfrm>
            <a:off x="6876256" y="0"/>
            <a:ext cx="1152128" cy="5715000"/>
          </a:xfrm>
          <a:prstGeom prst="rect">
            <a:avLst/>
          </a:prstGeom>
          <a:noFill/>
          <a:ln w="9525">
            <a:noFill/>
            <a:miter lim="800000"/>
            <a:headEnd/>
            <a:tailEnd/>
          </a:ln>
        </p:spPr>
      </p:pic>
      <p:pic>
        <p:nvPicPr>
          <p:cNvPr id="9" name="Picture 2" descr="C:\Users\Ana María\Desktop\nastol.com.ua-8559.jpg"/>
          <p:cNvPicPr>
            <a:picLocks noChangeAspect="1" noChangeArrowheads="1"/>
          </p:cNvPicPr>
          <p:nvPr/>
        </p:nvPicPr>
        <p:blipFill>
          <a:blip r:embed="rId2" cstate="print"/>
          <a:srcRect l="87800"/>
          <a:stretch>
            <a:fillRect/>
          </a:stretch>
        </p:blipFill>
        <p:spPr bwMode="auto">
          <a:xfrm>
            <a:off x="8028384" y="0"/>
            <a:ext cx="1115616" cy="5715000"/>
          </a:xfrm>
          <a:prstGeom prst="rect">
            <a:avLst/>
          </a:prstGeom>
          <a:noFill/>
          <a:ln w="9525">
            <a:noFill/>
            <a:miter lim="800000"/>
            <a:headEnd/>
            <a:tailEnd/>
          </a:ln>
        </p:spPr>
      </p:pic>
      <p:sp>
        <p:nvSpPr>
          <p:cNvPr id="10" name="9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del Iguazú, llamadas popularmente en Argentina como «Cataratas», son un conjunto de cataratas que se localizan sobre el río Iguazú, en el límite entre la provincia argentina de Misiones y el estado brasileño de Paraná.</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1000">
        <p14:prism dir="d"/>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4000"/>
                                        <p:tgtEl>
                                          <p:spTgt spid="2"/>
                                        </p:tgtEl>
                                      </p:cBhvr>
                                    </p:animEffect>
                                  </p:childTnLst>
                                </p:cTn>
                              </p:par>
                              <p:par>
                                <p:cTn id="8" presetID="21" presetClass="entr" presetSubtype="1" fill="hold"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wheel(1)">
                                      <p:cBhvr>
                                        <p:cTn id="10" dur="4000"/>
                                        <p:tgtEl>
                                          <p:spTgt spid="3"/>
                                        </p:tgtEl>
                                      </p:cBhvr>
                                    </p:animEffect>
                                  </p:childTnLst>
                                </p:cTn>
                              </p:par>
                              <p:par>
                                <p:cTn id="11" presetID="21" presetClass="entr" presetSubtype="1" fill="hold"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4000"/>
                                        <p:tgtEl>
                                          <p:spTgt spid="4"/>
                                        </p:tgtEl>
                                      </p:cBhvr>
                                    </p:animEffect>
                                  </p:childTnLst>
                                </p:cTn>
                              </p:par>
                              <p:par>
                                <p:cTn id="14" presetID="21" presetClass="entr" presetSubtype="1" fill="hold"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4000"/>
                                        <p:tgtEl>
                                          <p:spTgt spid="5"/>
                                        </p:tgtEl>
                                      </p:cBhvr>
                                    </p:animEffect>
                                  </p:childTnLst>
                                </p:cTn>
                              </p:par>
                              <p:par>
                                <p:cTn id="17" presetID="21" presetClass="entr" presetSubtype="1" fill="hold" nodeType="withEffect">
                                  <p:stCondLst>
                                    <p:cond delay="90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4000"/>
                                        <p:tgtEl>
                                          <p:spTgt spid="7"/>
                                        </p:tgtEl>
                                      </p:cBhvr>
                                    </p:animEffect>
                                  </p:childTnLst>
                                </p:cTn>
                              </p:par>
                              <p:par>
                                <p:cTn id="20" presetID="21" presetClass="entr" presetSubtype="1" fill="hold" nodeType="withEffect">
                                  <p:stCondLst>
                                    <p:cond delay="1200"/>
                                  </p:stCondLst>
                                  <p:childTnLst>
                                    <p:set>
                                      <p:cBhvr>
                                        <p:cTn id="21" dur="1" fill="hold">
                                          <p:stCondLst>
                                            <p:cond delay="0"/>
                                          </p:stCondLst>
                                        </p:cTn>
                                        <p:tgtEl>
                                          <p:spTgt spid="6"/>
                                        </p:tgtEl>
                                        <p:attrNameLst>
                                          <p:attrName>style.visibility</p:attrName>
                                        </p:attrNameLst>
                                      </p:cBhvr>
                                      <p:to>
                                        <p:strVal val="visible"/>
                                      </p:to>
                                    </p:set>
                                    <p:animEffect transition="in" filter="wheel(1)">
                                      <p:cBhvr>
                                        <p:cTn id="22" dur="4000"/>
                                        <p:tgtEl>
                                          <p:spTgt spid="6"/>
                                        </p:tgtEl>
                                      </p:cBhvr>
                                    </p:animEffect>
                                  </p:childTnLst>
                                </p:cTn>
                              </p:par>
                              <p:par>
                                <p:cTn id="23" presetID="21" presetClass="entr" presetSubtype="1" fill="hold"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wheel(1)">
                                      <p:cBhvr>
                                        <p:cTn id="25" dur="4000"/>
                                        <p:tgtEl>
                                          <p:spTgt spid="8"/>
                                        </p:tgtEl>
                                      </p:cBhvr>
                                    </p:animEffect>
                                  </p:childTnLst>
                                </p:cTn>
                              </p:par>
                              <p:par>
                                <p:cTn id="26" presetID="21" presetClass="entr" presetSubtype="1" fill="hold"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wheel(1)">
                                      <p:cBhvr>
                                        <p:cTn id="28" dur="4000"/>
                                        <p:tgtEl>
                                          <p:spTgt spid="9"/>
                                        </p:tgtEl>
                                      </p:cBhvr>
                                    </p:animEffect>
                                  </p:childTnLst>
                                </p:cTn>
                              </p:par>
                            </p:childTnLst>
                          </p:cTn>
                        </p:par>
                        <p:par>
                          <p:cTn id="29" fill="hold">
                            <p:stCondLst>
                              <p:cond delay="61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1"/>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36388.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10" name="Picture 2" descr="C:\Users\Ana María\Desktop\36388.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4" name="3 CuadroTexto"/>
          <p:cNvSpPr txBox="1"/>
          <p:nvPr/>
        </p:nvSpPr>
        <p:spPr>
          <a:xfrm>
            <a:off x="683568" y="4369668"/>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cascadas están rodeadas de bosques subtropicales. Parte de las cataratas y del parque se encuentran en territorio argentino (frontera con Brasil). En total, 275 cascadas forman esta espectacular manifestación de la naturaleza.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gallery dir="l"/>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slide(fromRight)">
                                      <p:cBhvr>
                                        <p:cTn id="7" dur="3000"/>
                                        <p:tgtEl>
                                          <p:spTgt spid="2050"/>
                                        </p:tgtEl>
                                      </p:cBhvr>
                                    </p:animEffect>
                                  </p:childTnLst>
                                </p:cTn>
                              </p:par>
                              <p:par>
                                <p:cTn id="8" presetID="8" presetClass="emph" presetSubtype="0" autoRev="1" fill="hold" nodeType="withEffect">
                                  <p:stCondLst>
                                    <p:cond delay="0"/>
                                  </p:stCondLst>
                                  <p:childTnLst>
                                    <p:animRot by="-1500000">
                                      <p:cBhvr>
                                        <p:cTn id="9" dur="2000" fill="hold"/>
                                        <p:tgtEl>
                                          <p:spTgt spid="2050"/>
                                        </p:tgtEl>
                                        <p:attrNameLst>
                                          <p:attrName>r</p:attrName>
                                        </p:attrNameLst>
                                      </p:cBhvr>
                                    </p:animRot>
                                  </p:childTnLst>
                                </p:cTn>
                              </p:par>
                              <p:par>
                                <p:cTn id="10" presetID="12" presetClass="entr" presetSubtype="8"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slide(fromLeft)">
                                      <p:cBhvr>
                                        <p:cTn id="12" dur="3000"/>
                                        <p:tgtEl>
                                          <p:spTgt spid="10"/>
                                        </p:tgtEl>
                                      </p:cBhvr>
                                    </p:animEffect>
                                  </p:childTnLst>
                                </p:cTn>
                              </p:par>
                              <p:par>
                                <p:cTn id="13" presetID="8" presetClass="emph" presetSubtype="0" autoRev="1" fill="hold" nodeType="withEffect">
                                  <p:stCondLst>
                                    <p:cond delay="0"/>
                                  </p:stCondLst>
                                  <p:childTnLst>
                                    <p:animRot by="1500000">
                                      <p:cBhvr>
                                        <p:cTn id="14" dur="2000" fill="hold"/>
                                        <p:tgtEl>
                                          <p:spTgt spid="10"/>
                                        </p:tgtEl>
                                        <p:attrNameLst>
                                          <p:attrName>r</p:attrName>
                                        </p:attrNameLst>
                                      </p:cBhvr>
                                    </p:animRot>
                                  </p:childTnLst>
                                </p:cTn>
                              </p:par>
                              <p:par>
                                <p:cTn id="15" presetID="2" presetClass="entr" presetSubtype="4"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additive="base">
                                        <p:cTn id="17" dur="3000" fill="hold"/>
                                        <p:tgtEl>
                                          <p:spTgt spid="2050"/>
                                        </p:tgtEl>
                                        <p:attrNameLst>
                                          <p:attrName>ppt_x</p:attrName>
                                        </p:attrNameLst>
                                      </p:cBhvr>
                                      <p:tavLst>
                                        <p:tav tm="0">
                                          <p:val>
                                            <p:strVal val="#ppt_x"/>
                                          </p:val>
                                        </p:tav>
                                        <p:tav tm="100000">
                                          <p:val>
                                            <p:strVal val="#ppt_x"/>
                                          </p:val>
                                        </p:tav>
                                      </p:tavLst>
                                    </p:anim>
                                    <p:anim calcmode="lin" valueType="num">
                                      <p:cBhvr additive="base">
                                        <p:cTn id="18" dur="3000" fill="hold"/>
                                        <p:tgtEl>
                                          <p:spTgt spid="2050"/>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ppt_x"/>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C:\Users\Ana María\Desktop\IIIISin título-1.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Picture 5" descr="C:\Users\Ana María\Desktop\IIIISin título-1.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1259632" y="4873724"/>
            <a:ext cx="65527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1986, las cataratas y el Parque Nacional de Iguazú fueron declarados Patrimonio Natural de la Humanidad.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gallery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4000"/>
                                        <p:tgtEl>
                                          <p:spTgt spid="2"/>
                                        </p:tgtEl>
                                      </p:cBhvr>
                                    </p:animEffec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000" fill="hold"/>
                                        <p:tgtEl>
                                          <p:spTgt spid="3"/>
                                        </p:tgtEl>
                                        <p:attrNameLst>
                                          <p:attrName>ppt_w</p:attrName>
                                        </p:attrNameLst>
                                      </p:cBhvr>
                                      <p:tavLst>
                                        <p:tav tm="0">
                                          <p:val>
                                            <p:fltVal val="0"/>
                                          </p:val>
                                        </p:tav>
                                        <p:tav tm="100000">
                                          <p:val>
                                            <p:strVal val="#ppt_w"/>
                                          </p:val>
                                        </p:tav>
                                      </p:tavLst>
                                    </p:anim>
                                    <p:anim calcmode="lin" valueType="num">
                                      <p:cBhvr>
                                        <p:cTn id="11" dur="4000" fill="hold"/>
                                        <p:tgtEl>
                                          <p:spTgt spid="3"/>
                                        </p:tgtEl>
                                        <p:attrNameLst>
                                          <p:attrName>ppt_h</p:attrName>
                                        </p:attrNameLst>
                                      </p:cBhvr>
                                      <p:tavLst>
                                        <p:tav tm="0">
                                          <p:val>
                                            <p:strVal val="#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8)">
                                      <p:cBhvr>
                                        <p:cTn id="14" dur="4000"/>
                                        <p:tgtEl>
                                          <p:spTgt spid="3"/>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Sin título-2.jpg"/>
          <p:cNvPicPr>
            <a:picLocks noChangeAspect="1" noChangeArrowheads="1"/>
          </p:cNvPicPr>
          <p:nvPr/>
        </p:nvPicPr>
        <p:blipFill>
          <a:blip r:embed="rId2" cstate="print"/>
          <a:stretch>
            <a:fillRect/>
          </a:stretch>
        </p:blipFill>
        <p:spPr bwMode="auto">
          <a:xfrm>
            <a:off x="0" y="-1"/>
            <a:ext cx="9143999" cy="5715001"/>
          </a:xfrm>
          <a:prstGeom prst="rect">
            <a:avLst/>
          </a:prstGeom>
          <a:noFill/>
          <a:ln w="9525">
            <a:noFill/>
            <a:miter lim="800000"/>
            <a:headEnd/>
            <a:tailEnd/>
          </a:ln>
        </p:spPr>
      </p:pic>
      <p:pic>
        <p:nvPicPr>
          <p:cNvPr id="3" name="Picture 3" descr="C:\Users\Ana María\Desktop\Sin título-2.jpg"/>
          <p:cNvPicPr>
            <a:picLocks noChangeAspect="1" noChangeArrowheads="1"/>
          </p:cNvPicPr>
          <p:nvPr/>
        </p:nvPicPr>
        <p:blipFill>
          <a:blip r:embed="rId2" cstate="print"/>
          <a:stretch>
            <a:fillRect/>
          </a:stretch>
        </p:blipFill>
        <p:spPr bwMode="auto">
          <a:xfrm>
            <a:off x="0" y="-1"/>
            <a:ext cx="9143999" cy="5715001"/>
          </a:xfrm>
          <a:prstGeom prst="rect">
            <a:avLst/>
          </a:prstGeom>
          <a:noFill/>
          <a:ln w="9525">
            <a:noFill/>
            <a:miter lim="800000"/>
            <a:headEnd/>
            <a:tailEnd/>
          </a:ln>
        </p:spPr>
      </p:pic>
      <p:sp>
        <p:nvSpPr>
          <p:cNvPr id="4" name="3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punto más alto de la cascada alcanza casi 85 metros de altura en la zona de las cataratas de la Garganta del Diablo. La altura media de las cataratas es de 65 metros.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flip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4000"/>
                                        <p:tgtEl>
                                          <p:spTgt spid="2"/>
                                        </p:tgtEl>
                                      </p:cBhvr>
                                    </p:animEffect>
                                  </p:childTnLst>
                                </p:cTn>
                              </p:par>
                              <p:par>
                                <p:cTn id="8" presetID="1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4000"/>
                                        <p:tgtEl>
                                          <p:spTgt spid="3"/>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strVal val="#ppt_w+.3"/>
                                          </p:val>
                                        </p:tav>
                                        <p:tav tm="100000">
                                          <p:val>
                                            <p:strVal val="#ppt_w"/>
                                          </p:val>
                                        </p:tav>
                                      </p:tavLst>
                                    </p:anim>
                                    <p:anim calcmode="lin" valueType="num">
                                      <p:cBhvr>
                                        <p:cTn id="14" dur="4000" fill="hold"/>
                                        <p:tgtEl>
                                          <p:spTgt spid="3"/>
                                        </p:tgtEl>
                                        <p:attrNameLst>
                                          <p:attrName>ppt_h</p:attrName>
                                        </p:attrNameLst>
                                      </p:cBhvr>
                                      <p:tavLst>
                                        <p:tav tm="0">
                                          <p:val>
                                            <p:strVal val="#ppt_h"/>
                                          </p:val>
                                        </p:tav>
                                        <p:tav tm="100000">
                                          <p:val>
                                            <p:strVal val="#ppt_h"/>
                                          </p:val>
                                        </p:tav>
                                      </p:tavLst>
                                    </p:anim>
                                    <p:animEffect transition="in" filter="fade">
                                      <p:cBhvr>
                                        <p:cTn id="15" dur="4000"/>
                                        <p:tgtEl>
                                          <p:spTgt spid="3"/>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floresrojas.jpg"/>
          <p:cNvPicPr>
            <a:picLocks noChangeAspect="1" noChangeArrowheads="1"/>
          </p:cNvPicPr>
          <p:nvPr/>
        </p:nvPicPr>
        <p:blipFill>
          <a:blip r:embed="rId2" cstate="print"/>
          <a:srcRect l="50000" b="50000"/>
          <a:stretch>
            <a:fillRect/>
          </a:stretch>
        </p:blipFill>
        <p:spPr bwMode="auto">
          <a:xfrm>
            <a:off x="4572000" y="0"/>
            <a:ext cx="4572001" cy="2857500"/>
          </a:xfrm>
          <a:prstGeom prst="rect">
            <a:avLst/>
          </a:prstGeom>
          <a:noFill/>
          <a:ln w="9525">
            <a:noFill/>
            <a:miter lim="800000"/>
            <a:headEnd/>
            <a:tailEnd/>
          </a:ln>
        </p:spPr>
      </p:pic>
      <p:pic>
        <p:nvPicPr>
          <p:cNvPr id="3" name="Picture 2" descr="C:\Users\Ana María\Desktop\floresrojas.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4" name="Picture 2" descr="C:\Users\Ana María\Desktop\floresrojas.jpg"/>
          <p:cNvPicPr>
            <a:picLocks noChangeAspect="1" noChangeArrowheads="1"/>
          </p:cNvPicPr>
          <p:nvPr/>
        </p:nvPicPr>
        <p:blipFill>
          <a:blip r:embed="rId2" cstate="print"/>
          <a:srcRect l="50000" t="50000"/>
          <a:stretch>
            <a:fillRect/>
          </a:stretch>
        </p:blipFill>
        <p:spPr bwMode="auto">
          <a:xfrm>
            <a:off x="4572000" y="2857500"/>
            <a:ext cx="4572001" cy="2857501"/>
          </a:xfrm>
          <a:prstGeom prst="rect">
            <a:avLst/>
          </a:prstGeom>
          <a:noFill/>
          <a:ln w="9525">
            <a:noFill/>
            <a:miter lim="800000"/>
            <a:headEnd/>
            <a:tailEnd/>
          </a:ln>
        </p:spPr>
      </p:pic>
      <p:pic>
        <p:nvPicPr>
          <p:cNvPr id="5" name="Picture 2" descr="C:\Users\Ana María\Desktop\floresrojas.jpg"/>
          <p:cNvPicPr>
            <a:picLocks noChangeAspect="1" noChangeArrowheads="1"/>
          </p:cNvPicPr>
          <p:nvPr/>
        </p:nvPicPr>
        <p:blipFill>
          <a:blip r:embed="rId2" cstate="print"/>
          <a:srcRect t="50000" r="50000"/>
          <a:stretch>
            <a:fillRect/>
          </a:stretch>
        </p:blipFill>
        <p:spPr bwMode="auto">
          <a:xfrm>
            <a:off x="0" y="2857500"/>
            <a:ext cx="4572000" cy="2857501"/>
          </a:xfrm>
          <a:prstGeom prst="rect">
            <a:avLst/>
          </a:prstGeom>
          <a:noFill/>
          <a:ln w="9525">
            <a:noFill/>
            <a:miter lim="800000"/>
            <a:headEnd/>
            <a:tailEnd/>
          </a:ln>
        </p:spPr>
      </p:pic>
      <p:sp>
        <p:nvSpPr>
          <p:cNvPr id="6" name="5 CuadroTexto"/>
          <p:cNvSpPr txBox="1"/>
          <p:nvPr/>
        </p:nvSpPr>
        <p:spPr>
          <a:xfrm>
            <a:off x="755576" y="4873724"/>
            <a:ext cx="698477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formación geológica de las cataratas data, según los geólogos, de hace 120 a 150 millones de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7000">
        <p14:flythrough/>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childTnLst>
                                </p:cTn>
                              </p:par>
                              <p:par>
                                <p:cTn id="9" presetID="18" presetClass="entr" presetSubtype="1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Left)">
                                      <p:cBhvr>
                                        <p:cTn id="11" dur="4000"/>
                                        <p:tgtEl>
                                          <p:spTgt spid="2"/>
                                        </p:tgtEl>
                                      </p:cBhvr>
                                    </p:animEffect>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4000" fill="hold"/>
                                        <p:tgtEl>
                                          <p:spTgt spid="3"/>
                                        </p:tgtEl>
                                        <p:attrNameLst>
                                          <p:attrName>ppt_w</p:attrName>
                                        </p:attrNameLst>
                                      </p:cBhvr>
                                      <p:tavLst>
                                        <p:tav tm="0">
                                          <p:val>
                                            <p:fltVal val="0"/>
                                          </p:val>
                                        </p:tav>
                                        <p:tav tm="100000">
                                          <p:val>
                                            <p:strVal val="#ppt_w"/>
                                          </p:val>
                                        </p:tav>
                                      </p:tavLst>
                                    </p:anim>
                                    <p:anim calcmode="lin" valueType="num">
                                      <p:cBhvr>
                                        <p:cTn id="15" dur="4000" fill="hold"/>
                                        <p:tgtEl>
                                          <p:spTgt spid="3"/>
                                        </p:tgtEl>
                                        <p:attrNameLst>
                                          <p:attrName>ppt_h</p:attrName>
                                        </p:attrNameLst>
                                      </p:cBhvr>
                                      <p:tavLst>
                                        <p:tav tm="0">
                                          <p:val>
                                            <p:fltVal val="0"/>
                                          </p:val>
                                        </p:tav>
                                        <p:tav tm="100000">
                                          <p:val>
                                            <p:strVal val="#ppt_h"/>
                                          </p:val>
                                        </p:tav>
                                      </p:tavLst>
                                    </p:anim>
                                  </p:childTnLst>
                                </p:cTn>
                              </p:par>
                              <p:par>
                                <p:cTn id="16" presetID="18" presetClass="entr" presetSubtype="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Right)">
                                      <p:cBhvr>
                                        <p:cTn id="18" dur="4000"/>
                                        <p:tgtEl>
                                          <p:spTgt spid="3"/>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fltVal val="0"/>
                                          </p:val>
                                        </p:tav>
                                        <p:tav tm="100000">
                                          <p:val>
                                            <p:strVal val="#ppt_h"/>
                                          </p:val>
                                        </p:tav>
                                      </p:tavLst>
                                    </p:anim>
                                  </p:childTnLst>
                                </p:cTn>
                              </p:par>
                              <p:par>
                                <p:cTn id="23" presetID="18" presetClass="entr" presetSubtype="9"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upLeft)">
                                      <p:cBhvr>
                                        <p:cTn id="25" dur="4000"/>
                                        <p:tgtEl>
                                          <p:spTgt spid="4"/>
                                        </p:tgtEl>
                                      </p:cBhvr>
                                    </p:animEffect>
                                  </p:childTnLst>
                                </p:cTn>
                              </p:par>
                              <p:par>
                                <p:cTn id="26" presetID="23"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4000" fill="hold"/>
                                        <p:tgtEl>
                                          <p:spTgt spid="5"/>
                                        </p:tgtEl>
                                        <p:attrNameLst>
                                          <p:attrName>ppt_w</p:attrName>
                                        </p:attrNameLst>
                                      </p:cBhvr>
                                      <p:tavLst>
                                        <p:tav tm="0">
                                          <p:val>
                                            <p:fltVal val="0"/>
                                          </p:val>
                                        </p:tav>
                                        <p:tav tm="100000">
                                          <p:val>
                                            <p:strVal val="#ppt_w"/>
                                          </p:val>
                                        </p:tav>
                                      </p:tavLst>
                                    </p:anim>
                                    <p:anim calcmode="lin" valueType="num">
                                      <p:cBhvr>
                                        <p:cTn id="29" dur="4000" fill="hold"/>
                                        <p:tgtEl>
                                          <p:spTgt spid="5"/>
                                        </p:tgtEl>
                                        <p:attrNameLst>
                                          <p:attrName>ppt_h</p:attrName>
                                        </p:attrNameLst>
                                      </p:cBhvr>
                                      <p:tavLst>
                                        <p:tav tm="0">
                                          <p:val>
                                            <p:fltVal val="0"/>
                                          </p:val>
                                        </p:tav>
                                        <p:tav tm="100000">
                                          <p:val>
                                            <p:strVal val="#ppt_h"/>
                                          </p:val>
                                        </p:tav>
                                      </p:tavLst>
                                    </p:anim>
                                  </p:childTnLst>
                                </p:cTn>
                              </p:par>
                              <p:par>
                                <p:cTn id="30" presetID="18" presetClass="entr" presetSubtype="3"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strips(upRight)">
                                      <p:cBhvr>
                                        <p:cTn id="32" dur="4000"/>
                                        <p:tgtEl>
                                          <p:spTgt spid="5"/>
                                        </p:tgtEl>
                                      </p:cBhvr>
                                    </p:animEffect>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antigu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Tren_antigu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Tren_antigu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552"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el periodo de crecida, las Cataratas del Iguazú son la tercera mayor cascada del mundo en cuanto a volumen de agua.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19000">
        <p15:prstTrans prst="curtains"/>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2/3*ppt_w"/>
                                          </p:val>
                                        </p:tav>
                                      </p:tavLst>
                                    </p:anim>
                                    <p:anim calcmode="lin" valueType="num">
                                      <p:cBhvr>
                                        <p:cTn id="14" dur="4000"/>
                                        <p:tgtEl>
                                          <p:spTgt spid="5"/>
                                        </p:tgtEl>
                                        <p:attrNameLst>
                                          <p:attrName>ppt_h</p:attrName>
                                        </p:attrNameLst>
                                      </p:cBhvr>
                                      <p:tavLst>
                                        <p:tav tm="0">
                                          <p:val>
                                            <p:strVal val="ppt_h"/>
                                          </p:val>
                                        </p:tav>
                                        <p:tav tm="100000">
                                          <p:val>
                                            <p:strVal val="2/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353294-svetikYYY.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3" name="Picture 3" descr="C:\Users\Ana María\Desktop\353294-svetikYYY.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sp>
        <p:nvSpPr>
          <p:cNvPr id="4" name="3 CuadroTexto"/>
          <p:cNvSpPr txBox="1"/>
          <p:nvPr/>
        </p:nvSpPr>
        <p:spPr>
          <a:xfrm>
            <a:off x="179512" y="4873724"/>
            <a:ext cx="878497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palabra </a:t>
            </a:r>
            <a:r>
              <a:rPr lang="es-ES" i="1" dirty="0" err="1" smtClean="0">
                <a:effectLst>
                  <a:glow rad="101600">
                    <a:srgbClr val="C00000">
                      <a:alpha val="60000"/>
                    </a:srgbClr>
                  </a:glow>
                  <a:outerShdw blurRad="38100" dist="38100" dir="2700000" algn="tl">
                    <a:srgbClr val="000000">
                      <a:alpha val="43137"/>
                    </a:srgbClr>
                  </a:outerShdw>
                </a:effectLst>
              </a:rPr>
              <a:t>iguazú</a:t>
            </a:r>
            <a:r>
              <a:rPr lang="es-ES" i="1" dirty="0" smtClean="0">
                <a:effectLst>
                  <a:glow rad="101600">
                    <a:srgbClr val="C00000">
                      <a:alpha val="60000"/>
                    </a:srgbClr>
                  </a:glow>
                  <a:outerShdw blurRad="38100" dist="38100" dir="2700000" algn="tl">
                    <a:srgbClr val="000000">
                      <a:alpha val="43137"/>
                    </a:srgbClr>
                  </a:outerShdw>
                </a:effectLst>
              </a:rPr>
              <a:t> tiene un origen indígena (guaraní) donde «i» significa agua  </a:t>
            </a:r>
          </a:p>
          <a:p>
            <a:r>
              <a:rPr lang="es-ES" i="1" dirty="0" smtClean="0">
                <a:effectLst>
                  <a:glow rad="101600">
                    <a:srgbClr val="C00000">
                      <a:alpha val="60000"/>
                    </a:srgbClr>
                  </a:glow>
                  <a:outerShdw blurRad="38100" dist="38100" dir="2700000" algn="tl">
                    <a:srgbClr val="000000">
                      <a:alpha val="43137"/>
                    </a:srgbClr>
                  </a:outerShdw>
                </a:effectLst>
              </a:rPr>
              <a:t>y «guazú» significa grande. Por lo tanto, </a:t>
            </a:r>
            <a:r>
              <a:rPr lang="es-ES" i="1" dirty="0" err="1" smtClean="0">
                <a:effectLst>
                  <a:glow rad="101600">
                    <a:srgbClr val="C00000">
                      <a:alpha val="60000"/>
                    </a:srgbClr>
                  </a:glow>
                  <a:outerShdw blurRad="38100" dist="38100" dir="2700000" algn="tl">
                    <a:srgbClr val="000000">
                      <a:alpha val="43137"/>
                    </a:srgbClr>
                  </a:outerShdw>
                </a:effectLst>
              </a:rPr>
              <a:t>iguazú</a:t>
            </a:r>
            <a:r>
              <a:rPr lang="es-ES" i="1" dirty="0" smtClean="0">
                <a:effectLst>
                  <a:glow rad="101600">
                    <a:srgbClr val="C00000">
                      <a:alpha val="60000"/>
                    </a:srgbClr>
                  </a:glow>
                  <a:outerShdw blurRad="38100" dist="38100" dir="2700000" algn="tl">
                    <a:srgbClr val="000000">
                      <a:alpha val="43137"/>
                    </a:srgbClr>
                  </a:outerShdw>
                </a:effectLst>
              </a:rPr>
              <a:t> en guaraní significa «agua grande«.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3000">
        <p14:shred/>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0-#ppt_w/2"/>
                                          </p:val>
                                        </p:tav>
                                        <p:tav tm="100000">
                                          <p:val>
                                            <p:strVal val="#ppt_x"/>
                                          </p:val>
                                        </p:tav>
                                      </p:tavLst>
                                    </p:anim>
                                    <p:anim calcmode="lin" valueType="num">
                                      <p:cBhvr additive="base">
                                        <p:cTn id="8" dur="4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4000" fill="hold"/>
                                        <p:tgtEl>
                                          <p:spTgt spid="3"/>
                                        </p:tgtEl>
                                        <p:attrNameLst>
                                          <p:attrName>ppt_x</p:attrName>
                                        </p:attrNameLst>
                                      </p:cBhvr>
                                      <p:tavLst>
                                        <p:tav tm="0">
                                          <p:val>
                                            <p:strVal val="1+#ppt_w/2"/>
                                          </p:val>
                                        </p:tav>
                                        <p:tav tm="100000">
                                          <p:val>
                                            <p:strVal val="#ppt_x"/>
                                          </p:val>
                                        </p:tav>
                                      </p:tavLst>
                                    </p:anim>
                                    <p:anim calcmode="lin" valueType="num">
                                      <p:cBhvr additive="base">
                                        <p:cTn id="12" dur="40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266587-svetikDD.jpg"/>
          <p:cNvPicPr>
            <a:picLocks noChangeAspect="1" noChangeArrowheads="1"/>
          </p:cNvPicPr>
          <p:nvPr/>
        </p:nvPicPr>
        <p:blipFill>
          <a:blip r:embed="rId2" cstate="print"/>
          <a:srcRect b="50000"/>
          <a:stretch>
            <a:fillRect/>
          </a:stretch>
        </p:blipFill>
        <p:spPr bwMode="auto">
          <a:xfrm>
            <a:off x="0" y="0"/>
            <a:ext cx="9144000" cy="2857500"/>
          </a:xfrm>
          <a:prstGeom prst="rect">
            <a:avLst/>
          </a:prstGeom>
          <a:noFill/>
          <a:ln w="9525">
            <a:noFill/>
            <a:miter lim="800000"/>
            <a:headEnd/>
            <a:tailEnd/>
          </a:ln>
        </p:spPr>
      </p:pic>
      <p:pic>
        <p:nvPicPr>
          <p:cNvPr id="3" name="Picture 2" descr="C:\Users\Ana María\Desktop\266587-svetikDD.jpg"/>
          <p:cNvPicPr>
            <a:picLocks noChangeAspect="1" noChangeArrowheads="1"/>
          </p:cNvPicPr>
          <p:nvPr/>
        </p:nvPicPr>
        <p:blipFill>
          <a:blip r:embed="rId2" cstate="print"/>
          <a:srcRect t="50000"/>
          <a:stretch>
            <a:fillRect/>
          </a:stretch>
        </p:blipFill>
        <p:spPr bwMode="auto">
          <a:xfrm>
            <a:off x="0" y="2857500"/>
            <a:ext cx="9144000" cy="2857500"/>
          </a:xfrm>
          <a:prstGeom prst="rect">
            <a:avLst/>
          </a:prstGeom>
          <a:noFill/>
          <a:ln w="9525">
            <a:noFill/>
            <a:miter lim="800000"/>
            <a:headEnd/>
            <a:tailEnd/>
          </a:ln>
        </p:spPr>
      </p:pic>
      <p:pic>
        <p:nvPicPr>
          <p:cNvPr id="4" name="Picture 2" descr="C:\Users\Ana María\Desktop\266587-svetikDD.jpg"/>
          <p:cNvPicPr>
            <a:picLocks noChangeAspect="1" noChangeArrowheads="1"/>
          </p:cNvPicPr>
          <p:nvPr/>
        </p:nvPicPr>
        <p:blipFill>
          <a:blip r:embed="rId2" cstate="print"/>
          <a:srcRect b="50000"/>
          <a:stretch>
            <a:fillRect/>
          </a:stretch>
        </p:blipFill>
        <p:spPr bwMode="auto">
          <a:xfrm>
            <a:off x="0" y="0"/>
            <a:ext cx="9144000" cy="2857500"/>
          </a:xfrm>
          <a:prstGeom prst="rect">
            <a:avLst/>
          </a:prstGeom>
          <a:noFill/>
          <a:ln w="9525">
            <a:noFill/>
            <a:miter lim="800000"/>
            <a:headEnd/>
            <a:tailEnd/>
          </a:ln>
        </p:spPr>
      </p:pic>
      <p:pic>
        <p:nvPicPr>
          <p:cNvPr id="5" name="Picture 2" descr="C:\Users\Ana María\Desktop\266587-svetikDD.jpg"/>
          <p:cNvPicPr>
            <a:picLocks noChangeAspect="1" noChangeArrowheads="1"/>
          </p:cNvPicPr>
          <p:nvPr/>
        </p:nvPicPr>
        <p:blipFill>
          <a:blip r:embed="rId2" cstate="print"/>
          <a:srcRect t="50000"/>
          <a:stretch>
            <a:fillRect/>
          </a:stretch>
        </p:blipFill>
        <p:spPr bwMode="auto">
          <a:xfrm>
            <a:off x="0" y="2857500"/>
            <a:ext cx="9144000" cy="2857500"/>
          </a:xfrm>
          <a:prstGeom prst="rect">
            <a:avLst/>
          </a:prstGeom>
          <a:noFill/>
          <a:ln w="9525">
            <a:noFill/>
            <a:miter lim="800000"/>
            <a:headEnd/>
            <a:tailEnd/>
          </a:ln>
        </p:spPr>
      </p:pic>
      <p:sp>
        <p:nvSpPr>
          <p:cNvPr id="6" name="5 CuadroTexto"/>
          <p:cNvSpPr txBox="1"/>
          <p:nvPr/>
        </p:nvSpPr>
        <p:spPr>
          <a:xfrm>
            <a:off x="539552"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del Iguazú son una de las principales postales de Brasil y una de las atracciones turísticas más visitadas en el territorio argentino.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1000">
        <p14:shred dir="out"/>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4000"/>
                                        <p:tgtEl>
                                          <p:spTgt spid="2"/>
                                        </p:tgtEl>
                                      </p:cBhvr>
                                    </p:animEffect>
                                  </p:childTnLst>
                                </p:cTn>
                              </p:par>
                              <p:par>
                                <p:cTn id="8" presetID="16" presetClass="entr" presetSubtype="4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outHorizontal)">
                                      <p:cBhvr>
                                        <p:cTn id="10" dur="4000"/>
                                        <p:tgtEl>
                                          <p:spTgt spid="3"/>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000"/>
                                        <p:tgtEl>
                                          <p:spTgt spid="4"/>
                                        </p:tgtEl>
                                      </p:cBhvr>
                                    </p:animEffect>
                                  </p:childTnLst>
                                </p:cTn>
                              </p:par>
                              <p:par>
                                <p:cTn id="14" presetID="8"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amond(out)">
                                      <p:cBhvr>
                                        <p:cTn id="16" dur="4000"/>
                                        <p:tgtEl>
                                          <p:spTgt spid="5"/>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de_carbon_en_la_nieve_20130226_139247169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tren_de_carbon_en_la_nieve_20130226_139247169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el Parque Nacional Iguazú es mucho más que sus majestuosos 275 saltos de agua. En su conjunto alberga más de 2.000 especies de plantas y habitan numerosas especies de fauna endémica y en peligro de extinción.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4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9.jpg"/>
          <p:cNvPicPr>
            <a:picLocks noChangeAspect="1"/>
          </p:cNvPicPr>
          <p:nvPr/>
        </p:nvPicPr>
        <p:blipFill>
          <a:blip r:embed="rId2" cstate="print"/>
          <a:srcRect r="50559"/>
          <a:stretch>
            <a:fillRect/>
          </a:stretch>
        </p:blipFill>
        <p:spPr bwMode="auto">
          <a:xfrm>
            <a:off x="1403350" y="0"/>
            <a:ext cx="3168650" cy="5715000"/>
          </a:xfrm>
          <a:prstGeom prst="rect">
            <a:avLst/>
          </a:prstGeom>
          <a:noFill/>
          <a:ln w="9525">
            <a:noFill/>
            <a:miter lim="800000"/>
            <a:headEnd/>
            <a:tailEnd/>
          </a:ln>
        </p:spPr>
      </p:pic>
      <p:pic>
        <p:nvPicPr>
          <p:cNvPr id="4" name="3 Imagen" descr="49.jpg"/>
          <p:cNvPicPr>
            <a:picLocks noChangeAspect="1"/>
          </p:cNvPicPr>
          <p:nvPr/>
        </p:nvPicPr>
        <p:blipFill>
          <a:blip r:embed="rId2" cstate="print"/>
          <a:srcRect l="49440"/>
          <a:stretch>
            <a:fillRect/>
          </a:stretch>
        </p:blipFill>
        <p:spPr bwMode="auto">
          <a:xfrm>
            <a:off x="4572000" y="0"/>
            <a:ext cx="3240088" cy="5714999"/>
          </a:xfrm>
          <a:prstGeom prst="rect">
            <a:avLst/>
          </a:prstGeom>
          <a:noFill/>
          <a:ln w="9525">
            <a:noFill/>
            <a:miter lim="800000"/>
            <a:headEnd/>
            <a:tailEnd/>
          </a:ln>
        </p:spPr>
      </p:pic>
      <p:pic>
        <p:nvPicPr>
          <p:cNvPr id="2" name="Picture 3" descr="C:\Users\Ana María\Desktop\jjj.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Nacional Iguazú es perfecto para hacer rutas de senderismo y apreciar el impresionante escenario natural que rodea a las Cataratas. También se puede recorrer en barco, en bicicleta o incluso sobrevolarlo en helicóptero para apreciar toda su belleza desde el aire.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2000">
        <p14:vortex/>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4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par>
                                <p:cTn id="12" presetID="17"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ppt_x</p:attrName>
                                        </p:attrNameLst>
                                      </p:cBhvr>
                                      <p:tavLst>
                                        <p:tav tm="0">
                                          <p:val>
                                            <p:strVal val="#ppt_x+#ppt_w/2"/>
                                          </p:val>
                                        </p:tav>
                                        <p:tav tm="100000">
                                          <p:val>
                                            <p:strVal val="#ppt_x"/>
                                          </p:val>
                                        </p:tav>
                                      </p:tavLst>
                                    </p:anim>
                                    <p:anim calcmode="lin" valueType="num">
                                      <p:cBhvr>
                                        <p:cTn id="15" dur="4000" fill="hold"/>
                                        <p:tgtEl>
                                          <p:spTgt spid="4"/>
                                        </p:tgtEl>
                                        <p:attrNameLst>
                                          <p:attrName>ppt_y</p:attrName>
                                        </p:attrNameLst>
                                      </p:cBhvr>
                                      <p:tavLst>
                                        <p:tav tm="0">
                                          <p:val>
                                            <p:strVal val="#ppt_y"/>
                                          </p:val>
                                        </p:tav>
                                        <p:tav tm="100000">
                                          <p:val>
                                            <p:strVal val="#ppt_y"/>
                                          </p:val>
                                        </p:tav>
                                      </p:tavLst>
                                    </p:anim>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strVal val="#ppt_h"/>
                                          </p:val>
                                        </p:tav>
                                        <p:tav tm="100000">
                                          <p:val>
                                            <p:strVal val="#ppt_h"/>
                                          </p:val>
                                        </p:tav>
                                      </p:tavLst>
                                    </p:anim>
                                  </p:childTnLst>
                                </p:cTn>
                              </p:par>
                              <p:par>
                                <p:cTn id="18" presetID="17" presetClass="entr" presetSubtype="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4000" fill="hold"/>
                                        <p:tgtEl>
                                          <p:spTgt spid="5"/>
                                        </p:tgtEl>
                                        <p:attrNameLst>
                                          <p:attrName>ppt_x</p:attrName>
                                        </p:attrNameLst>
                                      </p:cBhvr>
                                      <p:tavLst>
                                        <p:tav tm="0">
                                          <p:val>
                                            <p:strVal val="#ppt_x-#ppt_w/2"/>
                                          </p:val>
                                        </p:tav>
                                        <p:tav tm="100000">
                                          <p:val>
                                            <p:strVal val="#ppt_x"/>
                                          </p:val>
                                        </p:tav>
                                      </p:tavLst>
                                    </p:anim>
                                    <p:anim calcmode="lin" valueType="num">
                                      <p:cBhvr>
                                        <p:cTn id="21" dur="4000" fill="hold"/>
                                        <p:tgtEl>
                                          <p:spTgt spid="5"/>
                                        </p:tgtEl>
                                        <p:attrNameLst>
                                          <p:attrName>ppt_y</p:attrName>
                                        </p:attrNameLst>
                                      </p:cBhvr>
                                      <p:tavLst>
                                        <p:tav tm="0">
                                          <p:val>
                                            <p:strVal val="#ppt_y"/>
                                          </p:val>
                                        </p:tav>
                                        <p:tav tm="100000">
                                          <p:val>
                                            <p:strVal val="#ppt_y"/>
                                          </p:val>
                                        </p:tav>
                                      </p:tavLst>
                                    </p:anim>
                                    <p:anim calcmode="lin" valueType="num">
                                      <p:cBhvr>
                                        <p:cTn id="22" dur="4000" fill="hold"/>
                                        <p:tgtEl>
                                          <p:spTgt spid="5"/>
                                        </p:tgtEl>
                                        <p:attrNameLst>
                                          <p:attrName>ppt_w</p:attrName>
                                        </p:attrNameLst>
                                      </p:cBhvr>
                                      <p:tavLst>
                                        <p:tav tm="0">
                                          <p:val>
                                            <p:fltVal val="0"/>
                                          </p:val>
                                        </p:tav>
                                        <p:tav tm="100000">
                                          <p:val>
                                            <p:strVal val="#ppt_w"/>
                                          </p:val>
                                        </p:tav>
                                      </p:tavLst>
                                    </p:anim>
                                    <p:anim calcmode="lin" valueType="num">
                                      <p:cBhvr>
                                        <p:cTn id="23" dur="4000" fill="hold"/>
                                        <p:tgtEl>
                                          <p:spTgt spid="5"/>
                                        </p:tgtEl>
                                        <p:attrNameLst>
                                          <p:attrName>ppt_h</p:attrName>
                                        </p:attrNameLst>
                                      </p:cBhvr>
                                      <p:tavLst>
                                        <p:tav tm="0">
                                          <p:val>
                                            <p:strVal val="#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1.jpg"/>
          <p:cNvPicPr>
            <a:picLocks noChangeAspect="1"/>
          </p:cNvPicPr>
          <p:nvPr/>
        </p:nvPicPr>
        <p:blipFill>
          <a:blip r:embed="rId2" cstate="print"/>
          <a:srcRect l="13776" t="13460" r="12988" b="14721"/>
          <a:stretch>
            <a:fillRect/>
          </a:stretch>
        </p:blipFill>
        <p:spPr>
          <a:xfrm>
            <a:off x="1259632" y="769268"/>
            <a:ext cx="6696744" cy="4104456"/>
          </a:xfrm>
          <a:prstGeom prst="rect">
            <a:avLst/>
          </a:prstGeom>
        </p:spPr>
      </p:pic>
      <p:pic>
        <p:nvPicPr>
          <p:cNvPr id="4" name="3 Imagen" descr="41.jpg"/>
          <p:cNvPicPr>
            <a:picLocks noChangeAspect="1"/>
          </p:cNvPicPr>
          <p:nvPr/>
        </p:nvPicPr>
        <p:blipFill>
          <a:blip r:embed="rId2" cstate="print"/>
          <a:stretch>
            <a:fillRect/>
          </a:stretch>
        </p:blipFill>
        <p:spPr>
          <a:xfrm>
            <a:off x="0" y="0"/>
            <a:ext cx="9144000" cy="5715000"/>
          </a:xfrm>
          <a:prstGeom prst="rect">
            <a:avLst/>
          </a:prstGeom>
        </p:spPr>
      </p:pic>
      <p:sp>
        <p:nvSpPr>
          <p:cNvPr id="6" name="5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si buscas una gran aventura, remonta el Cañón del Río Iguazú en lancha hasta el Salto San Martín, el segundo en cuanto a dimensión y el mayor al que una lancha puede aproximarse. ¡Adrenalina al máximo!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switch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4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4000"/>
                                        <p:tgtEl>
                                          <p:spTgt spid="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42.jpg"/>
          <p:cNvPicPr>
            <a:picLocks noChangeAspect="1"/>
          </p:cNvPicPr>
          <p:nvPr/>
        </p:nvPicPr>
        <p:blipFill>
          <a:blip r:embed="rId2" cstate="print"/>
          <a:stretch>
            <a:fillRect/>
          </a:stretch>
        </p:blipFill>
        <p:spPr>
          <a:xfrm>
            <a:off x="0" y="0"/>
            <a:ext cx="9144000" cy="5715000"/>
          </a:xfrm>
          <a:prstGeom prst="rect">
            <a:avLst/>
          </a:prstGeom>
        </p:spPr>
      </p:pic>
      <p:pic>
        <p:nvPicPr>
          <p:cNvPr id="7" name="6 Imagen" descr="42.jpg"/>
          <p:cNvPicPr>
            <a:picLocks noChangeAspect="1"/>
          </p:cNvPicPr>
          <p:nvPr/>
        </p:nvPicPr>
        <p:blipFill>
          <a:blip r:embed="rId2" cstate="print"/>
          <a:stretch>
            <a:fillRect/>
          </a:stretch>
        </p:blipFill>
        <p:spPr>
          <a:xfrm>
            <a:off x="0" y="0"/>
            <a:ext cx="9144000" cy="5715000"/>
          </a:xfrm>
          <a:prstGeom prst="rect">
            <a:avLst/>
          </a:prstGeom>
        </p:spPr>
      </p:pic>
      <p:pic>
        <p:nvPicPr>
          <p:cNvPr id="8" name="7 Imagen" descr="42.jpg"/>
          <p:cNvPicPr>
            <a:picLocks noChangeAspect="1"/>
          </p:cNvPicPr>
          <p:nvPr/>
        </p:nvPicPr>
        <p:blipFill>
          <a:blip r:embed="rId2" cstate="print"/>
          <a:stretch>
            <a:fillRect/>
          </a:stretch>
        </p:blipFill>
        <p:spPr>
          <a:xfrm>
            <a:off x="0" y="0"/>
            <a:ext cx="9144000" cy="5715000"/>
          </a:xfrm>
          <a:prstGeom prst="rect">
            <a:avLst/>
          </a:prstGeom>
        </p:spPr>
      </p:pic>
      <p:pic>
        <p:nvPicPr>
          <p:cNvPr id="9" name="8 Imagen" descr="42.jpg"/>
          <p:cNvPicPr>
            <a:picLocks noChangeAspect="1"/>
          </p:cNvPicPr>
          <p:nvPr/>
        </p:nvPicPr>
        <p:blipFill>
          <a:blip r:embed="rId2" cstate="print"/>
          <a:stretch>
            <a:fillRect/>
          </a:stretch>
        </p:blipFill>
        <p:spPr>
          <a:xfrm>
            <a:off x="0" y="0"/>
            <a:ext cx="9144000" cy="5715000"/>
          </a:xfrm>
          <a:prstGeom prst="rect">
            <a:avLst/>
          </a:prstGeom>
        </p:spPr>
      </p:pic>
      <p:sp>
        <p:nvSpPr>
          <p:cNvPr id="10" name="9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Elegidas como una de las Siete Maravillas Naturales del Mundo, las cataratas conforman un maravilloso paisaje capaz de hacer saltar las lágrimas de sus visitantes con su salvaje magnitud.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switch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Right)">
                                      <p:cBhvr>
                                        <p:cTn id="7" dur="4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4000"/>
                                        <p:tgtEl>
                                          <p:spTgt spid="7"/>
                                        </p:tgtEl>
                                      </p:cBhvr>
                                    </p:animEffect>
                                  </p:childTnLst>
                                </p:cTn>
                              </p:par>
                              <p:par>
                                <p:cTn id="11" presetID="18" presetClass="entr" presetSubtype="1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trips(downLeft)">
                                      <p:cBhvr>
                                        <p:cTn id="13" dur="4000"/>
                                        <p:tgtEl>
                                          <p:spTgt spid="8"/>
                                        </p:tgtEl>
                                      </p:cBhvr>
                                    </p:animEffect>
                                  </p:childTnLst>
                                </p:cTn>
                              </p:par>
                              <p:par>
                                <p:cTn id="14" presetID="3" presetClass="entr" presetSubtype="5"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4000"/>
                                        <p:tgtEl>
                                          <p:spTgt spid="9"/>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1"/>
                                          </p:val>
                                        </p:tav>
                                        <p:tav tm="100000">
                                          <p:val>
                                            <p:strVal val="#ppt_x"/>
                                          </p:val>
                                        </p:tav>
                                      </p:tavLst>
                                    </p:anim>
                                    <p:anim calcmode="lin" valueType="num">
                                      <p:cBhvr>
                                        <p:cTn id="2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na María\Desktop\brockenbahn-germany-trains-1920x1080.jpg"/>
          <p:cNvPicPr>
            <a:picLocks noChangeAspect="1" noChangeArrowheads="1"/>
          </p:cNvPicPr>
          <p:nvPr/>
        </p:nvPicPr>
        <p:blipFill>
          <a:blip r:embed="rId2" cstate="print"/>
          <a:srcRect b="75200"/>
          <a:stretch>
            <a:fillRect/>
          </a:stretch>
        </p:blipFill>
        <p:spPr bwMode="auto">
          <a:xfrm>
            <a:off x="0" y="0"/>
            <a:ext cx="9144000" cy="1417340"/>
          </a:xfrm>
          <a:prstGeom prst="rect">
            <a:avLst/>
          </a:prstGeom>
          <a:noFill/>
          <a:ln w="9525">
            <a:noFill/>
            <a:miter lim="800000"/>
            <a:headEnd/>
            <a:tailEnd/>
          </a:ln>
        </p:spPr>
      </p:pic>
      <p:pic>
        <p:nvPicPr>
          <p:cNvPr id="4" name="Picture 2" descr="C:\Users\Ana María\Desktop\brockenbahn-germany-trains-1920x1080.jpg"/>
          <p:cNvPicPr>
            <a:picLocks noChangeAspect="1" noChangeArrowheads="1"/>
          </p:cNvPicPr>
          <p:nvPr/>
        </p:nvPicPr>
        <p:blipFill>
          <a:blip r:embed="rId2" cstate="print"/>
          <a:srcRect t="24800" b="50000"/>
          <a:stretch>
            <a:fillRect/>
          </a:stretch>
        </p:blipFill>
        <p:spPr bwMode="auto">
          <a:xfrm>
            <a:off x="0" y="1417340"/>
            <a:ext cx="9143999" cy="1440160"/>
          </a:xfrm>
          <a:prstGeom prst="rect">
            <a:avLst/>
          </a:prstGeom>
          <a:noFill/>
          <a:ln w="9525">
            <a:noFill/>
            <a:miter lim="800000"/>
            <a:headEnd/>
            <a:tailEnd/>
          </a:ln>
        </p:spPr>
      </p:pic>
      <p:pic>
        <p:nvPicPr>
          <p:cNvPr id="5" name="Picture 2" descr="C:\Users\Ana María\Desktop\brockenbahn-germany-trains-1920x1080.jpg"/>
          <p:cNvPicPr>
            <a:picLocks noChangeAspect="1" noChangeArrowheads="1"/>
          </p:cNvPicPr>
          <p:nvPr/>
        </p:nvPicPr>
        <p:blipFill>
          <a:blip r:embed="rId2" cstate="print"/>
          <a:srcRect t="50000" b="24800"/>
          <a:stretch>
            <a:fillRect/>
          </a:stretch>
        </p:blipFill>
        <p:spPr bwMode="auto">
          <a:xfrm>
            <a:off x="0" y="2857500"/>
            <a:ext cx="9143999" cy="1440160"/>
          </a:xfrm>
          <a:prstGeom prst="rect">
            <a:avLst/>
          </a:prstGeom>
          <a:noFill/>
          <a:ln w="9525">
            <a:noFill/>
            <a:miter lim="800000"/>
            <a:headEnd/>
            <a:tailEnd/>
          </a:ln>
        </p:spPr>
      </p:pic>
      <p:pic>
        <p:nvPicPr>
          <p:cNvPr id="6" name="Picture 2" descr="C:\Users\Ana María\Desktop\brockenbahn-germany-trains-1920x1080.jpg"/>
          <p:cNvPicPr>
            <a:picLocks noChangeAspect="1" noChangeArrowheads="1"/>
          </p:cNvPicPr>
          <p:nvPr/>
        </p:nvPicPr>
        <p:blipFill>
          <a:blip r:embed="rId2" cstate="print"/>
          <a:srcRect t="75200"/>
          <a:stretch>
            <a:fillRect/>
          </a:stretch>
        </p:blipFill>
        <p:spPr bwMode="auto">
          <a:xfrm>
            <a:off x="0" y="4297660"/>
            <a:ext cx="9144000" cy="1417341"/>
          </a:xfrm>
          <a:prstGeom prst="rect">
            <a:avLst/>
          </a:prstGeom>
          <a:noFill/>
          <a:ln w="9525">
            <a:noFill/>
            <a:miter lim="800000"/>
            <a:headEnd/>
            <a:tailEnd/>
          </a:ln>
        </p:spPr>
      </p:pic>
      <p:pic>
        <p:nvPicPr>
          <p:cNvPr id="1027" name="Picture 3" descr="C:\Users\Ana María\Desktop\brockenbahn-germany-trains-1920x1080.jpg"/>
          <p:cNvPicPr>
            <a:picLocks noChangeAspect="1" noChangeArrowheads="1"/>
          </p:cNvPicPr>
          <p:nvPr/>
        </p:nvPicPr>
        <p:blipFill>
          <a:blip r:embed="rId2" cstate="print"/>
          <a:srcRect r="75200"/>
          <a:stretch>
            <a:fillRect/>
          </a:stretch>
        </p:blipFill>
        <p:spPr bwMode="auto">
          <a:xfrm>
            <a:off x="0" y="0"/>
            <a:ext cx="2267744" cy="5715000"/>
          </a:xfrm>
          <a:prstGeom prst="rect">
            <a:avLst/>
          </a:prstGeom>
          <a:noFill/>
          <a:ln w="9525">
            <a:noFill/>
            <a:miter lim="800000"/>
            <a:headEnd/>
            <a:tailEnd/>
          </a:ln>
        </p:spPr>
      </p:pic>
      <p:pic>
        <p:nvPicPr>
          <p:cNvPr id="8" name="Picture 3" descr="C:\Users\Ana María\Desktop\brockenbahn-germany-trains-1920x1080.jpg"/>
          <p:cNvPicPr>
            <a:picLocks noChangeAspect="1" noChangeArrowheads="1"/>
          </p:cNvPicPr>
          <p:nvPr/>
        </p:nvPicPr>
        <p:blipFill>
          <a:blip r:embed="rId2" cstate="print"/>
          <a:srcRect l="24800" r="50000"/>
          <a:stretch>
            <a:fillRect/>
          </a:stretch>
        </p:blipFill>
        <p:spPr bwMode="auto">
          <a:xfrm>
            <a:off x="2267744" y="0"/>
            <a:ext cx="2304256" cy="5715000"/>
          </a:xfrm>
          <a:prstGeom prst="rect">
            <a:avLst/>
          </a:prstGeom>
          <a:noFill/>
          <a:ln w="9525">
            <a:noFill/>
            <a:miter lim="800000"/>
            <a:headEnd/>
            <a:tailEnd/>
          </a:ln>
        </p:spPr>
      </p:pic>
      <p:pic>
        <p:nvPicPr>
          <p:cNvPr id="9" name="Picture 3" descr="C:\Users\Ana María\Desktop\brockenbahn-germany-trains-1920x1080.jpg"/>
          <p:cNvPicPr>
            <a:picLocks noChangeAspect="1" noChangeArrowheads="1"/>
          </p:cNvPicPr>
          <p:nvPr/>
        </p:nvPicPr>
        <p:blipFill>
          <a:blip r:embed="rId2" cstate="print"/>
          <a:srcRect l="50000" r="24800"/>
          <a:stretch>
            <a:fillRect/>
          </a:stretch>
        </p:blipFill>
        <p:spPr bwMode="auto">
          <a:xfrm>
            <a:off x="4572000" y="0"/>
            <a:ext cx="2304256" cy="5715000"/>
          </a:xfrm>
          <a:prstGeom prst="rect">
            <a:avLst/>
          </a:prstGeom>
          <a:noFill/>
          <a:ln w="9525">
            <a:noFill/>
            <a:miter lim="800000"/>
            <a:headEnd/>
            <a:tailEnd/>
          </a:ln>
        </p:spPr>
      </p:pic>
      <p:pic>
        <p:nvPicPr>
          <p:cNvPr id="10" name="Picture 3" descr="C:\Users\Ana María\Desktop\brockenbahn-germany-trains-1920x1080.jpg"/>
          <p:cNvPicPr>
            <a:picLocks noChangeAspect="1" noChangeArrowheads="1"/>
          </p:cNvPicPr>
          <p:nvPr/>
        </p:nvPicPr>
        <p:blipFill>
          <a:blip r:embed="rId2" cstate="print"/>
          <a:srcRect l="75200"/>
          <a:stretch>
            <a:fillRect/>
          </a:stretch>
        </p:blipFill>
        <p:spPr bwMode="auto">
          <a:xfrm>
            <a:off x="6876256" y="0"/>
            <a:ext cx="2267745" cy="5715000"/>
          </a:xfrm>
          <a:prstGeom prst="rect">
            <a:avLst/>
          </a:prstGeom>
          <a:noFill/>
          <a:ln w="9525">
            <a:noFill/>
            <a:miter lim="800000"/>
            <a:headEnd/>
            <a:tailEnd/>
          </a:ln>
        </p:spPr>
      </p:pic>
      <p:sp>
        <p:nvSpPr>
          <p:cNvPr id="11" name="10 CuadroTexto"/>
          <p:cNvSpPr txBox="1"/>
          <p:nvPr/>
        </p:nvSpPr>
        <p:spPr>
          <a:xfrm>
            <a:off x="611560" y="4297660"/>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lado argentino comprende el 80% del territorio de las cataratas y es uno de los más apreciados, aunque su vecino brasileño no tiene nada que envidiar.</a:t>
            </a:r>
          </a:p>
          <a:p>
            <a:r>
              <a:rPr lang="es-ES" i="1" dirty="0" smtClean="0">
                <a:effectLst>
                  <a:glow rad="101600">
                    <a:srgbClr val="C00000">
                      <a:alpha val="60000"/>
                    </a:srgbClr>
                  </a:glow>
                  <a:outerShdw blurRad="38100" dist="38100" dir="2700000" algn="tl">
                    <a:srgbClr val="000000">
                      <a:alpha val="43137"/>
                    </a:srgbClr>
                  </a:outerShdw>
                </a:effectLst>
              </a:rPr>
              <a:t>El mejor punto de partida para visitar el lado argentino es Puerto Iguazú, una agradable localidad situada a 23 kilómetros de las cataratas.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doors dir="vert"/>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heckerboard(across)">
                                      <p:cBhvr>
                                        <p:cTn id="7" dur="4000"/>
                                        <p:tgtEl>
                                          <p:spTgt spid="1026"/>
                                        </p:tgtEl>
                                      </p:cBhvr>
                                    </p:animEffect>
                                  </p:childTnLst>
                                </p:cTn>
                              </p:par>
                              <p:par>
                                <p:cTn id="8" presetID="19" presetClass="entr" presetSubtype="5"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4000" fill="hold"/>
                                        <p:tgtEl>
                                          <p:spTgt spid="1026"/>
                                        </p:tgtEl>
                                        <p:attrNameLst>
                                          <p:attrName>ppt_w</p:attrName>
                                        </p:attrNameLst>
                                      </p:cBhvr>
                                      <p:tavLst>
                                        <p:tav tm="0">
                                          <p:val>
                                            <p:strVal val="#ppt_w"/>
                                          </p:val>
                                        </p:tav>
                                        <p:tav tm="100000">
                                          <p:val>
                                            <p:strVal val="#ppt_w"/>
                                          </p:val>
                                        </p:tav>
                                      </p:tavLst>
                                    </p:anim>
                                    <p:anim calcmode="lin" valueType="num">
                                      <p:cBhvr>
                                        <p:cTn id="11" dur="4000" fill="hold"/>
                                        <p:tgtEl>
                                          <p:spTgt spid="1026"/>
                                        </p:tgtEl>
                                        <p:attrNameLst>
                                          <p:attrName>ppt_h</p:attrName>
                                        </p:attrNameLst>
                                      </p:cBhvr>
                                      <p:tavLst>
                                        <p:tav tm="0" fmla="#ppt_h*sin(2.5*pi*$)">
                                          <p:val>
                                            <p:fltVal val="0"/>
                                          </p:val>
                                        </p:tav>
                                        <p:tav tm="100000">
                                          <p:val>
                                            <p:fltVal val="1"/>
                                          </p:val>
                                        </p:tav>
                                      </p:tavLst>
                                    </p:anim>
                                  </p:childTnLst>
                                </p:cTn>
                              </p:par>
                              <p:par>
                                <p:cTn id="12" presetID="5"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across)">
                                      <p:cBhvr>
                                        <p:cTn id="14" dur="4000"/>
                                        <p:tgtEl>
                                          <p:spTgt spid="4"/>
                                        </p:tgtEl>
                                      </p:cBhvr>
                                    </p:animEffect>
                                  </p:childTnLst>
                                </p:cTn>
                              </p:par>
                              <p:par>
                                <p:cTn id="15" presetID="19"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ppt_w"/>
                                          </p:val>
                                        </p:tav>
                                        <p:tav tm="100000">
                                          <p:val>
                                            <p:strVal val="#ppt_w"/>
                                          </p:val>
                                        </p:tav>
                                      </p:tavLst>
                                    </p:anim>
                                    <p:anim calcmode="lin" valueType="num">
                                      <p:cBhvr>
                                        <p:cTn id="18" dur="4000" fill="hold"/>
                                        <p:tgtEl>
                                          <p:spTgt spid="4"/>
                                        </p:tgtEl>
                                        <p:attrNameLst>
                                          <p:attrName>ppt_h</p:attrName>
                                        </p:attrNameLst>
                                      </p:cBhvr>
                                      <p:tavLst>
                                        <p:tav tm="0" fmla="#ppt_h*sin(2.5*pi*$)">
                                          <p:val>
                                            <p:fltVal val="0"/>
                                          </p:val>
                                        </p:tav>
                                        <p:tav tm="100000">
                                          <p:val>
                                            <p:fltVal val="1"/>
                                          </p:val>
                                        </p:tav>
                                      </p:tavLst>
                                    </p:anim>
                                  </p:childTnLst>
                                </p:cTn>
                              </p:par>
                              <p:par>
                                <p:cTn id="19" presetID="5"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4000"/>
                                        <p:tgtEl>
                                          <p:spTgt spid="5"/>
                                        </p:tgtEl>
                                      </p:cBhvr>
                                    </p:animEffect>
                                  </p:childTnLst>
                                </p:cTn>
                              </p:par>
                              <p:par>
                                <p:cTn id="22" presetID="19" presetClass="entr" presetSubtype="5"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4000" fill="hold"/>
                                        <p:tgtEl>
                                          <p:spTgt spid="5"/>
                                        </p:tgtEl>
                                        <p:attrNameLst>
                                          <p:attrName>ppt_w</p:attrName>
                                        </p:attrNameLst>
                                      </p:cBhvr>
                                      <p:tavLst>
                                        <p:tav tm="0">
                                          <p:val>
                                            <p:strVal val="#ppt_w"/>
                                          </p:val>
                                        </p:tav>
                                        <p:tav tm="100000">
                                          <p:val>
                                            <p:strVal val="#ppt_w"/>
                                          </p:val>
                                        </p:tav>
                                      </p:tavLst>
                                    </p:anim>
                                    <p:anim calcmode="lin" valueType="num">
                                      <p:cBhvr>
                                        <p:cTn id="25" dur="4000" fill="hold"/>
                                        <p:tgtEl>
                                          <p:spTgt spid="5"/>
                                        </p:tgtEl>
                                        <p:attrNameLst>
                                          <p:attrName>ppt_h</p:attrName>
                                        </p:attrNameLst>
                                      </p:cBhvr>
                                      <p:tavLst>
                                        <p:tav tm="0" fmla="#ppt_h*sin(2.5*pi*$)">
                                          <p:val>
                                            <p:fltVal val="0"/>
                                          </p:val>
                                        </p:tav>
                                        <p:tav tm="100000">
                                          <p:val>
                                            <p:fltVal val="1"/>
                                          </p:val>
                                        </p:tav>
                                      </p:tavLst>
                                    </p:anim>
                                  </p:childTnLst>
                                </p:cTn>
                              </p:par>
                              <p:par>
                                <p:cTn id="26" presetID="5" presetClass="entr" presetSubtype="10"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checkerboard(across)">
                                      <p:cBhvr>
                                        <p:cTn id="28" dur="4000"/>
                                        <p:tgtEl>
                                          <p:spTgt spid="6"/>
                                        </p:tgtEl>
                                      </p:cBhvr>
                                    </p:animEffect>
                                  </p:childTnLst>
                                </p:cTn>
                              </p:par>
                              <p:par>
                                <p:cTn id="29" presetID="5" presetClass="entr" presetSubtype="5" fill="hold" nodeType="withEffect">
                                  <p:stCondLst>
                                    <p:cond delay="0"/>
                                  </p:stCondLst>
                                  <p:childTnLst>
                                    <p:set>
                                      <p:cBhvr>
                                        <p:cTn id="30" dur="1" fill="hold">
                                          <p:stCondLst>
                                            <p:cond delay="0"/>
                                          </p:stCondLst>
                                        </p:cTn>
                                        <p:tgtEl>
                                          <p:spTgt spid="1027"/>
                                        </p:tgtEl>
                                        <p:attrNameLst>
                                          <p:attrName>style.visibility</p:attrName>
                                        </p:attrNameLst>
                                      </p:cBhvr>
                                      <p:to>
                                        <p:strVal val="visible"/>
                                      </p:to>
                                    </p:set>
                                    <p:animEffect transition="in" filter="checkerboard(down)">
                                      <p:cBhvr>
                                        <p:cTn id="31" dur="4000"/>
                                        <p:tgtEl>
                                          <p:spTgt spid="1027"/>
                                        </p:tgtEl>
                                      </p:cBhvr>
                                    </p:animEffect>
                                  </p:childTnLst>
                                </p:cTn>
                              </p:par>
                              <p:par>
                                <p:cTn id="32" presetID="19" presetClass="entr" presetSubtype="5"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4000" fill="hold"/>
                                        <p:tgtEl>
                                          <p:spTgt spid="6"/>
                                        </p:tgtEl>
                                        <p:attrNameLst>
                                          <p:attrName>ppt_w</p:attrName>
                                        </p:attrNameLst>
                                      </p:cBhvr>
                                      <p:tavLst>
                                        <p:tav tm="0">
                                          <p:val>
                                            <p:strVal val="#ppt_w"/>
                                          </p:val>
                                        </p:tav>
                                        <p:tav tm="100000">
                                          <p:val>
                                            <p:strVal val="#ppt_w"/>
                                          </p:val>
                                        </p:tav>
                                      </p:tavLst>
                                    </p:anim>
                                    <p:anim calcmode="lin" valueType="num">
                                      <p:cBhvr>
                                        <p:cTn id="35" dur="4000" fill="hold"/>
                                        <p:tgtEl>
                                          <p:spTgt spid="6"/>
                                        </p:tgtEl>
                                        <p:attrNameLst>
                                          <p:attrName>ppt_h</p:attrName>
                                        </p:attrNameLst>
                                      </p:cBhvr>
                                      <p:tavLst>
                                        <p:tav tm="0" fmla="#ppt_h*sin(2.5*pi*$)">
                                          <p:val>
                                            <p:fltVal val="0"/>
                                          </p:val>
                                        </p:tav>
                                        <p:tav tm="100000">
                                          <p:val>
                                            <p:fltVal val="1"/>
                                          </p:val>
                                        </p:tav>
                                      </p:tavLst>
                                    </p:anim>
                                  </p:childTnLst>
                                </p:cTn>
                              </p:par>
                              <p:par>
                                <p:cTn id="36" presetID="19" presetClass="entr" presetSubtype="10" fill="hold" nodeType="withEffect">
                                  <p:stCondLst>
                                    <p:cond delay="0"/>
                                  </p:stCondLst>
                                  <p:childTnLst>
                                    <p:set>
                                      <p:cBhvr>
                                        <p:cTn id="37" dur="1" fill="hold">
                                          <p:stCondLst>
                                            <p:cond delay="0"/>
                                          </p:stCondLst>
                                        </p:cTn>
                                        <p:tgtEl>
                                          <p:spTgt spid="1027"/>
                                        </p:tgtEl>
                                        <p:attrNameLst>
                                          <p:attrName>style.visibility</p:attrName>
                                        </p:attrNameLst>
                                      </p:cBhvr>
                                      <p:to>
                                        <p:strVal val="visible"/>
                                      </p:to>
                                    </p:set>
                                    <p:anim calcmode="lin" valueType="num">
                                      <p:cBhvr>
                                        <p:cTn id="38" dur="4000" fill="hold"/>
                                        <p:tgtEl>
                                          <p:spTgt spid="1027"/>
                                        </p:tgtEl>
                                        <p:attrNameLst>
                                          <p:attrName>ppt_w</p:attrName>
                                        </p:attrNameLst>
                                      </p:cBhvr>
                                      <p:tavLst>
                                        <p:tav tm="0" fmla="#ppt_w*sin(2.5*pi*$)">
                                          <p:val>
                                            <p:fltVal val="0"/>
                                          </p:val>
                                        </p:tav>
                                        <p:tav tm="100000">
                                          <p:val>
                                            <p:fltVal val="1"/>
                                          </p:val>
                                        </p:tav>
                                      </p:tavLst>
                                    </p:anim>
                                    <p:anim calcmode="lin" valueType="num">
                                      <p:cBhvr>
                                        <p:cTn id="39" dur="4000" fill="hold"/>
                                        <p:tgtEl>
                                          <p:spTgt spid="1027"/>
                                        </p:tgtEl>
                                        <p:attrNameLst>
                                          <p:attrName>ppt_h</p:attrName>
                                        </p:attrNameLst>
                                      </p:cBhvr>
                                      <p:tavLst>
                                        <p:tav tm="0">
                                          <p:val>
                                            <p:strVal val="#ppt_h"/>
                                          </p:val>
                                        </p:tav>
                                        <p:tav tm="100000">
                                          <p:val>
                                            <p:strVal val="#ppt_h"/>
                                          </p:val>
                                        </p:tav>
                                      </p:tavLst>
                                    </p:anim>
                                  </p:childTnLst>
                                </p:cTn>
                              </p:par>
                              <p:par>
                                <p:cTn id="40" presetID="5" presetClass="entr" presetSubtype="5"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checkerboard(down)">
                                      <p:cBhvr>
                                        <p:cTn id="42" dur="4000"/>
                                        <p:tgtEl>
                                          <p:spTgt spid="8"/>
                                        </p:tgtEl>
                                      </p:cBhvr>
                                    </p:animEffect>
                                  </p:childTnLst>
                                </p:cTn>
                              </p:par>
                              <p:par>
                                <p:cTn id="43" presetID="19" presetClass="entr" presetSubtype="10"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4000" fill="hold"/>
                                        <p:tgtEl>
                                          <p:spTgt spid="8"/>
                                        </p:tgtEl>
                                        <p:attrNameLst>
                                          <p:attrName>ppt_w</p:attrName>
                                        </p:attrNameLst>
                                      </p:cBhvr>
                                      <p:tavLst>
                                        <p:tav tm="0" fmla="#ppt_w*sin(2.5*pi*$)">
                                          <p:val>
                                            <p:fltVal val="0"/>
                                          </p:val>
                                        </p:tav>
                                        <p:tav tm="100000">
                                          <p:val>
                                            <p:fltVal val="1"/>
                                          </p:val>
                                        </p:tav>
                                      </p:tavLst>
                                    </p:anim>
                                    <p:anim calcmode="lin" valueType="num">
                                      <p:cBhvr>
                                        <p:cTn id="46" dur="4000" fill="hold"/>
                                        <p:tgtEl>
                                          <p:spTgt spid="8"/>
                                        </p:tgtEl>
                                        <p:attrNameLst>
                                          <p:attrName>ppt_h</p:attrName>
                                        </p:attrNameLst>
                                      </p:cBhvr>
                                      <p:tavLst>
                                        <p:tav tm="0">
                                          <p:val>
                                            <p:strVal val="#ppt_h"/>
                                          </p:val>
                                        </p:tav>
                                        <p:tav tm="100000">
                                          <p:val>
                                            <p:strVal val="#ppt_h"/>
                                          </p:val>
                                        </p:tav>
                                      </p:tavLst>
                                    </p:anim>
                                  </p:childTnLst>
                                </p:cTn>
                              </p:par>
                              <p:par>
                                <p:cTn id="47" presetID="5" presetClass="entr" presetSubtype="5"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checkerboard(down)">
                                      <p:cBhvr>
                                        <p:cTn id="49" dur="4000"/>
                                        <p:tgtEl>
                                          <p:spTgt spid="9"/>
                                        </p:tgtEl>
                                      </p:cBhvr>
                                    </p:animEffect>
                                  </p:childTnLst>
                                </p:cTn>
                              </p:par>
                              <p:par>
                                <p:cTn id="50" presetID="19" presetClass="entr" presetSubtype="10"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4000" fill="hold"/>
                                        <p:tgtEl>
                                          <p:spTgt spid="9"/>
                                        </p:tgtEl>
                                        <p:attrNameLst>
                                          <p:attrName>ppt_w</p:attrName>
                                        </p:attrNameLst>
                                      </p:cBhvr>
                                      <p:tavLst>
                                        <p:tav tm="0" fmla="#ppt_w*sin(2.5*pi*$)">
                                          <p:val>
                                            <p:fltVal val="0"/>
                                          </p:val>
                                        </p:tav>
                                        <p:tav tm="100000">
                                          <p:val>
                                            <p:fltVal val="1"/>
                                          </p:val>
                                        </p:tav>
                                      </p:tavLst>
                                    </p:anim>
                                    <p:anim calcmode="lin" valueType="num">
                                      <p:cBhvr>
                                        <p:cTn id="53" dur="4000" fill="hold"/>
                                        <p:tgtEl>
                                          <p:spTgt spid="9"/>
                                        </p:tgtEl>
                                        <p:attrNameLst>
                                          <p:attrName>ppt_h</p:attrName>
                                        </p:attrNameLst>
                                      </p:cBhvr>
                                      <p:tavLst>
                                        <p:tav tm="0">
                                          <p:val>
                                            <p:strVal val="#ppt_h"/>
                                          </p:val>
                                        </p:tav>
                                        <p:tav tm="100000">
                                          <p:val>
                                            <p:strVal val="#ppt_h"/>
                                          </p:val>
                                        </p:tav>
                                      </p:tavLst>
                                    </p:anim>
                                  </p:childTnLst>
                                </p:cTn>
                              </p:par>
                              <p:par>
                                <p:cTn id="54" presetID="5" presetClass="entr" presetSubtype="5" fill="hold" nodeType="with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checkerboard(down)">
                                      <p:cBhvr>
                                        <p:cTn id="56" dur="4000"/>
                                        <p:tgtEl>
                                          <p:spTgt spid="10"/>
                                        </p:tgtEl>
                                      </p:cBhvr>
                                    </p:animEffect>
                                  </p:childTnLst>
                                </p:cTn>
                              </p:par>
                              <p:par>
                                <p:cTn id="57" presetID="19" presetClass="entr" presetSubtype="1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4000" fill="hold"/>
                                        <p:tgtEl>
                                          <p:spTgt spid="10"/>
                                        </p:tgtEl>
                                        <p:attrNameLst>
                                          <p:attrName>ppt_w</p:attrName>
                                        </p:attrNameLst>
                                      </p:cBhvr>
                                      <p:tavLst>
                                        <p:tav tm="0" fmla="#ppt_w*sin(2.5*pi*$)">
                                          <p:val>
                                            <p:fltVal val="0"/>
                                          </p:val>
                                        </p:tav>
                                        <p:tav tm="100000">
                                          <p:val>
                                            <p:fltVal val="1"/>
                                          </p:val>
                                        </p:tav>
                                      </p:tavLst>
                                    </p:anim>
                                    <p:anim calcmode="lin" valueType="num">
                                      <p:cBhvr>
                                        <p:cTn id="60" dur="4000" fill="hold"/>
                                        <p:tgtEl>
                                          <p:spTgt spid="10"/>
                                        </p:tgtEl>
                                        <p:attrNameLst>
                                          <p:attrName>ppt_h</p:attrName>
                                        </p:attrNameLst>
                                      </p:cBhvr>
                                      <p:tavLst>
                                        <p:tav tm="0">
                                          <p:val>
                                            <p:strVal val="#ppt_h"/>
                                          </p:val>
                                        </p:tav>
                                        <p:tav tm="100000">
                                          <p:val>
                                            <p:strVal val="#ppt_h"/>
                                          </p:val>
                                        </p:tav>
                                      </p:tavLst>
                                    </p:anim>
                                  </p:childTnLst>
                                </p:cTn>
                              </p:par>
                            </p:childTnLst>
                          </p:cTn>
                        </p:par>
                        <p:par>
                          <p:cTn id="61" fill="hold">
                            <p:stCondLst>
                              <p:cond delay="4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11"/>
                                        </p:tgtEl>
                                        <p:attrNameLst>
                                          <p:attrName>style.visibility</p:attrName>
                                        </p:attrNameLst>
                                      </p:cBhvr>
                                      <p:to>
                                        <p:strVal val="visible"/>
                                      </p:to>
                                    </p:set>
                                    <p:animEffect transition="in" filter="fade">
                                      <p:cBhvr>
                                        <p:cTn id="64" dur="1000"/>
                                        <p:tgtEl>
                                          <p:spTgt spid="11"/>
                                        </p:tgtEl>
                                      </p:cBhvr>
                                    </p:animEffect>
                                    <p:anim calcmode="lin" valueType="num">
                                      <p:cBhvr>
                                        <p:cTn id="65" dur="1000" fill="hold"/>
                                        <p:tgtEl>
                                          <p:spTgt spid="11"/>
                                        </p:tgtEl>
                                        <p:attrNameLst>
                                          <p:attrName>ppt_x</p:attrName>
                                        </p:attrNameLst>
                                      </p:cBhvr>
                                      <p:tavLst>
                                        <p:tav tm="0">
                                          <p:val>
                                            <p:strVal val="#ppt_x-.1"/>
                                          </p:val>
                                        </p:tav>
                                        <p:tav tm="100000">
                                          <p:val>
                                            <p:strVal val="#ppt_x"/>
                                          </p:val>
                                        </p:tav>
                                      </p:tavLst>
                                    </p:anim>
                                    <p:anim calcmode="lin" valueType="num">
                                      <p:cBhvr>
                                        <p:cTn id="6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renes 2) (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www.BancodeImagenesGratuitas.com (Trenes 2) (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Paseo en barco: Una de las actividades más impresionantes consiste en un paseo en barco por el Río Iguazú, en el cual el barco se introduce bajo algunas de las imponentes cascadas para refrescar a los visitantes.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honeycomb/>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
                                          </p:val>
                                        </p:tav>
                                      </p:tavLst>
                                    </p:anim>
                                    <p:anim calcmode="lin" valueType="num">
                                      <p:cBhvr>
                                        <p:cTn id="7" dur="4000"/>
                                        <p:tgtEl>
                                          <p:spTgt spid="5"/>
                                        </p:tgtEl>
                                        <p:attrNameLst>
                                          <p:attrName>ppt_y</p:attrName>
                                        </p:attrNameLst>
                                      </p:cBhvr>
                                      <p:tavLst>
                                        <p:tav tm="0">
                                          <p:val>
                                            <p:strVal val="ppt_y"/>
                                          </p:val>
                                        </p:tav>
                                        <p:tav tm="100000">
                                          <p:val>
                                            <p:strVal val="ppt_y+ppt_h/2"/>
                                          </p:val>
                                        </p:tav>
                                      </p:tavLst>
                                    </p:anim>
                                    <p:anim calcmode="lin" valueType="num">
                                      <p:cBhvr>
                                        <p:cTn id="8" dur="4000"/>
                                        <p:tgtEl>
                                          <p:spTgt spid="5"/>
                                        </p:tgtEl>
                                        <p:attrNameLst>
                                          <p:attrName>ppt_w</p:attrName>
                                        </p:attrNameLst>
                                      </p:cBhvr>
                                      <p:tavLst>
                                        <p:tav tm="0">
                                          <p:val>
                                            <p:strVal val="ppt_w"/>
                                          </p:val>
                                        </p:tav>
                                        <p:tav tm="100000">
                                          <p:val>
                                            <p:strVal val="ppt_w"/>
                                          </p:val>
                                        </p:tav>
                                      </p:tavLst>
                                    </p:anim>
                                    <p:anim calcmode="lin" valueType="num">
                                      <p:cBhvr>
                                        <p:cTn id="9" dur="4000"/>
                                        <p:tgtEl>
                                          <p:spTgt spid="5"/>
                                        </p:tgtEl>
                                        <p:attrNameLst>
                                          <p:attrName>ppt_h</p:attrName>
                                        </p:attrNameLst>
                                      </p:cBhvr>
                                      <p:tavLst>
                                        <p:tav tm="0">
                                          <p:val>
                                            <p:strVal val="ppt_h"/>
                                          </p:val>
                                        </p:tav>
                                        <p:tav tm="100000">
                                          <p:val>
                                            <p:fltVal val="0"/>
                                          </p:val>
                                        </p:tav>
                                      </p:tavLst>
                                    </p:anim>
                                    <p:set>
                                      <p:cBhvr>
                                        <p:cTn id="10" dur="1" fill="hold">
                                          <p:stCondLst>
                                            <p:cond delay="3999"/>
                                          </p:stCondLst>
                                        </p:cTn>
                                        <p:tgtEl>
                                          <p:spTgt spid="5"/>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ppt_x</p:attrName>
                                        </p:attrNameLst>
                                      </p:cBhvr>
                                      <p:tavLst>
                                        <p:tav tm="0">
                                          <p:val>
                                            <p:strVal val="#ppt_x"/>
                                          </p:val>
                                        </p:tav>
                                        <p:tav tm="100000">
                                          <p:val>
                                            <p:strVal val="#ppt_x"/>
                                          </p:val>
                                        </p:tav>
                                      </p:tavLst>
                                    </p:anim>
                                    <p:anim calcmode="lin" valueType="num">
                                      <p:cBhvr>
                                        <p:cTn id="17" dur="4000" fill="hold"/>
                                        <p:tgtEl>
                                          <p:spTgt spid="4"/>
                                        </p:tgtEl>
                                        <p:attrNameLst>
                                          <p:attrName>ppt_y</p:attrName>
                                        </p:attrNameLst>
                                      </p:cBhvr>
                                      <p:tavLst>
                                        <p:tav tm="0">
                                          <p:val>
                                            <p:strVal val="#ppt_y-#ppt_h/2"/>
                                          </p:val>
                                        </p:tav>
                                        <p:tav tm="100000">
                                          <p:val>
                                            <p:strVal val="#ppt_y"/>
                                          </p:val>
                                        </p:tav>
                                      </p:tavLst>
                                    </p:anim>
                                    <p:anim calcmode="lin" valueType="num">
                                      <p:cBhvr>
                                        <p:cTn id="18" dur="4000" fill="hold"/>
                                        <p:tgtEl>
                                          <p:spTgt spid="4"/>
                                        </p:tgtEl>
                                        <p:attrNameLst>
                                          <p:attrName>ppt_w</p:attrName>
                                        </p:attrNameLst>
                                      </p:cBhvr>
                                      <p:tavLst>
                                        <p:tav tm="0">
                                          <p:val>
                                            <p:strVal val="#ppt_w"/>
                                          </p:val>
                                        </p:tav>
                                        <p:tav tm="100000">
                                          <p:val>
                                            <p:strVal val="#ppt_w"/>
                                          </p:val>
                                        </p:tav>
                                      </p:tavLst>
                                    </p:anim>
                                    <p:anim calcmode="lin" valueType="num">
                                      <p:cBhvr>
                                        <p:cTn id="19" dur="4000" fill="hold"/>
                                        <p:tgtEl>
                                          <p:spTgt spid="4"/>
                                        </p:tgtEl>
                                        <p:attrNameLst>
                                          <p:attrName>ppt_h</p:attrName>
                                        </p:attrNameLst>
                                      </p:cBhvr>
                                      <p:tavLst>
                                        <p:tav tm="0">
                                          <p:val>
                                            <p:fltVal val="0"/>
                                          </p:val>
                                        </p:tav>
                                        <p:tav tm="100000">
                                          <p:val>
                                            <p:strVal val="#ppt_h"/>
                                          </p:val>
                                        </p:tav>
                                      </p:tavLst>
                                    </p:anim>
                                  </p:childTnLst>
                                </p:cTn>
                              </p:par>
                              <p:par>
                                <p:cTn id="20" presetID="18" presetClass="entr" presetSubtype="9"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strips(upLeft)">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1462-svetik.jpg"/>
          <p:cNvPicPr>
            <a:picLocks noChangeAspect="1"/>
          </p:cNvPicPr>
          <p:nvPr/>
        </p:nvPicPr>
        <p:blipFill>
          <a:blip r:embed="rId2" cstate="print"/>
          <a:stretch>
            <a:fillRect/>
          </a:stretch>
        </p:blipFill>
        <p:spPr bwMode="auto">
          <a:xfrm>
            <a:off x="0" y="8819"/>
            <a:ext cx="9144000" cy="5715000"/>
          </a:xfrm>
          <a:prstGeom prst="rect">
            <a:avLst/>
          </a:prstGeom>
          <a:noFill/>
          <a:ln w="9525">
            <a:noFill/>
            <a:miter lim="800000"/>
            <a:headEnd/>
            <a:tailEnd/>
          </a:ln>
        </p:spPr>
      </p:pic>
      <p:pic>
        <p:nvPicPr>
          <p:cNvPr id="5" name="4 Imagen" descr="331462-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51520"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Garganta del Diablo: El salto con mayor caudal y altura compone un majestuoso espectáculo que se puede contemplar a escasos metros de distancia.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20000">
        <p15:prstTrans prst="prestig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6.jpg"/>
          <p:cNvPicPr>
            <a:picLocks noChangeAspect="1"/>
          </p:cNvPicPr>
          <p:nvPr/>
        </p:nvPicPr>
        <p:blipFill>
          <a:blip r:embed="rId2" cstate="print"/>
          <a:stretch>
            <a:fillRect/>
          </a:stretch>
        </p:blipFill>
        <p:spPr>
          <a:xfrm>
            <a:off x="0" y="0"/>
            <a:ext cx="9144000" cy="5715000"/>
          </a:xfrm>
          <a:prstGeom prst="rect">
            <a:avLst/>
          </a:prstGeom>
        </p:spPr>
      </p:pic>
      <p:pic>
        <p:nvPicPr>
          <p:cNvPr id="5" name="4 Imagen" descr="46.jpg"/>
          <p:cNvPicPr>
            <a:picLocks noChangeAspect="1"/>
          </p:cNvPicPr>
          <p:nvPr/>
        </p:nvPicPr>
        <p:blipFill>
          <a:blip r:embed="rId2" cstate="print"/>
          <a:stretch>
            <a:fillRect/>
          </a:stretch>
        </p:blipFill>
        <p:spPr>
          <a:xfrm>
            <a:off x="0" y="0"/>
            <a:ext cx="9144000" cy="5715000"/>
          </a:xfrm>
          <a:prstGeom prst="rect">
            <a:avLst/>
          </a:prstGeom>
        </p:spPr>
      </p:pic>
      <p:sp>
        <p:nvSpPr>
          <p:cNvPr id="7" name="6 CuadroTexto"/>
          <p:cNvSpPr txBox="1"/>
          <p:nvPr/>
        </p:nvSpPr>
        <p:spPr>
          <a:xfrm>
            <a:off x="251520"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sólo el 20% de las cataratas en su territorio, el lado brasileño ofrece vistas tan impresionantes como las del lado argentino gracias a la naturaleza salvaje que envuelve a las aguas turbulentas.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5000">
        <p14:warp dir="in"/>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Horizontal)">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55.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8" name="7 Imagen" descr="55.jpg"/>
          <p:cNvPicPr>
            <a:picLocks noChangeAspect="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7" name="6 Imagen" descr="55.jpg"/>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6" name="1 Imagen" descr="55.jpg"/>
          <p:cNvPicPr>
            <a:picLocks noGrp="1" noChangeAspect="1"/>
          </p:cNvPicPr>
          <p:nvPr isPhoto="1"/>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56322" name="1 Imagen" descr="55.jpg"/>
          <p:cNvPicPr>
            <a:picLocks noGrp="1" noChangeAspect="1"/>
          </p:cNvPicPr>
          <p:nvPr isPhoto="1"/>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3" name="2 Imagen" descr="55.jpg"/>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4" name="3 Imagen" descr="55.jpg"/>
          <p:cNvPicPr>
            <a:picLocks noChangeAspect="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5" name="4 Imagen" descr="55.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sp>
        <p:nvSpPr>
          <p:cNvPr id="10" name="9 CuadroTexto"/>
          <p:cNvSpPr txBox="1"/>
          <p:nvPr/>
        </p:nvSpPr>
        <p:spPr>
          <a:xfrm>
            <a:off x="179512"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Sobrevolar las cataratas es una experiencia única, especialmente para aquellos que nunca hayan montado en helicóptero. De todos modos, siendo objetivos, la mejor forma de ver y "sentir" las cataratas, es desde el barco.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isInverted="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plus(out)">
                                      <p:cBhvr>
                                        <p:cTn id="7" dur="4000"/>
                                        <p:tgtEl>
                                          <p:spTgt spid="56322"/>
                                        </p:tgtEl>
                                      </p:cBhvr>
                                    </p:animEffect>
                                  </p:childTnLst>
                                </p:cTn>
                              </p:par>
                              <p:par>
                                <p:cTn id="8" presetID="13"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out)">
                                      <p:cBhvr>
                                        <p:cTn id="10" dur="4000"/>
                                        <p:tgtEl>
                                          <p:spTgt spid="3"/>
                                        </p:tgtEl>
                                      </p:cBhvr>
                                    </p:animEffec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4000"/>
                                        <p:tgtEl>
                                          <p:spTgt spid="4"/>
                                        </p:tgtEl>
                                      </p:cBhvr>
                                    </p:animEffect>
                                  </p:childTnLst>
                                </p:cTn>
                              </p:par>
                              <p:par>
                                <p:cTn id="14" presetID="13"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out)">
                                      <p:cBhvr>
                                        <p:cTn id="16" dur="4000"/>
                                        <p:tgtEl>
                                          <p:spTgt spid="5"/>
                                        </p:tgtEl>
                                      </p:cBhvr>
                                    </p:animEffect>
                                  </p:childTnLst>
                                </p:cTn>
                              </p:par>
                              <p:par>
                                <p:cTn id="17" presetID="6"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out)">
                                      <p:cBhvr>
                                        <p:cTn id="19" dur="4000"/>
                                        <p:tgtEl>
                                          <p:spTgt spid="6"/>
                                        </p:tgtEl>
                                      </p:cBhvr>
                                    </p:animEffect>
                                  </p:childTnLst>
                                </p:cTn>
                              </p:par>
                              <p:par>
                                <p:cTn id="20" presetID="6" presetClass="entr" presetSubtype="3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out)">
                                      <p:cBhvr>
                                        <p:cTn id="22" dur="4000"/>
                                        <p:tgtEl>
                                          <p:spTgt spid="7"/>
                                        </p:tgtEl>
                                      </p:cBhvr>
                                    </p:animEffect>
                                  </p:childTnLst>
                                </p:cTn>
                              </p:par>
                              <p:par>
                                <p:cTn id="23" presetID="6" presetClass="entr" presetSubtype="3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ircle(out)">
                                      <p:cBhvr>
                                        <p:cTn id="25" dur="4000"/>
                                        <p:tgtEl>
                                          <p:spTgt spid="8"/>
                                        </p:tgtEl>
                                      </p:cBhvr>
                                    </p:animEffect>
                                  </p:childTnLst>
                                </p:cTn>
                              </p:par>
                              <p:par>
                                <p:cTn id="26" presetID="6" presetClass="entr" presetSubtype="32"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circle(out)">
                                      <p:cBhvr>
                                        <p:cTn id="28" dur="4000"/>
                                        <p:tgtEl>
                                          <p:spTgt spid="9"/>
                                        </p:tgtEl>
                                      </p:cBhvr>
                                    </p:animEffect>
                                  </p:childTnLst>
                                </p:cTn>
                              </p:par>
                            </p:childTnLst>
                          </p:cTn>
                        </p:par>
                        <p:par>
                          <p:cTn id="29" fill="hold">
                            <p:stCondLst>
                              <p:cond delay="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1"/>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755680.jpg"/>
          <p:cNvPicPr>
            <a:picLocks noChangeAspect="1"/>
          </p:cNvPicPr>
          <p:nvPr/>
        </p:nvPicPr>
        <p:blipFill>
          <a:blip r:embed="rId2" cstate="print"/>
          <a:stretch>
            <a:fillRect/>
          </a:stretch>
        </p:blipFill>
        <p:spPr bwMode="auto">
          <a:xfrm>
            <a:off x="14115" y="0"/>
            <a:ext cx="9115770" cy="5695598"/>
          </a:xfrm>
          <a:prstGeom prst="rect">
            <a:avLst/>
          </a:prstGeom>
          <a:noFill/>
          <a:ln w="9525">
            <a:noFill/>
            <a:miter lim="800000"/>
            <a:headEnd/>
            <a:tailEnd/>
          </a:ln>
        </p:spPr>
      </p:pic>
      <p:pic>
        <p:nvPicPr>
          <p:cNvPr id="5" name="4 Imagen" descr="755680.jpg"/>
          <p:cNvPicPr>
            <a:picLocks noChangeAspect="1"/>
          </p:cNvPicPr>
          <p:nvPr/>
        </p:nvPicPr>
        <p:blipFill>
          <a:blip r:embed="rId2" cstate="print"/>
          <a:stretch>
            <a:fillRect/>
          </a:stretch>
        </p:blipFill>
        <p:spPr bwMode="auto">
          <a:xfrm>
            <a:off x="14115" y="0"/>
            <a:ext cx="9115770" cy="5695598"/>
          </a:xfrm>
          <a:prstGeom prst="rect">
            <a:avLst/>
          </a:prstGeom>
          <a:noFill/>
          <a:ln w="9525">
            <a:noFill/>
            <a:miter lim="800000"/>
            <a:headEnd/>
            <a:tailEnd/>
          </a:ln>
        </p:spPr>
      </p:pic>
      <p:pic>
        <p:nvPicPr>
          <p:cNvPr id="4" name="3 Imagen" descr="755680.jpg"/>
          <p:cNvPicPr>
            <a:picLocks noChangeAspect="1"/>
          </p:cNvPicPr>
          <p:nvPr/>
        </p:nvPicPr>
        <p:blipFill>
          <a:blip r:embed="rId2" cstate="print"/>
          <a:stretch>
            <a:fillRect/>
          </a:stretch>
        </p:blipFill>
        <p:spPr bwMode="auto">
          <a:xfrm>
            <a:off x="0" y="0"/>
            <a:ext cx="9144000" cy="5713237"/>
          </a:xfrm>
          <a:prstGeom prst="rect">
            <a:avLst/>
          </a:prstGeom>
          <a:noFill/>
          <a:ln w="9525">
            <a:noFill/>
            <a:miter lim="800000"/>
            <a:headEnd/>
            <a:tailEnd/>
          </a:ln>
        </p:spPr>
      </p:pic>
      <p:sp>
        <p:nvSpPr>
          <p:cNvPr id="7" name="6 CuadroTexto"/>
          <p:cNvSpPr txBox="1"/>
          <p:nvPr/>
        </p:nvSpPr>
        <p:spPr>
          <a:xfrm>
            <a:off x="395536"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distancia que separa Buenos Aires y las Cataratas de Iguazú (1.400 kilómetros) hace que sea necesario desplazarse en avión. El trayecto hasta el Aeropuerto Internacional Puerto Iguazú dura algo menos de dos horas y los precios de los billetes de ida y vuelta suelen rondar los 300 €.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prism dir="r" isInverted="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set>
                                      <p:cBhvr>
                                        <p:cTn id="11" dur="1" fill="hold">
                                          <p:stCondLst>
                                            <p:cond delay="3999"/>
                                          </p:stCondLst>
                                        </p:cTn>
                                        <p:tgtEl>
                                          <p:spTgt spid="5"/>
                                        </p:tgtEl>
                                        <p:attrNameLst>
                                          <p:attrName>style.visibility</p:attrName>
                                        </p:attrNameLst>
                                      </p:cBhvr>
                                      <p:to>
                                        <p:strVal val="hidden"/>
                                      </p:to>
                                    </p:set>
                                  </p:childTnLst>
                                </p:cTn>
                              </p:par>
                              <p:par>
                                <p:cTn id="12" presetID="4" presetClass="exit" presetSubtype="32" fill="hold" nodeType="withEffect">
                                  <p:stCondLst>
                                    <p:cond delay="0"/>
                                  </p:stCondLst>
                                  <p:childTnLst>
                                    <p:animEffect transition="out" filter="box(out)">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Sin título-1.jpg"/>
          <p:cNvPicPr>
            <a:picLocks noChangeAspect="1" noChangeArrowheads="1"/>
          </p:cNvPicPr>
          <p:nvPr/>
        </p:nvPicPr>
        <p:blipFill>
          <a:blip r:embed="rId2" cstate="print"/>
          <a:srcRect b="50000"/>
          <a:stretch>
            <a:fillRect/>
          </a:stretch>
        </p:blipFill>
        <p:spPr bwMode="auto">
          <a:xfrm>
            <a:off x="0" y="0"/>
            <a:ext cx="9144000" cy="2857500"/>
          </a:xfrm>
          <a:prstGeom prst="rect">
            <a:avLst/>
          </a:prstGeom>
          <a:noFill/>
          <a:ln w="9525">
            <a:noFill/>
            <a:miter lim="800000"/>
            <a:headEnd/>
            <a:tailEnd/>
          </a:ln>
        </p:spPr>
      </p:pic>
      <p:pic>
        <p:nvPicPr>
          <p:cNvPr id="3" name="Picture 2" descr="C:\Users\Ana María\Desktop\Sin título-1.jpg"/>
          <p:cNvPicPr>
            <a:picLocks noChangeAspect="1" noChangeArrowheads="1"/>
          </p:cNvPicPr>
          <p:nvPr/>
        </p:nvPicPr>
        <p:blipFill>
          <a:blip r:embed="rId2" cstate="print"/>
          <a:srcRect t="50000"/>
          <a:stretch>
            <a:fillRect/>
          </a:stretch>
        </p:blipFill>
        <p:spPr bwMode="auto">
          <a:xfrm>
            <a:off x="0" y="2857500"/>
            <a:ext cx="9144000" cy="2857500"/>
          </a:xfrm>
          <a:prstGeom prst="rect">
            <a:avLst/>
          </a:prstGeom>
          <a:noFill/>
          <a:ln w="9525">
            <a:noFill/>
            <a:miter lim="800000"/>
            <a:headEnd/>
            <a:tailEnd/>
          </a:ln>
        </p:spPr>
      </p:pic>
      <p:sp>
        <p:nvSpPr>
          <p:cNvPr id="4" name="3 CuadroTexto"/>
          <p:cNvSpPr txBox="1"/>
          <p:nvPr/>
        </p:nvSpPr>
        <p:spPr>
          <a:xfrm>
            <a:off x="323528"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Patrimonio de la Humanidad de la UNESCO ofrece algo más que un paisaje impresionante. La potencia del agua que cae desde alturas de hasta 195 metros, crea un estruendo ensordecedor que resuena a lo largo de la selva misionera.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prism dir="u" isInverted="1"/>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4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par>
                                <p:cTn id="12" presetID="18" presetClass="entr" presetSubtype="3"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trips(upRight)">
                                      <p:cBhvr>
                                        <p:cTn id="14" dur="4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4/3*#ppt_w"/>
                                          </p:val>
                                        </p:tav>
                                        <p:tav tm="100000">
                                          <p:val>
                                            <p:strVal val="#ppt_w"/>
                                          </p:val>
                                        </p:tav>
                                      </p:tavLst>
                                    </p:anim>
                                    <p:anim calcmode="lin" valueType="num">
                                      <p:cBhvr>
                                        <p:cTn id="18" dur="4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50 Lado Argentino.jpg"/>
          <p:cNvPicPr>
            <a:picLocks noChangeAspect="1"/>
          </p:cNvPicPr>
          <p:nvPr/>
        </p:nvPicPr>
        <p:blipFill>
          <a:blip r:embed="rId2" cstate="print"/>
          <a:stretch>
            <a:fillRect/>
          </a:stretch>
        </p:blipFill>
        <p:spPr>
          <a:xfrm>
            <a:off x="0" y="0"/>
            <a:ext cx="9144000" cy="5715000"/>
          </a:xfrm>
          <a:prstGeom prst="rect">
            <a:avLst/>
          </a:prstGeom>
        </p:spPr>
      </p:pic>
      <p:pic>
        <p:nvPicPr>
          <p:cNvPr id="6" name="5 Imagen" descr="50 Lado Argentino.jpg"/>
          <p:cNvPicPr>
            <a:picLocks noChangeAspect="1"/>
          </p:cNvPicPr>
          <p:nvPr/>
        </p:nvPicPr>
        <p:blipFill>
          <a:blip r:embed="rId2" cstate="print"/>
          <a:stretch>
            <a:fillRect/>
          </a:stretch>
        </p:blipFill>
        <p:spPr>
          <a:xfrm>
            <a:off x="0" y="0"/>
            <a:ext cx="9144000" cy="5715000"/>
          </a:xfrm>
          <a:prstGeom prst="rect">
            <a:avLst/>
          </a:prstGeom>
        </p:spPr>
      </p:pic>
      <p:pic>
        <p:nvPicPr>
          <p:cNvPr id="7" name="6 Imagen" descr="50 Lado Argentino.jpg"/>
          <p:cNvPicPr>
            <a:picLocks noChangeAspect="1"/>
          </p:cNvPicPr>
          <p:nvPr/>
        </p:nvPicPr>
        <p:blipFill>
          <a:blip r:embed="rId2" cstate="print"/>
          <a:stretch>
            <a:fillRect/>
          </a:stretch>
        </p:blipFill>
        <p:spPr>
          <a:xfrm>
            <a:off x="0" y="0"/>
            <a:ext cx="9144000" cy="5715000"/>
          </a:xfrm>
          <a:prstGeom prst="rect">
            <a:avLst/>
          </a:prstGeom>
        </p:spPr>
      </p:pic>
      <p:sp>
        <p:nvSpPr>
          <p:cNvPr id="8" name="7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Nacional Iguazú fue creado en 1934, y desde entonces ha tenido un sostenido crecimiento en materia turística, que aumentó notablemente con la declaración de las cataratas como una de las siete maravillas del mundo natural.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prism dir="d" isInverted="1"/>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2/3*#ppt_w"/>
                                          </p:val>
                                        </p:tav>
                                        <p:tav tm="100000">
                                          <p:val>
                                            <p:strVal val="#ppt_w"/>
                                          </p:val>
                                        </p:tav>
                                      </p:tavLst>
                                    </p:anim>
                                    <p:anim calcmode="lin" valueType="num">
                                      <p:cBhvr>
                                        <p:cTn id="8" dur="4000" fill="hold"/>
                                        <p:tgtEl>
                                          <p:spTgt spid="5"/>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4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000" fill="hold"/>
                                        <p:tgtEl>
                                          <p:spTgt spid="6"/>
                                        </p:tgtEl>
                                        <p:attrNameLst>
                                          <p:attrName>ppt_w</p:attrName>
                                        </p:attrNameLst>
                                      </p:cBhvr>
                                      <p:tavLst>
                                        <p:tav tm="0">
                                          <p:val>
                                            <p:strVal val="2/3*#ppt_w"/>
                                          </p:val>
                                        </p:tav>
                                        <p:tav tm="100000">
                                          <p:val>
                                            <p:strVal val="#ppt_w"/>
                                          </p:val>
                                        </p:tav>
                                      </p:tavLst>
                                    </p:anim>
                                    <p:anim calcmode="lin" valueType="num">
                                      <p:cBhvr>
                                        <p:cTn id="15" dur="4000" fill="hold"/>
                                        <p:tgtEl>
                                          <p:spTgt spid="6"/>
                                        </p:tgtEl>
                                        <p:attrNameLst>
                                          <p:attrName>ppt_h</p:attrName>
                                        </p:attrNameLst>
                                      </p:cBhvr>
                                      <p:tavLst>
                                        <p:tav tm="0">
                                          <p:val>
                                            <p:strVal val="2/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4000"/>
                                        <p:tgtEl>
                                          <p:spTgt spid="6"/>
                                        </p:tgtEl>
                                      </p:cBhvr>
                                    </p:animEffect>
                                  </p:childTnLst>
                                </p:cTn>
                              </p:par>
                              <p:par>
                                <p:cTn id="19" presetID="23" presetClass="entr" presetSubtype="27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4000" fill="hold"/>
                                        <p:tgtEl>
                                          <p:spTgt spid="7"/>
                                        </p:tgtEl>
                                        <p:attrNameLst>
                                          <p:attrName>ppt_w</p:attrName>
                                        </p:attrNameLst>
                                      </p:cBhvr>
                                      <p:tavLst>
                                        <p:tav tm="0">
                                          <p:val>
                                            <p:strVal val="2/3*#ppt_w"/>
                                          </p:val>
                                        </p:tav>
                                        <p:tav tm="100000">
                                          <p:val>
                                            <p:strVal val="#ppt_w"/>
                                          </p:val>
                                        </p:tav>
                                      </p:tavLst>
                                    </p:anim>
                                    <p:anim calcmode="lin" valueType="num">
                                      <p:cBhvr>
                                        <p:cTn id="22" dur="4000" fill="hold"/>
                                        <p:tgtEl>
                                          <p:spTgt spid="7"/>
                                        </p:tgtEl>
                                        <p:attrNameLst>
                                          <p:attrName>ppt_h</p:attrName>
                                        </p:attrNameLst>
                                      </p:cBhvr>
                                      <p:tavLst>
                                        <p:tav tm="0">
                                          <p:val>
                                            <p:strVal val="2/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8)">
                                      <p:cBhvr>
                                        <p:cTn id="25" dur="4000"/>
                                        <p:tgtEl>
                                          <p:spTgt spid="7"/>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jpg"/>
          <p:cNvPicPr>
            <a:picLocks noChangeAspect="1"/>
          </p:cNvPicPr>
          <p:nvPr/>
        </p:nvPicPr>
        <p:blipFill>
          <a:blip r:embed="rId2" cstate="print"/>
          <a:stretch>
            <a:fillRect/>
          </a:stretch>
        </p:blipFill>
        <p:spPr>
          <a:xfrm>
            <a:off x="0" y="0"/>
            <a:ext cx="9144000" cy="5715000"/>
          </a:xfrm>
          <a:prstGeom prst="rect">
            <a:avLst/>
          </a:prstGeom>
        </p:spPr>
      </p:pic>
      <p:pic>
        <p:nvPicPr>
          <p:cNvPr id="5" name="4 Imagen" descr="51.jpg"/>
          <p:cNvPicPr>
            <a:picLocks noChangeAspect="1"/>
          </p:cNvPicPr>
          <p:nvPr/>
        </p:nvPicPr>
        <p:blipFill>
          <a:blip r:embed="rId2" cstate="print"/>
          <a:stretch>
            <a:fillRect/>
          </a:stretch>
        </p:blipFill>
        <p:spPr>
          <a:xfrm>
            <a:off x="0" y="0"/>
            <a:ext cx="9144000" cy="5715000"/>
          </a:xfrm>
          <a:prstGeom prst="rect">
            <a:avLst/>
          </a:prstGeom>
        </p:spPr>
      </p:pic>
      <p:sp>
        <p:nvSpPr>
          <p:cNvPr id="6" name="5 CuadroTexto"/>
          <p:cNvSpPr txBox="1"/>
          <p:nvPr/>
        </p:nvSpPr>
        <p:spPr>
          <a:xfrm>
            <a:off x="1115616" y="4657700"/>
            <a:ext cx="734481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Nacional Iguazú está a tan solo 18 kilómetros de la ciudad de Puerto Iguazú, la cual está ubicada en la triple frontera entre Argentina, Brasil y Paraguay.</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9000">
        <p14:ferris dir="l"/>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8)">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Ana María\Desktop\Ronn Scorpion.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3" name="Picture 4" descr="C:\Users\Ana María\Desktop\Ronn Scorpion.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4" name="Picture 4" descr="C:\Users\Ana María\Desktop\Ronn Scorpion.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5" name="Picture 4" descr="C:\Users\Ana María\Desktop\Ronn Scorpion.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sp>
        <p:nvSpPr>
          <p:cNvPr id="6" name="5 CuadroTexto"/>
          <p:cNvSpPr txBox="1"/>
          <p:nvPr/>
        </p:nvSpPr>
        <p:spPr>
          <a:xfrm>
            <a:off x="323528" y="4585692"/>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mirador no cabe ni un alfiler, está repleto de visitantes con el rostro mojado y los ojos fijos en la pantalla del móvil. Lo que antes había sido rumor, ahora es ya estruendo, el de la furia del agua al estrellarse con violencia sobre el lecho del río.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ferris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ppt_x</p:attrName>
                                        </p:attrNameLst>
                                      </p:cBhvr>
                                      <p:tavLst>
                                        <p:tav tm="0">
                                          <p:val>
                                            <p:strVal val="#ppt_x+#ppt_w/2"/>
                                          </p:val>
                                        </p:tav>
                                        <p:tav tm="100000">
                                          <p:val>
                                            <p:strVal val="#ppt_x"/>
                                          </p:val>
                                        </p:tav>
                                      </p:tavLst>
                                    </p:anim>
                                    <p:anim calcmode="lin" valueType="num">
                                      <p:cBhvr>
                                        <p:cTn id="8" dur="4000" fill="hold"/>
                                        <p:tgtEl>
                                          <p:spTgt spid="2"/>
                                        </p:tgtEl>
                                        <p:attrNameLst>
                                          <p:attrName>ppt_y</p:attrName>
                                        </p:attrNameLst>
                                      </p:cBhvr>
                                      <p:tavLst>
                                        <p:tav tm="0">
                                          <p:val>
                                            <p:strVal val="#ppt_y"/>
                                          </p:val>
                                        </p:tav>
                                        <p:tav tm="100000">
                                          <p:val>
                                            <p:strVal val="#ppt_y"/>
                                          </p:val>
                                        </p:tav>
                                      </p:tavLst>
                                    </p:anim>
                                    <p:anim calcmode="lin" valueType="num">
                                      <p:cBhvr>
                                        <p:cTn id="9" dur="4000" fill="hold"/>
                                        <p:tgtEl>
                                          <p:spTgt spid="2"/>
                                        </p:tgtEl>
                                        <p:attrNameLst>
                                          <p:attrName>ppt_w</p:attrName>
                                        </p:attrNameLst>
                                      </p:cBhvr>
                                      <p:tavLst>
                                        <p:tav tm="0">
                                          <p:val>
                                            <p:fltVal val="0"/>
                                          </p:val>
                                        </p:tav>
                                        <p:tav tm="100000">
                                          <p:val>
                                            <p:strVal val="#ppt_w"/>
                                          </p:val>
                                        </p:tav>
                                      </p:tavLst>
                                    </p:anim>
                                    <p:anim calcmode="lin" valueType="num">
                                      <p:cBhvr>
                                        <p:cTn id="10" dur="4000" fill="hold"/>
                                        <p:tgtEl>
                                          <p:spTgt spid="2"/>
                                        </p:tgtEl>
                                        <p:attrNameLst>
                                          <p:attrName>ppt_h</p:attrName>
                                        </p:attrNameLst>
                                      </p:cBhvr>
                                      <p:tavLst>
                                        <p:tav tm="0">
                                          <p:val>
                                            <p:strVal val="#ppt_h"/>
                                          </p:val>
                                        </p:tav>
                                        <p:tav tm="100000">
                                          <p:val>
                                            <p:strVal val="#ppt_h"/>
                                          </p:val>
                                        </p:tav>
                                      </p:tavLst>
                                    </p:anim>
                                  </p:childTnLst>
                                </p:cTn>
                              </p:par>
                              <p:par>
                                <p:cTn id="11" presetID="3" presetClass="entr" presetSubtype="1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4000"/>
                                        <p:tgtEl>
                                          <p:spTgt spid="2"/>
                                        </p:tgtEl>
                                      </p:cBhvr>
                                    </p:animEffect>
                                  </p:childTnLst>
                                </p:cTn>
                              </p:par>
                              <p:par>
                                <p:cTn id="14" presetID="17" presetClass="entr" presetSubtype="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4000" fill="hold"/>
                                        <p:tgtEl>
                                          <p:spTgt spid="3"/>
                                        </p:tgtEl>
                                        <p:attrNameLst>
                                          <p:attrName>ppt_x</p:attrName>
                                        </p:attrNameLst>
                                      </p:cBhvr>
                                      <p:tavLst>
                                        <p:tav tm="0">
                                          <p:val>
                                            <p:strVal val="#ppt_x-#ppt_w/2"/>
                                          </p:val>
                                        </p:tav>
                                        <p:tav tm="100000">
                                          <p:val>
                                            <p:strVal val="#ppt_x"/>
                                          </p:val>
                                        </p:tav>
                                      </p:tavLst>
                                    </p:anim>
                                    <p:anim calcmode="lin" valueType="num">
                                      <p:cBhvr>
                                        <p:cTn id="17" dur="4000" fill="hold"/>
                                        <p:tgtEl>
                                          <p:spTgt spid="3"/>
                                        </p:tgtEl>
                                        <p:attrNameLst>
                                          <p:attrName>ppt_y</p:attrName>
                                        </p:attrNameLst>
                                      </p:cBhvr>
                                      <p:tavLst>
                                        <p:tav tm="0">
                                          <p:val>
                                            <p:strVal val="#ppt_y"/>
                                          </p:val>
                                        </p:tav>
                                        <p:tav tm="100000">
                                          <p:val>
                                            <p:strVal val="#ppt_y"/>
                                          </p:val>
                                        </p:tav>
                                      </p:tavLst>
                                    </p:anim>
                                    <p:anim calcmode="lin" valueType="num">
                                      <p:cBhvr>
                                        <p:cTn id="18" dur="4000" fill="hold"/>
                                        <p:tgtEl>
                                          <p:spTgt spid="3"/>
                                        </p:tgtEl>
                                        <p:attrNameLst>
                                          <p:attrName>ppt_w</p:attrName>
                                        </p:attrNameLst>
                                      </p:cBhvr>
                                      <p:tavLst>
                                        <p:tav tm="0">
                                          <p:val>
                                            <p:fltVal val="0"/>
                                          </p:val>
                                        </p:tav>
                                        <p:tav tm="100000">
                                          <p:val>
                                            <p:strVal val="#ppt_w"/>
                                          </p:val>
                                        </p:tav>
                                      </p:tavLst>
                                    </p:anim>
                                    <p:anim calcmode="lin" valueType="num">
                                      <p:cBhvr>
                                        <p:cTn id="19" dur="4000" fill="hold"/>
                                        <p:tgtEl>
                                          <p:spTgt spid="3"/>
                                        </p:tgtEl>
                                        <p:attrNameLst>
                                          <p:attrName>ppt_h</p:attrName>
                                        </p:attrNameLst>
                                      </p:cBhvr>
                                      <p:tavLst>
                                        <p:tav tm="0">
                                          <p:val>
                                            <p:strVal val="#ppt_h"/>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horizontal)">
                                      <p:cBhvr>
                                        <p:cTn id="22" dur="4000"/>
                                        <p:tgtEl>
                                          <p:spTgt spid="3"/>
                                        </p:tgtEl>
                                      </p:cBhvr>
                                    </p:animEffect>
                                  </p:childTnLst>
                                </p:cTn>
                              </p:par>
                              <p:par>
                                <p:cTn id="23" presetID="17"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ppt_x</p:attrName>
                                        </p:attrNameLst>
                                      </p:cBhvr>
                                      <p:tavLst>
                                        <p:tav tm="0">
                                          <p:val>
                                            <p:strVal val="#ppt_x-#ppt_w/2"/>
                                          </p:val>
                                        </p:tav>
                                        <p:tav tm="100000">
                                          <p:val>
                                            <p:strVal val="#ppt_x"/>
                                          </p:val>
                                        </p:tav>
                                      </p:tavLst>
                                    </p:anim>
                                    <p:anim calcmode="lin" valueType="num">
                                      <p:cBhvr>
                                        <p:cTn id="26" dur="4000" fill="hold"/>
                                        <p:tgtEl>
                                          <p:spTgt spid="4"/>
                                        </p:tgtEl>
                                        <p:attrNameLst>
                                          <p:attrName>ppt_y</p:attrName>
                                        </p:attrNameLst>
                                      </p:cBhvr>
                                      <p:tavLst>
                                        <p:tav tm="0">
                                          <p:val>
                                            <p:strVal val="#ppt_y"/>
                                          </p:val>
                                        </p:tav>
                                        <p:tav tm="100000">
                                          <p:val>
                                            <p:strVal val="#ppt_y"/>
                                          </p:val>
                                        </p:tav>
                                      </p:tavLst>
                                    </p:anim>
                                    <p:anim calcmode="lin" valueType="num">
                                      <p:cBhvr>
                                        <p:cTn id="27" dur="4000" fill="hold"/>
                                        <p:tgtEl>
                                          <p:spTgt spid="4"/>
                                        </p:tgtEl>
                                        <p:attrNameLst>
                                          <p:attrName>ppt_w</p:attrName>
                                        </p:attrNameLst>
                                      </p:cBhvr>
                                      <p:tavLst>
                                        <p:tav tm="0">
                                          <p:val>
                                            <p:fltVal val="0"/>
                                          </p:val>
                                        </p:tav>
                                        <p:tav tm="100000">
                                          <p:val>
                                            <p:strVal val="#ppt_w"/>
                                          </p:val>
                                        </p:tav>
                                      </p:tavLst>
                                    </p:anim>
                                    <p:anim calcmode="lin" valueType="num">
                                      <p:cBhvr>
                                        <p:cTn id="28" dur="4000" fill="hold"/>
                                        <p:tgtEl>
                                          <p:spTgt spid="4"/>
                                        </p:tgtEl>
                                        <p:attrNameLst>
                                          <p:attrName>ppt_h</p:attrName>
                                        </p:attrNameLst>
                                      </p:cBhvr>
                                      <p:tavLst>
                                        <p:tav tm="0">
                                          <p:val>
                                            <p:strVal val="#ppt_h"/>
                                          </p:val>
                                        </p:tav>
                                        <p:tav tm="100000">
                                          <p:val>
                                            <p:strVal val="#ppt_h"/>
                                          </p:val>
                                        </p:tav>
                                      </p:tavLst>
                                    </p:anim>
                                  </p:childTnLst>
                                </p:cTn>
                              </p:par>
                              <p:par>
                                <p:cTn id="29" presetID="3" presetClass="entr" presetSubtype="1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linds(horizontal)">
                                      <p:cBhvr>
                                        <p:cTn id="31" dur="4000"/>
                                        <p:tgtEl>
                                          <p:spTgt spid="4"/>
                                        </p:tgtEl>
                                      </p:cBhvr>
                                    </p:animEffect>
                                  </p:childTnLst>
                                </p:cTn>
                              </p:par>
                              <p:par>
                                <p:cTn id="32" presetID="17" presetClass="entr" presetSubtype="2"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4000" fill="hold"/>
                                        <p:tgtEl>
                                          <p:spTgt spid="5"/>
                                        </p:tgtEl>
                                        <p:attrNameLst>
                                          <p:attrName>ppt_x</p:attrName>
                                        </p:attrNameLst>
                                      </p:cBhvr>
                                      <p:tavLst>
                                        <p:tav tm="0">
                                          <p:val>
                                            <p:strVal val="#ppt_x+#ppt_w/2"/>
                                          </p:val>
                                        </p:tav>
                                        <p:tav tm="100000">
                                          <p:val>
                                            <p:strVal val="#ppt_x"/>
                                          </p:val>
                                        </p:tav>
                                      </p:tavLst>
                                    </p:anim>
                                    <p:anim calcmode="lin" valueType="num">
                                      <p:cBhvr>
                                        <p:cTn id="35" dur="4000" fill="hold"/>
                                        <p:tgtEl>
                                          <p:spTgt spid="5"/>
                                        </p:tgtEl>
                                        <p:attrNameLst>
                                          <p:attrName>ppt_y</p:attrName>
                                        </p:attrNameLst>
                                      </p:cBhvr>
                                      <p:tavLst>
                                        <p:tav tm="0">
                                          <p:val>
                                            <p:strVal val="#ppt_y"/>
                                          </p:val>
                                        </p:tav>
                                        <p:tav tm="100000">
                                          <p:val>
                                            <p:strVal val="#ppt_y"/>
                                          </p:val>
                                        </p:tav>
                                      </p:tavLst>
                                    </p:anim>
                                    <p:anim calcmode="lin" valueType="num">
                                      <p:cBhvr>
                                        <p:cTn id="36" dur="4000" fill="hold"/>
                                        <p:tgtEl>
                                          <p:spTgt spid="5"/>
                                        </p:tgtEl>
                                        <p:attrNameLst>
                                          <p:attrName>ppt_w</p:attrName>
                                        </p:attrNameLst>
                                      </p:cBhvr>
                                      <p:tavLst>
                                        <p:tav tm="0">
                                          <p:val>
                                            <p:fltVal val="0"/>
                                          </p:val>
                                        </p:tav>
                                        <p:tav tm="100000">
                                          <p:val>
                                            <p:strVal val="#ppt_w"/>
                                          </p:val>
                                        </p:tav>
                                      </p:tavLst>
                                    </p:anim>
                                    <p:anim calcmode="lin" valueType="num">
                                      <p:cBhvr>
                                        <p:cTn id="37" dur="4000" fill="hold"/>
                                        <p:tgtEl>
                                          <p:spTgt spid="5"/>
                                        </p:tgtEl>
                                        <p:attrNameLst>
                                          <p:attrName>ppt_h</p:attrName>
                                        </p:attrNameLst>
                                      </p:cBhvr>
                                      <p:tavLst>
                                        <p:tav tm="0">
                                          <p:val>
                                            <p:strVal val="#ppt_h"/>
                                          </p:val>
                                        </p:tav>
                                        <p:tav tm="100000">
                                          <p:val>
                                            <p:strVal val="#ppt_h"/>
                                          </p:val>
                                        </p:tav>
                                      </p:tavLst>
                                    </p:anim>
                                  </p:childTnLst>
                                </p:cTn>
                              </p:par>
                              <p:par>
                                <p:cTn id="38" presetID="3" presetClass="entr" presetSubtype="10"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blinds(horizontal)">
                                      <p:cBhvr>
                                        <p:cTn id="40" dur="4000"/>
                                        <p:tgtEl>
                                          <p:spTgt spid="5"/>
                                        </p:tgtEl>
                                      </p:cBhvr>
                                    </p:animEffect>
                                  </p:childTnLst>
                                </p:cTn>
                              </p:par>
                            </p:childTnLst>
                          </p:cTn>
                        </p:par>
                        <p:par>
                          <p:cTn id="41" fill="hold">
                            <p:stCondLst>
                              <p:cond delay="4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1"/>
                                          </p:val>
                                        </p:tav>
                                        <p:tav tm="100000">
                                          <p:val>
                                            <p:strVal val="#ppt_x"/>
                                          </p:val>
                                        </p:tav>
                                      </p:tavLst>
                                    </p:anim>
                                    <p:anim calcmode="lin" valueType="num">
                                      <p:cBhvr>
                                        <p:cTn id="4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4.jpg"/>
          <p:cNvPicPr>
            <a:picLocks noChangeAspect="1"/>
          </p:cNvPicPr>
          <p:nvPr/>
        </p:nvPicPr>
        <p:blipFill>
          <a:blip r:embed="rId2" cstate="print"/>
          <a:stretch>
            <a:fillRect/>
          </a:stretch>
        </p:blipFill>
        <p:spPr>
          <a:xfrm>
            <a:off x="0" y="0"/>
            <a:ext cx="9144000" cy="5715000"/>
          </a:xfrm>
          <a:prstGeom prst="rect">
            <a:avLst/>
          </a:prstGeom>
        </p:spPr>
      </p:pic>
      <p:sp>
        <p:nvSpPr>
          <p:cNvPr id="4" name="3 CuadroTexto"/>
          <p:cNvSpPr txBox="1"/>
          <p:nvPr/>
        </p:nvSpPr>
        <p:spPr>
          <a:xfrm>
            <a:off x="0" y="4657700"/>
            <a:ext cx="914400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halo del rocío impregna el ambiente, mientras la espuma hipnotiza al intrépido que se ha atrevido a contemplar el espectáculo que la naturaleza le regala: doscientas setenta y cinco cascadas y la unión de dos gigantes latinoamericanos, Brasil y Argentina.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conveyor dir="l"/>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ppt_x</p:attrName>
                                        </p:attrNameLst>
                                      </p:cBhvr>
                                      <p:tavLst>
                                        <p:tav tm="0">
                                          <p:val>
                                            <p:strVal val="#ppt_x-.2"/>
                                          </p:val>
                                        </p:tav>
                                        <p:tav tm="100000">
                                          <p:val>
                                            <p:strVal val="#ppt_x"/>
                                          </p:val>
                                        </p:tav>
                                      </p:tavLst>
                                    </p:anim>
                                    <p:anim calcmode="lin" valueType="num">
                                      <p:cBhvr>
                                        <p:cTn id="8" dur="4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4000"/>
                                        <p:tgtEl>
                                          <p:spTgt spid="3"/>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4000" fill="hold"/>
                                        <p:tgtEl>
                                          <p:spTgt spid="3"/>
                                        </p:tgtEl>
                                        <p:attrNameLst>
                                          <p:attrName>ppt_w</p:attrName>
                                        </p:attrNameLst>
                                      </p:cBhvr>
                                      <p:tavLst>
                                        <p:tav tm="0">
                                          <p:val>
                                            <p:fltVal val="0"/>
                                          </p:val>
                                        </p:tav>
                                        <p:tav tm="100000">
                                          <p:val>
                                            <p:strVal val="#ppt_w"/>
                                          </p:val>
                                        </p:tav>
                                      </p:tavLst>
                                    </p:anim>
                                    <p:anim calcmode="lin" valueType="num">
                                      <p:cBhvr>
                                        <p:cTn id="13" dur="4000" fill="hold"/>
                                        <p:tgtEl>
                                          <p:spTgt spid="3"/>
                                        </p:tgtEl>
                                        <p:attrNameLst>
                                          <p:attrName>ppt_h</p:attrName>
                                        </p:attrNameLst>
                                      </p:cBhvr>
                                      <p:tavLst>
                                        <p:tav tm="0">
                                          <p:val>
                                            <p:fltVal val="0"/>
                                          </p:val>
                                        </p:tav>
                                        <p:tav tm="100000">
                                          <p:val>
                                            <p:strVal val="#ppt_h"/>
                                          </p:val>
                                        </p:tav>
                                      </p:tavLst>
                                    </p:anim>
                                    <p:anim calcmode="lin" valueType="num">
                                      <p:cBhvr>
                                        <p:cTn id="14" dur="4000" fill="hold"/>
                                        <p:tgtEl>
                                          <p:spTgt spid="3"/>
                                        </p:tgtEl>
                                        <p:attrNameLst>
                                          <p:attrName>style.rotation</p:attrName>
                                        </p:attrNameLst>
                                      </p:cBhvr>
                                      <p:tavLst>
                                        <p:tav tm="0">
                                          <p:val>
                                            <p:fltVal val="360"/>
                                          </p:val>
                                        </p:tav>
                                        <p:tav tm="100000">
                                          <p:val>
                                            <p:fltVal val="0"/>
                                          </p:val>
                                        </p:tav>
                                      </p:tavLst>
                                    </p:anim>
                                    <p:animEffect transition="in" filter="fade">
                                      <p:cBhvr>
                                        <p:cTn id="15" dur="4000"/>
                                        <p:tgtEl>
                                          <p:spTgt spid="3"/>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r500_shinkansen_by_dragonslayero-d67ikco.jpg"/>
          <p:cNvPicPr>
            <a:picLocks noChangeAspect="1"/>
          </p:cNvPicPr>
          <p:nvPr/>
        </p:nvPicPr>
        <p:blipFill>
          <a:blip r:embed="rId2" cstate="print"/>
          <a:stretch>
            <a:fillRect/>
          </a:stretch>
        </p:blipFill>
        <p:spPr bwMode="auto">
          <a:xfrm>
            <a:off x="-540568" y="-881"/>
            <a:ext cx="9937104" cy="5715000"/>
          </a:xfrm>
          <a:prstGeom prst="rect">
            <a:avLst/>
          </a:prstGeom>
          <a:noFill/>
          <a:ln w="9525">
            <a:noFill/>
            <a:miter lim="800000"/>
            <a:headEnd/>
            <a:tailEnd/>
          </a:ln>
        </p:spPr>
      </p:pic>
      <p:pic>
        <p:nvPicPr>
          <p:cNvPr id="5" name="4 Imagen" descr="jr500_shinkansen_by_dragonslayero-d67ikco.jpg"/>
          <p:cNvPicPr>
            <a:picLocks noChangeAspect="1"/>
          </p:cNvPicPr>
          <p:nvPr/>
        </p:nvPicPr>
        <p:blipFill>
          <a:blip r:embed="rId2" cstate="print"/>
          <a:stretch>
            <a:fillRect/>
          </a:stretch>
        </p:blipFill>
        <p:spPr bwMode="auto">
          <a:xfrm>
            <a:off x="-540568" y="0"/>
            <a:ext cx="9937104" cy="5715000"/>
          </a:xfrm>
          <a:prstGeom prst="rect">
            <a:avLst/>
          </a:prstGeom>
          <a:noFill/>
          <a:ln w="9525">
            <a:noFill/>
            <a:miter lim="800000"/>
            <a:headEnd/>
            <a:tailEnd/>
          </a:ln>
        </p:spPr>
      </p:pic>
      <p:sp>
        <p:nvSpPr>
          <p:cNvPr id="6" name="5 CuadroTexto"/>
          <p:cNvSpPr txBox="1"/>
          <p:nvPr/>
        </p:nvSpPr>
        <p:spPr>
          <a:xfrm>
            <a:off x="0" y="4369668"/>
            <a:ext cx="900100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un millón y medio de litros desplomándose cada segundo en el río Iguazú, las cataratas disputan entre naciones el primer puesto por la fama, con un 20 % de saltos en territorio brasileño y un 80 % en suelo argentino, que también cuenta con la joya del parque: el conjunto de 80 metros de la Garganta del Diablo.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conveyor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4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jpg"/>
          <p:cNvPicPr>
            <a:picLocks noChangeAspect="1"/>
          </p:cNvPicPr>
          <p:nvPr/>
        </p:nvPicPr>
        <p:blipFill>
          <a:blip r:embed="rId2" cstate="print"/>
          <a:stretch>
            <a:fillRect/>
          </a:stretch>
        </p:blipFill>
        <p:spPr>
          <a:xfrm>
            <a:off x="0" y="0"/>
            <a:ext cx="9144000" cy="5715000"/>
          </a:xfrm>
          <a:prstGeom prst="rect">
            <a:avLst/>
          </a:prstGeom>
        </p:spPr>
      </p:pic>
      <p:pic>
        <p:nvPicPr>
          <p:cNvPr id="5" name="4 Imagen" descr="52.jpg"/>
          <p:cNvPicPr>
            <a:picLocks noChangeAspect="1"/>
          </p:cNvPicPr>
          <p:nvPr/>
        </p:nvPicPr>
        <p:blipFill>
          <a:blip r:embed="rId2" cstate="print"/>
          <a:stretch>
            <a:fillRect/>
          </a:stretch>
        </p:blipFill>
        <p:spPr>
          <a:xfrm>
            <a:off x="0" y="0"/>
            <a:ext cx="9144000" cy="5715000"/>
          </a:xfrm>
          <a:prstGeom prst="rect">
            <a:avLst/>
          </a:prstGeom>
        </p:spPr>
      </p:pic>
      <p:sp>
        <p:nvSpPr>
          <p:cNvPr id="6" name="5 CuadroTexto"/>
          <p:cNvSpPr txBox="1"/>
          <p:nvPr/>
        </p:nvSpPr>
        <p:spPr>
          <a:xfrm>
            <a:off x="467544"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Brasil se tiene una imagen más panorámica y se pueden hacer mejores instantáneas,  “defienden unos”, pero en Argentina la experiencia es más impactante y parece que uno esté dentro de las cascadas, “sostienen otros”.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8000">
        <p15:prstTrans prst="pageCurlDoub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4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4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4000" decel="50000" fill="hold">
                                          <p:stCondLst>
                                            <p:cond delay="0"/>
                                          </p:stCondLst>
                                        </p:cTn>
                                        <p:tgtEl>
                                          <p:spTgt spid="4"/>
                                        </p:tgtEl>
                                        <p:attrNameLst>
                                          <p:attrName>ppt_x</p:attrName>
                                          <p:attrName>ppt_y</p:attrName>
                                        </p:attrNameLst>
                                      </p:cBhvr>
                                    </p:animMotion>
                                    <p:animEffect transition="in" filter="fade">
                                      <p:cBhvr>
                                        <p:cTn id="12" dur="4000"/>
                                        <p:tgtEl>
                                          <p:spTgt spid="4"/>
                                        </p:tgtEl>
                                      </p:cBhvr>
                                    </p:animEffect>
                                  </p:childTnLst>
                                </p:cTn>
                              </p:par>
                              <p:par>
                                <p:cTn id="13" presetID="3"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4000"/>
                                        <p:tgtEl>
                                          <p:spTgt spid="5"/>
                                        </p:tgtEl>
                                      </p:cBhvr>
                                    </p:animEffect>
                                  </p:childTnLst>
                                </p:cTn>
                              </p:par>
                              <p:par>
                                <p:cTn id="16" presetID="52"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Scale>
                                      <p:cBhvr>
                                        <p:cTn id="18" dur="4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4000" decel="50000" fill="hold">
                                          <p:stCondLst>
                                            <p:cond delay="0"/>
                                          </p:stCondLst>
                                        </p:cTn>
                                        <p:tgtEl>
                                          <p:spTgt spid="5"/>
                                        </p:tgtEl>
                                        <p:attrNameLst>
                                          <p:attrName>ppt_x</p:attrName>
                                          <p:attrName>ppt_y</p:attrName>
                                        </p:attrNameLst>
                                      </p:cBhvr>
                                    </p:animMotion>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6.jpg"/>
          <p:cNvPicPr>
            <a:picLocks noChangeAspect="1"/>
          </p:cNvPicPr>
          <p:nvPr/>
        </p:nvPicPr>
        <p:blipFill>
          <a:blip r:embed="rId2" cstate="print"/>
          <a:stretch>
            <a:fillRect/>
          </a:stretch>
        </p:blipFill>
        <p:spPr>
          <a:xfrm>
            <a:off x="0" y="0"/>
            <a:ext cx="9144000" cy="5715000"/>
          </a:xfrm>
          <a:prstGeom prst="rect">
            <a:avLst/>
          </a:prstGeom>
        </p:spPr>
      </p:pic>
      <p:pic>
        <p:nvPicPr>
          <p:cNvPr id="5" name="4 Imagen" descr="56.jpg"/>
          <p:cNvPicPr>
            <a:picLocks noChangeAspect="1"/>
          </p:cNvPicPr>
          <p:nvPr/>
        </p:nvPicPr>
        <p:blipFill>
          <a:blip r:embed="rId2" cstate="print"/>
          <a:stretch>
            <a:fillRect/>
          </a:stretch>
        </p:blipFill>
        <p:spPr>
          <a:xfrm>
            <a:off x="0" y="0"/>
            <a:ext cx="9144000" cy="5715000"/>
          </a:xfrm>
          <a:prstGeom prst="rect">
            <a:avLst/>
          </a:prstGeom>
        </p:spPr>
      </p:pic>
      <p:sp>
        <p:nvSpPr>
          <p:cNvPr id="6" name="5 CuadroTexto"/>
          <p:cNvSpPr txBox="1"/>
          <p:nvPr/>
        </p:nvSpPr>
        <p:spPr>
          <a:xfrm>
            <a:off x="611560"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Eternos argumentos que los gestores de los dos parques nacionales tratan de resolver animando a los turistas a quedarse al menos dos días para conocer así los dos lados.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prism isContent="1"/>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40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4000"/>
                                        <p:tgtEl>
                                          <p:spTgt spid="5"/>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ppt_w+.3"/>
                                          </p:val>
                                        </p:tav>
                                        <p:tav tm="100000">
                                          <p:val>
                                            <p:strVal val="#ppt_w"/>
                                          </p:val>
                                        </p:tav>
                                      </p:tavLst>
                                    </p:anim>
                                    <p:anim calcmode="lin" valueType="num">
                                      <p:cBhvr>
                                        <p:cTn id="14" dur="4000" fill="hold"/>
                                        <p:tgtEl>
                                          <p:spTgt spid="5"/>
                                        </p:tgtEl>
                                        <p:attrNameLst>
                                          <p:attrName>ppt_h</p:attrName>
                                        </p:attrNameLst>
                                      </p:cBhvr>
                                      <p:tavLst>
                                        <p:tav tm="0">
                                          <p:val>
                                            <p:strVal val="#ppt_h"/>
                                          </p:val>
                                        </p:tav>
                                        <p:tav tm="100000">
                                          <p:val>
                                            <p:strVal val="#ppt_h"/>
                                          </p:val>
                                        </p:tav>
                                      </p:tavLst>
                                    </p:anim>
                                    <p:animEffect transition="in" filter="fade">
                                      <p:cBhvr>
                                        <p:cTn id="15" dur="4000"/>
                                        <p:tgtEl>
                                          <p:spTgt spid="5"/>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llery_6731_93_315043.jpg"/>
          <p:cNvPicPr>
            <a:picLocks noChangeAspect="1"/>
          </p:cNvPicPr>
          <p:nvPr/>
        </p:nvPicPr>
        <p:blipFill>
          <a:blip r:embed="rId2" cstate="print"/>
          <a:stretch>
            <a:fillRect/>
          </a:stretch>
        </p:blipFill>
        <p:spPr bwMode="auto">
          <a:xfrm>
            <a:off x="-21118" y="1955"/>
            <a:ext cx="9186235" cy="5713045"/>
          </a:xfrm>
          <a:prstGeom prst="rect">
            <a:avLst/>
          </a:prstGeom>
          <a:noFill/>
          <a:ln w="9525">
            <a:noFill/>
            <a:miter lim="800000"/>
            <a:headEnd/>
            <a:tailEnd/>
          </a:ln>
        </p:spPr>
      </p:pic>
      <p:pic>
        <p:nvPicPr>
          <p:cNvPr id="5" name="4 Imagen" descr="gallery_6731_93_315043.jpg"/>
          <p:cNvPicPr>
            <a:picLocks noChangeAspect="1"/>
          </p:cNvPicPr>
          <p:nvPr/>
        </p:nvPicPr>
        <p:blipFill>
          <a:blip r:embed="rId2" cstate="print"/>
          <a:stretch>
            <a:fillRect/>
          </a:stretch>
        </p:blipFill>
        <p:spPr bwMode="auto">
          <a:xfrm>
            <a:off x="-21118" y="1955"/>
            <a:ext cx="9186235" cy="5713045"/>
          </a:xfrm>
          <a:prstGeom prst="rect">
            <a:avLst/>
          </a:prstGeom>
          <a:noFill/>
          <a:ln w="9525">
            <a:noFill/>
            <a:miter lim="800000"/>
            <a:headEnd/>
            <a:tailEnd/>
          </a:ln>
        </p:spPr>
      </p:pic>
      <p:pic>
        <p:nvPicPr>
          <p:cNvPr id="6" name="5 Imagen" descr="gallery_6731_93_315043.jpg"/>
          <p:cNvPicPr>
            <a:picLocks noChangeAspect="1"/>
          </p:cNvPicPr>
          <p:nvPr/>
        </p:nvPicPr>
        <p:blipFill>
          <a:blip r:embed="rId2" cstate="print"/>
          <a:stretch>
            <a:fillRect/>
          </a:stretch>
        </p:blipFill>
        <p:spPr bwMode="auto">
          <a:xfrm>
            <a:off x="0" y="0"/>
            <a:ext cx="9143999" cy="5686778"/>
          </a:xfrm>
          <a:prstGeom prst="rect">
            <a:avLst/>
          </a:prstGeom>
          <a:noFill/>
          <a:ln w="9525">
            <a:noFill/>
            <a:miter lim="800000"/>
            <a:headEnd/>
            <a:tailEnd/>
          </a:ln>
        </p:spPr>
      </p:pic>
      <p:sp>
        <p:nvSpPr>
          <p:cNvPr id="7" name="6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"Agua Grande" de Suramérica, como se bautizaron las cataratas en tupí-guaraní, atrae cada mes a miles de visitantes -más de 360.000 el pasado enero- que buscan conocer el espectáculo que hace cinco siglos hipnotizó al conquistador  español       </a:t>
            </a:r>
            <a:r>
              <a:rPr lang="es-ES" i="1" dirty="0" err="1" smtClean="0">
                <a:effectLst>
                  <a:glow rad="101600">
                    <a:srgbClr val="C00000">
                      <a:alpha val="60000"/>
                    </a:srgbClr>
                  </a:glow>
                  <a:outerShdw blurRad="38100" dist="38100" dir="2700000" algn="tl">
                    <a:srgbClr val="000000">
                      <a:alpha val="43137"/>
                    </a:srgbClr>
                  </a:outerShdw>
                </a:effectLst>
              </a:rPr>
              <a:t>Álvar</a:t>
            </a:r>
            <a:r>
              <a:rPr lang="es-ES" i="1" dirty="0" smtClean="0">
                <a:effectLst>
                  <a:glow rad="101600">
                    <a:srgbClr val="C00000">
                      <a:alpha val="60000"/>
                    </a:srgbClr>
                  </a:glow>
                  <a:outerShdw blurRad="38100" dist="38100" dir="2700000" algn="tl">
                    <a:srgbClr val="000000">
                      <a:alpha val="43137"/>
                    </a:srgbClr>
                  </a:outerShdw>
                </a:effectLst>
              </a:rPr>
              <a:t> Núñez Cabeza de Vaca cuando buscaba un camino hacia Asunción.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prism dir="r" isContent="1"/>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Ferrari Dino 246 GTS.jpg"/>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3" name="Picture 3" descr="C:\Users\Ana María\Desktop\Ferrari Dino 246 GTS.jpg"/>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incremento equivale a doce veces el promedio que la cascada registra anualmente. Estas inundaciones no se observaban desde junio de 2014, cuando el río logró mover más de 46 millones de litros de agua por segundo.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dir="u" isContent="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4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par>
                                <p:cTn id="12" presetID="5" presetClass="entr" presetSubtype="5"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heckerboard(down)">
                                      <p:cBhvr>
                                        <p:cTn id="14" dur="4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4/3*#ppt_w"/>
                                          </p:val>
                                        </p:tav>
                                        <p:tav tm="100000">
                                          <p:val>
                                            <p:strVal val="#ppt_w"/>
                                          </p:val>
                                        </p:tav>
                                      </p:tavLst>
                                    </p:anim>
                                    <p:anim calcmode="lin" valueType="num">
                                      <p:cBhvr>
                                        <p:cTn id="18" dur="4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lamborghini_gallardo-coches-chicas.jpg"/>
          <p:cNvPicPr>
            <a:picLocks noChangeAspect="1" noChangeArrowheads="1"/>
          </p:cNvPicPr>
          <p:nvPr/>
        </p:nvPicPr>
        <p:blipFill>
          <a:blip r:embed="rId2" cstate="print"/>
          <a:srcRect r="64175" b="50000"/>
          <a:stretch>
            <a:fillRect/>
          </a:stretch>
        </p:blipFill>
        <p:spPr bwMode="auto">
          <a:xfrm>
            <a:off x="0" y="0"/>
            <a:ext cx="3275856" cy="2857500"/>
          </a:xfrm>
          <a:prstGeom prst="rect">
            <a:avLst/>
          </a:prstGeom>
          <a:noFill/>
          <a:ln w="9525">
            <a:noFill/>
            <a:miter lim="800000"/>
            <a:headEnd/>
            <a:tailEnd/>
          </a:ln>
        </p:spPr>
      </p:pic>
      <p:pic>
        <p:nvPicPr>
          <p:cNvPr id="3" name="Picture 2" descr="C:\Users\Ana María\Desktop\lamborghini_gallardo-coches-chicas.jpg"/>
          <p:cNvPicPr>
            <a:picLocks noChangeAspect="1" noChangeArrowheads="1"/>
          </p:cNvPicPr>
          <p:nvPr/>
        </p:nvPicPr>
        <p:blipFill>
          <a:blip r:embed="rId2" cstate="print"/>
          <a:srcRect t="50000" r="64175"/>
          <a:stretch>
            <a:fillRect/>
          </a:stretch>
        </p:blipFill>
        <p:spPr bwMode="auto">
          <a:xfrm>
            <a:off x="0" y="2857500"/>
            <a:ext cx="3275856" cy="2857499"/>
          </a:xfrm>
          <a:prstGeom prst="rect">
            <a:avLst/>
          </a:prstGeom>
          <a:noFill/>
          <a:ln w="9525">
            <a:noFill/>
            <a:miter lim="800000"/>
            <a:headEnd/>
            <a:tailEnd/>
          </a:ln>
        </p:spPr>
      </p:pic>
      <p:pic>
        <p:nvPicPr>
          <p:cNvPr id="4" name="Picture 2" descr="C:\Users\Ana María\Desktop\lamborghini_gallardo-coches-chicas.jpg"/>
          <p:cNvPicPr>
            <a:picLocks noChangeAspect="1" noChangeArrowheads="1"/>
          </p:cNvPicPr>
          <p:nvPr/>
        </p:nvPicPr>
        <p:blipFill>
          <a:blip r:embed="rId2" cstate="print"/>
          <a:srcRect l="35825" r="32675" b="50000"/>
          <a:stretch>
            <a:fillRect/>
          </a:stretch>
        </p:blipFill>
        <p:spPr bwMode="auto">
          <a:xfrm>
            <a:off x="3275856" y="0"/>
            <a:ext cx="2880320" cy="2857500"/>
          </a:xfrm>
          <a:prstGeom prst="rect">
            <a:avLst/>
          </a:prstGeom>
          <a:noFill/>
          <a:ln w="9525">
            <a:noFill/>
            <a:miter lim="800000"/>
            <a:headEnd/>
            <a:tailEnd/>
          </a:ln>
        </p:spPr>
      </p:pic>
      <p:pic>
        <p:nvPicPr>
          <p:cNvPr id="5" name="Picture 2" descr="C:\Users\Ana María\Desktop\lamborghini_gallardo-coches-chicas.jpg"/>
          <p:cNvPicPr>
            <a:picLocks noChangeAspect="1" noChangeArrowheads="1"/>
          </p:cNvPicPr>
          <p:nvPr/>
        </p:nvPicPr>
        <p:blipFill>
          <a:blip r:embed="rId2" cstate="print"/>
          <a:srcRect l="35825" t="50000" r="31888"/>
          <a:stretch>
            <a:fillRect/>
          </a:stretch>
        </p:blipFill>
        <p:spPr bwMode="auto">
          <a:xfrm>
            <a:off x="3275856" y="2857500"/>
            <a:ext cx="2952328" cy="2857500"/>
          </a:xfrm>
          <a:prstGeom prst="rect">
            <a:avLst/>
          </a:prstGeom>
          <a:noFill/>
          <a:ln w="9525">
            <a:noFill/>
            <a:miter lim="800000"/>
            <a:headEnd/>
            <a:tailEnd/>
          </a:ln>
        </p:spPr>
      </p:pic>
      <p:pic>
        <p:nvPicPr>
          <p:cNvPr id="6" name="Picture 2" descr="C:\Users\Ana María\Desktop\lamborghini_gallardo-coches-chicas.jpg"/>
          <p:cNvPicPr>
            <a:picLocks noChangeAspect="1" noChangeArrowheads="1"/>
          </p:cNvPicPr>
          <p:nvPr/>
        </p:nvPicPr>
        <p:blipFill>
          <a:blip r:embed="rId2" cstate="print"/>
          <a:srcRect l="67325" b="50000"/>
          <a:stretch>
            <a:fillRect/>
          </a:stretch>
        </p:blipFill>
        <p:spPr bwMode="auto">
          <a:xfrm>
            <a:off x="6156176" y="0"/>
            <a:ext cx="2987825" cy="2857500"/>
          </a:xfrm>
          <a:prstGeom prst="rect">
            <a:avLst/>
          </a:prstGeom>
          <a:noFill/>
          <a:ln w="9525">
            <a:noFill/>
            <a:miter lim="800000"/>
            <a:headEnd/>
            <a:tailEnd/>
          </a:ln>
        </p:spPr>
      </p:pic>
      <p:pic>
        <p:nvPicPr>
          <p:cNvPr id="7" name="Picture 2" descr="C:\Users\Ana María\Desktop\lamborghini_gallardo-coches-chicas.jpg"/>
          <p:cNvPicPr>
            <a:picLocks noChangeAspect="1" noChangeArrowheads="1"/>
          </p:cNvPicPr>
          <p:nvPr/>
        </p:nvPicPr>
        <p:blipFill>
          <a:blip r:embed="rId2" cstate="print"/>
          <a:srcRect l="67325" t="50000"/>
          <a:stretch>
            <a:fillRect/>
          </a:stretch>
        </p:blipFill>
        <p:spPr bwMode="auto">
          <a:xfrm>
            <a:off x="6156176" y="2857500"/>
            <a:ext cx="2987825" cy="2857500"/>
          </a:xfrm>
          <a:prstGeom prst="rect">
            <a:avLst/>
          </a:prstGeom>
          <a:noFill/>
          <a:ln w="9525">
            <a:noFill/>
            <a:miter lim="800000"/>
            <a:headEnd/>
            <a:tailEnd/>
          </a:ln>
        </p:spPr>
      </p:pic>
      <p:sp>
        <p:nvSpPr>
          <p:cNvPr id="8" name="7 CuadroTexto"/>
          <p:cNvSpPr txBox="1"/>
          <p:nvPr/>
        </p:nvSpPr>
        <p:spPr>
          <a:xfrm>
            <a:off x="323528"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del Iguazú, entre la frontera de Argentina y Brasil, continúan con un caudal de agua abundante debido a las crecidas de los ríos, Iguazú y Uruguay, circundantes que desembocan en la cascada.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isContent="1"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4000"/>
                                        <p:tgtEl>
                                          <p:spTgt spid="2"/>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4000"/>
                                        <p:tgtEl>
                                          <p:spTgt spid="3"/>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000"/>
                                        <p:tgtEl>
                                          <p:spTgt spid="4"/>
                                        </p:tgtEl>
                                      </p:cBhvr>
                                    </p:animEffect>
                                  </p:childTnLst>
                                </p:cTn>
                              </p:par>
                              <p:par>
                                <p:cTn id="14" presetID="8"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amond(in)">
                                      <p:cBhvr>
                                        <p:cTn id="16" dur="4000"/>
                                        <p:tgtEl>
                                          <p:spTgt spid="5"/>
                                        </p:tgtEl>
                                      </p:cBhvr>
                                    </p:animEffect>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4000"/>
                                        <p:tgtEl>
                                          <p:spTgt spid="6"/>
                                        </p:tgtEl>
                                      </p:cBhvr>
                                    </p:animEffect>
                                  </p:childTnLst>
                                </p:cTn>
                              </p:par>
                              <p:par>
                                <p:cTn id="20" presetID="8" presetClass="entr" presetSubtype="3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amond(out)">
                                      <p:cBhvr>
                                        <p:cTn id="22" dur="4000"/>
                                        <p:tgtEl>
                                          <p:spTgt spid="7"/>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PPS\tumblr_m4hrvwCg901qkyzmR.jpg"/>
          <p:cNvPicPr>
            <a:picLocks noChangeAspect="1" noChangeArrowheads="1"/>
          </p:cNvPicPr>
          <p:nvPr/>
        </p:nvPicPr>
        <p:blipFill>
          <a:blip r:embed="rId2" cstate="print"/>
          <a:stretch>
            <a:fillRect/>
          </a:stretch>
        </p:blipFill>
        <p:spPr bwMode="auto">
          <a:xfrm>
            <a:off x="0" y="0"/>
            <a:ext cx="9144000" cy="5715000"/>
          </a:xfrm>
          <a:prstGeom prst="diamond">
            <a:avLst/>
          </a:prstGeom>
          <a:noFill/>
        </p:spPr>
      </p:pic>
      <p:pic>
        <p:nvPicPr>
          <p:cNvPr id="3" name="Picture 2" descr="C:\Users\Ana María\Desktop\PPS\tumblr_m4hrvwCg901qkyzmR.jpg"/>
          <p:cNvPicPr>
            <a:picLocks noChangeAspect="1" noChangeArrowheads="1"/>
          </p:cNvPicPr>
          <p:nvPr/>
        </p:nvPicPr>
        <p:blipFill>
          <a:blip r:embed="rId2" cstate="print"/>
          <a:srcRect l="50000" b="50000"/>
          <a:stretch>
            <a:fillRect/>
          </a:stretch>
        </p:blipFill>
        <p:spPr bwMode="auto">
          <a:xfrm>
            <a:off x="4572000" y="0"/>
            <a:ext cx="4572001" cy="2857500"/>
          </a:xfrm>
          <a:prstGeom prst="rect">
            <a:avLst/>
          </a:prstGeom>
          <a:noFill/>
          <a:ln w="9525">
            <a:noFill/>
            <a:miter lim="800000"/>
            <a:headEnd/>
            <a:tailEnd/>
          </a:ln>
        </p:spPr>
      </p:pic>
      <p:pic>
        <p:nvPicPr>
          <p:cNvPr id="4" name="Picture 2" descr="C:\Users\Ana María\Desktop\PPS\tumblr_m4hrvwCg901qkyzmR.jpg"/>
          <p:cNvPicPr>
            <a:picLocks noChangeAspect="1" noChangeArrowheads="1"/>
          </p:cNvPicPr>
          <p:nvPr/>
        </p:nvPicPr>
        <p:blipFill>
          <a:blip r:embed="rId2" cstate="print"/>
          <a:srcRect l="50000" t="50000"/>
          <a:stretch>
            <a:fillRect/>
          </a:stretch>
        </p:blipFill>
        <p:spPr bwMode="auto">
          <a:xfrm>
            <a:off x="4572000" y="2857500"/>
            <a:ext cx="4572001" cy="2857500"/>
          </a:xfrm>
          <a:prstGeom prst="rect">
            <a:avLst/>
          </a:prstGeom>
          <a:noFill/>
          <a:ln w="9525">
            <a:noFill/>
            <a:miter lim="800000"/>
            <a:headEnd/>
            <a:tailEnd/>
          </a:ln>
        </p:spPr>
      </p:pic>
      <p:pic>
        <p:nvPicPr>
          <p:cNvPr id="5" name="Picture 2" descr="C:\Users\Ana María\Desktop\PPS\tumblr_m4hrvwCg901qkyzmR.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6" name="Picture 2" descr="C:\Users\Ana María\Desktop\PPS\tumblr_m4hrvwCg901qkyzmR.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sp>
        <p:nvSpPr>
          <p:cNvPr id="7" name="6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en su totalidad es seguro, si cierra algún paseo es cuidar la seguridad de los visitantes. Tanto el circuito superior como inferior continúan abiertos y en el caso de la Garganta del Diablo se siguen evaluando los daños que pudo haber causado la creciente.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prism dir="r" isContent="1" isInverted="1"/>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4000"/>
                                        <p:tgtEl>
                                          <p:spTgt spid="2"/>
                                        </p:tgtEl>
                                      </p:cBhvr>
                                    </p:animEffect>
                                  </p:childTnLst>
                                </p:cTn>
                              </p:par>
                              <p:par>
                                <p:cTn id="8" presetID="1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4000"/>
                                        <p:tgtEl>
                                          <p:spTgt spid="3"/>
                                        </p:tgtEl>
                                      </p:cBhvr>
                                    </p:animEffec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4000"/>
                                        <p:tgtEl>
                                          <p:spTgt spid="4"/>
                                        </p:tgtEl>
                                      </p:cBhvr>
                                    </p:animEffect>
                                  </p:childTnLst>
                                </p:cTn>
                              </p:par>
                              <p:par>
                                <p:cTn id="14" presetID="13"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in)">
                                      <p:cBhvr>
                                        <p:cTn id="16" dur="4000"/>
                                        <p:tgtEl>
                                          <p:spTgt spid="5"/>
                                        </p:tgtEl>
                                      </p:cBhvr>
                                    </p:animEffect>
                                  </p:childTnLst>
                                </p:cTn>
                              </p:par>
                              <p:par>
                                <p:cTn id="17" presetID="1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4000"/>
                                        <p:tgtEl>
                                          <p:spTgt spid="6"/>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6763" y="0"/>
            <a:ext cx="9130473" cy="5715000"/>
          </a:xfrm>
          <a:prstGeom prst="rect">
            <a:avLst/>
          </a:prstGeom>
          <a:noFill/>
          <a:ln w="9525">
            <a:noFill/>
            <a:miter lim="800000"/>
            <a:headEnd/>
            <a:tailEnd/>
          </a:ln>
        </p:spPr>
      </p:pic>
      <p:pic>
        <p:nvPicPr>
          <p:cNvPr id="6" name="5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6763" y="0"/>
            <a:ext cx="9130473" cy="5715000"/>
          </a:xfrm>
          <a:prstGeom prst="rect">
            <a:avLst/>
          </a:prstGeom>
          <a:noFill/>
          <a:ln w="9525">
            <a:noFill/>
            <a:miter lim="800000"/>
            <a:headEnd/>
            <a:tailEnd/>
          </a:ln>
        </p:spPr>
      </p:pic>
      <p:pic>
        <p:nvPicPr>
          <p:cNvPr id="7" name="6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6763" y="0"/>
            <a:ext cx="9130473" cy="5715000"/>
          </a:xfrm>
          <a:prstGeom prst="rect">
            <a:avLst/>
          </a:prstGeom>
          <a:noFill/>
          <a:ln w="9525">
            <a:noFill/>
            <a:miter lim="800000"/>
            <a:headEnd/>
            <a:tailEnd/>
          </a:ln>
        </p:spPr>
      </p:pic>
      <p:sp>
        <p:nvSpPr>
          <p:cNvPr id="5" name="4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sistema de pasarelas rebatible permite prever cuando ocurren crecientes, soltar las pasarelas y dejar que el agua pase para que cause el menor impacto posible”, según explicó el titular de la institución turística.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flythrough/>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2/3*ppt_w"/>
                                          </p:val>
                                        </p:tav>
                                      </p:tavLst>
                                    </p:anim>
                                    <p:anim calcmode="lin" valueType="num">
                                      <p:cBhvr>
                                        <p:cTn id="7" dur="4000"/>
                                        <p:tgtEl>
                                          <p:spTgt spid="7"/>
                                        </p:tgtEl>
                                        <p:attrNameLst>
                                          <p:attrName>ppt_h</p:attrName>
                                        </p:attrNameLst>
                                      </p:cBhvr>
                                      <p:tavLst>
                                        <p:tav tm="0">
                                          <p:val>
                                            <p:strVal val="ppt_h"/>
                                          </p:val>
                                        </p:tav>
                                        <p:tav tm="100000">
                                          <p:val>
                                            <p:strVal val="2/3*ppt_h"/>
                                          </p:val>
                                        </p:tav>
                                      </p:tavLst>
                                    </p:anim>
                                    <p:set>
                                      <p:cBhvr>
                                        <p:cTn id="8" dur="1" fill="hold">
                                          <p:stCondLst>
                                            <p:cond delay="3999"/>
                                          </p:stCondLst>
                                        </p:cTn>
                                        <p:tgtEl>
                                          <p:spTgt spid="7"/>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7"/>
                                        </p:tgtEl>
                                      </p:cBhvr>
                                    </p:animEffect>
                                    <p:set>
                                      <p:cBhvr>
                                        <p:cTn id="11" dur="1" fill="hold">
                                          <p:stCondLst>
                                            <p:cond delay="3999"/>
                                          </p:stCondLst>
                                        </p:cTn>
                                        <p:tgtEl>
                                          <p:spTgt spid="7"/>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6"/>
                                        </p:tgtEl>
                                        <p:attrNameLst>
                                          <p:attrName>ppt_w</p:attrName>
                                        </p:attrNameLst>
                                      </p:cBhvr>
                                      <p:tavLst>
                                        <p:tav tm="0">
                                          <p:val>
                                            <p:strVal val="ppt_w"/>
                                          </p:val>
                                        </p:tav>
                                        <p:tav tm="100000">
                                          <p:val>
                                            <p:strVal val="2/3*ppt_w"/>
                                          </p:val>
                                        </p:tav>
                                      </p:tavLst>
                                    </p:anim>
                                    <p:anim calcmode="lin" valueType="num">
                                      <p:cBhvr>
                                        <p:cTn id="14" dur="4000"/>
                                        <p:tgtEl>
                                          <p:spTgt spid="6"/>
                                        </p:tgtEl>
                                        <p:attrNameLst>
                                          <p:attrName>ppt_h</p:attrName>
                                        </p:attrNameLst>
                                      </p:cBhvr>
                                      <p:tavLst>
                                        <p:tav tm="0">
                                          <p:val>
                                            <p:strVal val="ppt_h"/>
                                          </p:val>
                                        </p:tav>
                                        <p:tav tm="100000">
                                          <p:val>
                                            <p:strVal val="2/3*ppt_h"/>
                                          </p:val>
                                        </p:tav>
                                      </p:tavLst>
                                    </p:anim>
                                    <p:set>
                                      <p:cBhvr>
                                        <p:cTn id="15" dur="1" fill="hold">
                                          <p:stCondLst>
                                            <p:cond delay="3999"/>
                                          </p:stCondLst>
                                        </p:cTn>
                                        <p:tgtEl>
                                          <p:spTgt spid="6"/>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2123728" y="0"/>
            <a:ext cx="5256213" cy="689680"/>
          </a:xfrm>
          <a:prstGeom prst="rect">
            <a:avLst/>
          </a:prstGeom>
        </p:spPr>
        <p:txBody>
          <a:bodyPr wrap="none" fromWordArt="1">
            <a:prstTxWarp prst="textCanUp">
              <a:avLst>
                <a:gd name="adj" fmla="val 66667"/>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endParaRPr lang="es-ES" sz="3600" kern="10" dirty="0">
              <a:ln w="9525">
                <a:round/>
                <a:headEnd/>
                <a:tailEnd/>
              </a:ln>
              <a:gradFill rotWithShape="1">
                <a:gsLst>
                  <a:gs pos="0">
                    <a:srgbClr val="FFE701"/>
                  </a:gs>
                  <a:gs pos="100000">
                    <a:srgbClr val="FE3E02"/>
                  </a:gs>
                </a:gsLst>
                <a:lin ang="5400000" scaled="1"/>
              </a:gradFill>
              <a:latin typeface="High Tower Text"/>
            </a:endParaRPr>
          </a:p>
        </p:txBody>
      </p:sp>
      <p:sp>
        <p:nvSpPr>
          <p:cNvPr id="89091" name="WordArt 3"/>
          <p:cNvSpPr>
            <a:spLocks noChangeArrowheads="1" noChangeShapeType="1" noTextEdit="1"/>
          </p:cNvSpPr>
          <p:nvPr/>
        </p:nvSpPr>
        <p:spPr bwMode="auto">
          <a:xfrm>
            <a:off x="2483768" y="769268"/>
            <a:ext cx="4105275" cy="720080"/>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2" name="WordArt 4"/>
          <p:cNvSpPr>
            <a:spLocks noChangeArrowheads="1" noChangeShapeType="1" noTextEdit="1"/>
          </p:cNvSpPr>
          <p:nvPr/>
        </p:nvSpPr>
        <p:spPr bwMode="auto">
          <a:xfrm>
            <a:off x="1871700" y="1640014"/>
            <a:ext cx="4968552" cy="648072"/>
          </a:xfrm>
          <a:prstGeom prst="rect">
            <a:avLst/>
          </a:prstGeom>
        </p:spPr>
        <p:txBody>
          <a:bodyPr wrap="none" fromWordArt="1">
            <a:prstTxWarp prst="textCanDown">
              <a:avLst>
                <a:gd name="adj" fmla="val 9798"/>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effectLst>
                <a:latin typeface="High Tower Text"/>
              </a:rPr>
              <a:t> </a:t>
            </a:r>
            <a:r>
              <a:rPr lang="es-ES" sz="3200" kern="10" dirty="0" smtClean="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reflection blurRad="6350" stA="60000" endA="900" endPos="58000" dir="5400000" sy="-100000" algn="bl" rotWithShape="0"/>
                </a:effectLst>
                <a:latin typeface="High Tower Text"/>
              </a:rPr>
              <a:t>- </a:t>
            </a:r>
            <a:r>
              <a:rPr lang="es-ES" sz="3200" kern="10" dirty="0" smtClean="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reflection blurRad="6350" stA="60000" endA="900" endPos="58000" dir="5400000" sy="-100000" algn="bl" rotWithShape="0"/>
                </a:effectLst>
                <a:latin typeface="High Tower Text"/>
              </a:rPr>
              <a:t>Bailando  </a:t>
            </a:r>
            <a:endParaRPr lang="es-ES" sz="3200" kern="10" dirty="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reflection blurRad="6350" stA="60000" endA="900" endPos="58000" dir="5400000" sy="-100000" algn="bl" rotWithShape="0"/>
              </a:effectLst>
              <a:latin typeface="High Tower Text"/>
            </a:endParaRPr>
          </a:p>
        </p:txBody>
      </p:sp>
      <p:sp>
        <p:nvSpPr>
          <p:cNvPr id="89094" name="WordArt 6"/>
          <p:cNvSpPr>
            <a:spLocks noChangeArrowheads="1" noChangeShapeType="1" noTextEdit="1"/>
          </p:cNvSpPr>
          <p:nvPr/>
        </p:nvSpPr>
        <p:spPr bwMode="auto">
          <a:xfrm>
            <a:off x="1907704" y="3289548"/>
            <a:ext cx="4896544" cy="641422"/>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 Humanos a Marte</a:t>
            </a:r>
            <a:r>
              <a:rPr lang="es-ES" sz="3600" kern="10" spc="-360" dirty="0" smtClean="0">
                <a:ln w="12700">
                  <a:solidFill>
                    <a:srgbClr val="000099"/>
                  </a:solidFill>
                  <a:round/>
                  <a:headEnd/>
                  <a:tailEnd/>
                </a:ln>
                <a:solidFill>
                  <a:srgbClr val="FFC000"/>
                </a:solidFill>
                <a:effectLst>
                  <a:reflection blurRad="6350" stA="60000" endA="900" endPos="58000" dir="5400000" sy="-100000" algn="bl" rotWithShape="0"/>
                </a:effectLst>
                <a:latin typeface="High Tower Text"/>
              </a:rPr>
              <a:t> </a:t>
            </a:r>
            <a:endParaRPr lang="es-ES" sz="3600" kern="10" spc="-360" dirty="0">
              <a:ln w="12700">
                <a:solidFill>
                  <a:srgbClr val="000099"/>
                </a:solidFill>
                <a:round/>
                <a:headEnd/>
                <a:tailEnd/>
              </a:ln>
              <a:solidFill>
                <a:srgbClr val="FFC000"/>
              </a:solidFill>
              <a:effectLst>
                <a:reflection blurRad="6350" stA="60000" endA="900" endPos="58000" dir="5400000" sy="-100000" algn="bl" rotWithShape="0"/>
              </a:effectLst>
              <a:latin typeface="High Tower Text"/>
            </a:endParaRPr>
          </a:p>
        </p:txBody>
      </p:sp>
      <p:sp>
        <p:nvSpPr>
          <p:cNvPr id="75787" name="WordArt 11"/>
          <p:cNvSpPr>
            <a:spLocks noChangeArrowheads="1" noChangeShapeType="1" noTextEdit="1"/>
          </p:cNvSpPr>
          <p:nvPr/>
        </p:nvSpPr>
        <p:spPr bwMode="auto">
          <a:xfrm>
            <a:off x="1907704" y="2281436"/>
            <a:ext cx="4824536" cy="938469"/>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n-U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Bailando</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dos </a:t>
            </a:r>
            <a:r>
              <a:rPr lang="en-U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corazones</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7" name="WordArt 4"/>
          <p:cNvSpPr>
            <a:spLocks noChangeArrowheads="1" noChangeShapeType="1" noTextEdit="1"/>
          </p:cNvSpPr>
          <p:nvPr/>
        </p:nvSpPr>
        <p:spPr bwMode="auto">
          <a:xfrm>
            <a:off x="2123728" y="4081636"/>
            <a:ext cx="4896544" cy="648072"/>
          </a:xfrm>
          <a:prstGeom prst="rect">
            <a:avLst/>
          </a:prstGeom>
        </p:spPr>
        <p:txBody>
          <a:bodyPr wrap="none" fromWordArt="1">
            <a:prstTxWarp prst="textCanDown">
              <a:avLst>
                <a:gd name="adj" fmla="val 7839"/>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effectLst>
                <a:latin typeface="High Tower Text"/>
              </a:rPr>
              <a:t> </a:t>
            </a:r>
            <a:r>
              <a:rPr lang="es-ES" sz="3200" kern="10" dirty="0" smtClean="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reflection blurRad="6350" stA="60000" endA="900" endPos="58000" dir="5400000" sy="-100000" algn="bl" rotWithShape="0"/>
                </a:effectLst>
                <a:latin typeface="High Tower Text"/>
              </a:rPr>
              <a:t>- Tiempo de Vals </a:t>
            </a:r>
            <a:endParaRPr lang="es-ES" sz="3200" kern="10" dirty="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reflection blurRad="6350" stA="60000" endA="900" endPos="58000" dir="5400000" sy="-100000" algn="bl" rotWithShape="0"/>
              </a:effectLst>
              <a:latin typeface="High Tower Text"/>
            </a:endParaRPr>
          </a:p>
        </p:txBody>
      </p:sp>
      <p:sp>
        <p:nvSpPr>
          <p:cNvPr id="8" name="WordArt 11"/>
          <p:cNvSpPr>
            <a:spLocks noChangeArrowheads="1" noChangeShapeType="1" noTextEdit="1"/>
          </p:cNvSpPr>
          <p:nvPr/>
        </p:nvSpPr>
        <p:spPr bwMode="auto">
          <a:xfrm>
            <a:off x="2195736" y="4801716"/>
            <a:ext cx="4824536" cy="722445"/>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n-US" sz="3600" kern="10" dirty="0"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 </a:t>
            </a:r>
            <a:r>
              <a:rPr lang="en-US" sz="3600" kern="10" dirty="0" err="1"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Chayanne</a:t>
            </a:r>
            <a:r>
              <a:rPr lang="en-US" sz="3600" kern="10" dirty="0"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 ) </a:t>
            </a:r>
            <a:endParaRPr lang="es-ES" sz="3600" kern="10" dirty="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17" presetClass="entr" presetSubtype="10" fill="hold" nodeType="afterEffect">
                                  <p:stCondLst>
                                    <p:cond delay="500"/>
                                  </p:stCondLst>
                                  <p:childTnLst>
                                    <p:set>
                                      <p:cBhvr>
                                        <p:cTn id="27" dur="1" fill="hold">
                                          <p:stCondLst>
                                            <p:cond delay="0"/>
                                          </p:stCondLst>
                                        </p:cTn>
                                        <p:tgtEl>
                                          <p:spTgt spid="75787"/>
                                        </p:tgtEl>
                                        <p:attrNameLst>
                                          <p:attrName>style.visibility</p:attrName>
                                        </p:attrNameLst>
                                      </p:cBhvr>
                                      <p:to>
                                        <p:strVal val="visible"/>
                                      </p:to>
                                    </p:set>
                                    <p:anim calcmode="lin" valueType="num">
                                      <p:cBhvr>
                                        <p:cTn id="28" dur="2000" fill="hold"/>
                                        <p:tgtEl>
                                          <p:spTgt spid="75787"/>
                                        </p:tgtEl>
                                        <p:attrNameLst>
                                          <p:attrName>ppt_w</p:attrName>
                                        </p:attrNameLst>
                                      </p:cBhvr>
                                      <p:tavLst>
                                        <p:tav tm="0">
                                          <p:val>
                                            <p:fltVal val="0"/>
                                          </p:val>
                                        </p:tav>
                                        <p:tav tm="100000">
                                          <p:val>
                                            <p:strVal val="#ppt_w"/>
                                          </p:val>
                                        </p:tav>
                                      </p:tavLst>
                                    </p:anim>
                                    <p:anim calcmode="lin" valueType="num">
                                      <p:cBhvr>
                                        <p:cTn id="29" dur="2000" fill="hold"/>
                                        <p:tgtEl>
                                          <p:spTgt spid="75787"/>
                                        </p:tgtEl>
                                        <p:attrNameLst>
                                          <p:attrName>ppt_h</p:attrName>
                                        </p:attrNameLst>
                                      </p:cBhvr>
                                      <p:tavLst>
                                        <p:tav tm="0">
                                          <p:val>
                                            <p:strVal val="#ppt_h"/>
                                          </p:val>
                                        </p:tav>
                                        <p:tav tm="100000">
                                          <p:val>
                                            <p:strVal val="#ppt_h"/>
                                          </p:val>
                                        </p:tav>
                                      </p:tavLst>
                                    </p:anim>
                                  </p:childTnLst>
                                </p:cTn>
                              </p:par>
                            </p:childTnLst>
                          </p:cTn>
                        </p:par>
                        <p:par>
                          <p:cTn id="30" fill="hold">
                            <p:stCondLst>
                              <p:cond delay="9500"/>
                            </p:stCondLst>
                            <p:childTnLst>
                              <p:par>
                                <p:cTn id="31" presetID="35" presetClass="entr" presetSubtype="0" fill="hold" nodeType="afterEffect">
                                  <p:stCondLst>
                                    <p:cond delay="500"/>
                                  </p:stCondLst>
                                  <p:childTnLst>
                                    <p:set>
                                      <p:cBhvr>
                                        <p:cTn id="32" dur="1" fill="hold">
                                          <p:stCondLst>
                                            <p:cond delay="0"/>
                                          </p:stCondLst>
                                        </p:cTn>
                                        <p:tgtEl>
                                          <p:spTgt spid="89094"/>
                                        </p:tgtEl>
                                        <p:attrNameLst>
                                          <p:attrName>style.visibility</p:attrName>
                                        </p:attrNameLst>
                                      </p:cBhvr>
                                      <p:to>
                                        <p:strVal val="visible"/>
                                      </p:to>
                                    </p:set>
                                    <p:animEffect transition="in" filter="fade">
                                      <p:cBhvr>
                                        <p:cTn id="33" dur="2000"/>
                                        <p:tgtEl>
                                          <p:spTgt spid="89094"/>
                                        </p:tgtEl>
                                      </p:cBhvr>
                                    </p:animEffect>
                                    <p:anim calcmode="lin" valueType="num">
                                      <p:cBhvr>
                                        <p:cTn id="34" dur="2000" fill="hold"/>
                                        <p:tgtEl>
                                          <p:spTgt spid="89094"/>
                                        </p:tgtEl>
                                        <p:attrNameLst>
                                          <p:attrName>style.rotation</p:attrName>
                                        </p:attrNameLst>
                                      </p:cBhvr>
                                      <p:tavLst>
                                        <p:tav tm="0">
                                          <p:val>
                                            <p:fltVal val="720"/>
                                          </p:val>
                                        </p:tav>
                                        <p:tav tm="100000">
                                          <p:val>
                                            <p:fltVal val="0"/>
                                          </p:val>
                                        </p:tav>
                                      </p:tavLst>
                                    </p:anim>
                                    <p:anim calcmode="lin" valueType="num">
                                      <p:cBhvr>
                                        <p:cTn id="35" dur="2000" fill="hold"/>
                                        <p:tgtEl>
                                          <p:spTgt spid="89094"/>
                                        </p:tgtEl>
                                        <p:attrNameLst>
                                          <p:attrName>ppt_h</p:attrName>
                                        </p:attrNameLst>
                                      </p:cBhvr>
                                      <p:tavLst>
                                        <p:tav tm="0">
                                          <p:val>
                                            <p:fltVal val="0"/>
                                          </p:val>
                                        </p:tav>
                                        <p:tav tm="100000">
                                          <p:val>
                                            <p:strVal val="#ppt_h"/>
                                          </p:val>
                                        </p:tav>
                                      </p:tavLst>
                                    </p:anim>
                                    <p:anim calcmode="lin" valueType="num">
                                      <p:cBhvr>
                                        <p:cTn id="36" dur="2000" fill="hold"/>
                                        <p:tgtEl>
                                          <p:spTgt spid="89094"/>
                                        </p:tgtEl>
                                        <p:attrNameLst>
                                          <p:attrName>ppt_w</p:attrName>
                                        </p:attrNameLst>
                                      </p:cBhvr>
                                      <p:tavLst>
                                        <p:tav tm="0">
                                          <p:val>
                                            <p:fltVal val="0"/>
                                          </p:val>
                                        </p:tav>
                                        <p:tav tm="100000">
                                          <p:val>
                                            <p:strVal val="#ppt_w"/>
                                          </p:val>
                                        </p:tav>
                                      </p:tavLst>
                                    </p:anim>
                                  </p:childTnLst>
                                </p:cTn>
                              </p:par>
                              <p:par>
                                <p:cTn id="37" presetID="23" presetClass="entr" presetSubtype="16" fill="hold" nodeType="withEffect">
                                  <p:stCondLst>
                                    <p:cond delay="500"/>
                                  </p:stCondLst>
                                  <p:childTnLst>
                                    <p:set>
                                      <p:cBhvr>
                                        <p:cTn id="38" dur="1" fill="hold">
                                          <p:stCondLst>
                                            <p:cond delay="0"/>
                                          </p:stCondLst>
                                        </p:cTn>
                                        <p:tgtEl>
                                          <p:spTgt spid="89094"/>
                                        </p:tgtEl>
                                        <p:attrNameLst>
                                          <p:attrName>style.visibility</p:attrName>
                                        </p:attrNameLst>
                                      </p:cBhvr>
                                      <p:to>
                                        <p:strVal val="visible"/>
                                      </p:to>
                                    </p:set>
                                    <p:anim calcmode="lin" valueType="num">
                                      <p:cBhvr>
                                        <p:cTn id="39" dur="2000" fill="hold"/>
                                        <p:tgtEl>
                                          <p:spTgt spid="89094"/>
                                        </p:tgtEl>
                                        <p:attrNameLst>
                                          <p:attrName>ppt_w</p:attrName>
                                        </p:attrNameLst>
                                      </p:cBhvr>
                                      <p:tavLst>
                                        <p:tav tm="0">
                                          <p:val>
                                            <p:fltVal val="0"/>
                                          </p:val>
                                        </p:tav>
                                        <p:tav tm="100000">
                                          <p:val>
                                            <p:strVal val="#ppt_w"/>
                                          </p:val>
                                        </p:tav>
                                      </p:tavLst>
                                    </p:anim>
                                    <p:anim calcmode="lin" valueType="num">
                                      <p:cBhvr>
                                        <p:cTn id="40" dur="2000" fill="hold"/>
                                        <p:tgtEl>
                                          <p:spTgt spid="89094"/>
                                        </p:tgtEl>
                                        <p:attrNameLst>
                                          <p:attrName>ppt_h</p:attrName>
                                        </p:attrNameLst>
                                      </p:cBhvr>
                                      <p:tavLst>
                                        <p:tav tm="0">
                                          <p:val>
                                            <p:fltVal val="0"/>
                                          </p:val>
                                        </p:tav>
                                        <p:tav tm="100000">
                                          <p:val>
                                            <p:strVal val="#ppt_h"/>
                                          </p:val>
                                        </p:tav>
                                      </p:tavLst>
                                    </p:anim>
                                  </p:childTnLst>
                                </p:cTn>
                              </p:par>
                            </p:childTnLst>
                          </p:cTn>
                        </p:par>
                        <p:par>
                          <p:cTn id="41" fill="hold">
                            <p:stCondLst>
                              <p:cond delay="12000"/>
                            </p:stCondLst>
                            <p:childTnLst>
                              <p:par>
                                <p:cTn id="42" presetID="42" presetClass="entr" presetSubtype="0" fill="hold" nodeType="after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2000"/>
                                        <p:tgtEl>
                                          <p:spTgt spid="7"/>
                                        </p:tgtEl>
                                      </p:cBhvr>
                                    </p:animEffect>
                                    <p:anim calcmode="lin" valueType="num">
                                      <p:cBhvr>
                                        <p:cTn id="45" dur="2000" fill="hold"/>
                                        <p:tgtEl>
                                          <p:spTgt spid="7"/>
                                        </p:tgtEl>
                                        <p:attrNameLst>
                                          <p:attrName>ppt_x</p:attrName>
                                        </p:attrNameLst>
                                      </p:cBhvr>
                                      <p:tavLst>
                                        <p:tav tm="0">
                                          <p:val>
                                            <p:strVal val="#ppt_x"/>
                                          </p:val>
                                        </p:tav>
                                        <p:tav tm="100000">
                                          <p:val>
                                            <p:strVal val="#ppt_x"/>
                                          </p:val>
                                        </p:tav>
                                      </p:tavLst>
                                    </p:anim>
                                    <p:anim calcmode="lin" valueType="num">
                                      <p:cBhvr>
                                        <p:cTn id="46" dur="2000" fill="hold"/>
                                        <p:tgtEl>
                                          <p:spTgt spid="7"/>
                                        </p:tgtEl>
                                        <p:attrNameLst>
                                          <p:attrName>ppt_y</p:attrName>
                                        </p:attrNameLst>
                                      </p:cBhvr>
                                      <p:tavLst>
                                        <p:tav tm="0">
                                          <p:val>
                                            <p:strVal val="#ppt_y+.1"/>
                                          </p:val>
                                        </p:tav>
                                        <p:tav tm="100000">
                                          <p:val>
                                            <p:strVal val="#ppt_y"/>
                                          </p:val>
                                        </p:tav>
                                      </p:tavLst>
                                    </p:anim>
                                  </p:childTnLst>
                                </p:cTn>
                              </p:par>
                            </p:childTnLst>
                          </p:cTn>
                        </p:par>
                        <p:par>
                          <p:cTn id="47" fill="hold">
                            <p:stCondLst>
                              <p:cond delay="14500"/>
                            </p:stCondLst>
                            <p:childTnLst>
                              <p:par>
                                <p:cTn id="48" presetID="17" presetClass="entr" presetSubtype="10" fill="hold" nodeType="afterEffect">
                                  <p:stCondLst>
                                    <p:cond delay="500"/>
                                  </p:stCondLst>
                                  <p:childTnLst>
                                    <p:set>
                                      <p:cBhvr>
                                        <p:cTn id="49" dur="1" fill="hold">
                                          <p:stCondLst>
                                            <p:cond delay="0"/>
                                          </p:stCondLst>
                                        </p:cTn>
                                        <p:tgtEl>
                                          <p:spTgt spid="8"/>
                                        </p:tgtEl>
                                        <p:attrNameLst>
                                          <p:attrName>style.visibility</p:attrName>
                                        </p:attrNameLst>
                                      </p:cBhvr>
                                      <p:to>
                                        <p:strVal val="visible"/>
                                      </p:to>
                                    </p:set>
                                    <p:anim calcmode="lin" valueType="num">
                                      <p:cBhvr>
                                        <p:cTn id="50" dur="2000" fill="hold"/>
                                        <p:tgtEl>
                                          <p:spTgt spid="8"/>
                                        </p:tgtEl>
                                        <p:attrNameLst>
                                          <p:attrName>ppt_w</p:attrName>
                                        </p:attrNameLst>
                                      </p:cBhvr>
                                      <p:tavLst>
                                        <p:tav tm="0">
                                          <p:val>
                                            <p:fltVal val="0"/>
                                          </p:val>
                                        </p:tav>
                                        <p:tav tm="100000">
                                          <p:val>
                                            <p:strVal val="#ppt_w"/>
                                          </p:val>
                                        </p:tav>
                                      </p:tavLst>
                                    </p:anim>
                                    <p:anim calcmode="lin" valueType="num">
                                      <p:cBhvr>
                                        <p:cTn id="51"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078506"/>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3925</TotalTime>
  <Words>2655</Words>
  <Application>Microsoft Office PowerPoint</Application>
  <PresentationFormat>Presentación en pantalla (16:10)</PresentationFormat>
  <Paragraphs>80</Paragraphs>
  <Slides>63</Slides>
  <Notes>1</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63</vt:i4>
      </vt:variant>
    </vt:vector>
  </HeadingPairs>
  <TitlesOfParts>
    <vt:vector size="72"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439</cp:revision>
  <dcterms:created xsi:type="dcterms:W3CDTF">2015-05-31T21:46:07Z</dcterms:created>
  <dcterms:modified xsi:type="dcterms:W3CDTF">2024-07-14T11:54:37Z</dcterms:modified>
</cp:coreProperties>
</file>