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7"/>
  </p:notesMasterIdLst>
  <p:sldIdLst>
    <p:sldId id="288" r:id="rId3"/>
    <p:sldId id="256" r:id="rId4"/>
    <p:sldId id="280" r:id="rId5"/>
    <p:sldId id="300" r:id="rId6"/>
    <p:sldId id="313" r:id="rId7"/>
    <p:sldId id="283" r:id="rId8"/>
    <p:sldId id="282" r:id="rId9"/>
    <p:sldId id="285" r:id="rId10"/>
    <p:sldId id="296" r:id="rId11"/>
    <p:sldId id="299" r:id="rId12"/>
    <p:sldId id="314" r:id="rId13"/>
    <p:sldId id="297" r:id="rId14"/>
    <p:sldId id="295" r:id="rId15"/>
    <p:sldId id="294" r:id="rId16"/>
    <p:sldId id="281" r:id="rId17"/>
    <p:sldId id="292" r:id="rId18"/>
    <p:sldId id="293" r:id="rId19"/>
    <p:sldId id="291" r:id="rId20"/>
    <p:sldId id="279" r:id="rId21"/>
    <p:sldId id="290" r:id="rId22"/>
    <p:sldId id="289" r:id="rId23"/>
    <p:sldId id="287" r:id="rId24"/>
    <p:sldId id="278" r:id="rId25"/>
    <p:sldId id="286" r:id="rId26"/>
    <p:sldId id="277" r:id="rId27"/>
    <p:sldId id="276" r:id="rId28"/>
    <p:sldId id="318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3" r:id="rId41"/>
    <p:sldId id="262" r:id="rId42"/>
    <p:sldId id="261" r:id="rId43"/>
    <p:sldId id="260" r:id="rId44"/>
    <p:sldId id="259" r:id="rId45"/>
    <p:sldId id="315" r:id="rId46"/>
    <p:sldId id="304" r:id="rId47"/>
    <p:sldId id="303" r:id="rId48"/>
    <p:sldId id="308" r:id="rId49"/>
    <p:sldId id="257" r:id="rId50"/>
    <p:sldId id="306" r:id="rId51"/>
    <p:sldId id="301" r:id="rId52"/>
    <p:sldId id="307" r:id="rId53"/>
    <p:sldId id="316" r:id="rId54"/>
    <p:sldId id="312" r:id="rId55"/>
    <p:sldId id="317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L61qspNp3RcRJGS23Vy0g" hashData="LY99FPy9lgxYAa9ipc/8P8x6xJ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2237" autoAdjust="0"/>
  </p:normalViewPr>
  <p:slideViewPr>
    <p:cSldViewPr>
      <p:cViewPr>
        <p:scale>
          <a:sx n="60" d="100"/>
          <a:sy n="60" d="100"/>
        </p:scale>
        <p:origin x="-4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13109-85B1-4BD7-98D2-12B3626025F0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7FC3AA-54E8-46E8-B879-E2B68A4192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7FC3AA-54E8-46E8-B879-E2B68A41920A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7FC3AA-54E8-46E8-B879-E2B68A41920A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38AEF-1CC6-4412-BA67-9604210FB3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97C4B-14FF-4E41-9C2C-C8795B9AE6E7}" type="datetimeFigureOut">
              <a:rPr lang="es-ES" smtClean="0"/>
              <a:pPr/>
              <a:t>21/05/2012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31376-DFCF-47CA-9734-86A55E811C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6A9544-B7C7-4467-8D98-41AE5996AB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oogle.com.pe/search?q=Castillo+de+Peralada,+en+Gerona++espa%C3%B1a&amp;hl=es&amp;biw=1024&amp;bih=653&amp;prmd=imvns&amp;tbm=isch&amp;tbo=u&amp;source=univ&amp;sa=X&amp;ei=3g-5T67wK6j06AGpspzFCg&amp;ved=0CIUBELAE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Peralada, en Gerona  itali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642910" y="5857892"/>
            <a:ext cx="2986715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Peralada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Gerona  España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  <p:pic>
        <p:nvPicPr>
          <p:cNvPr id="6" name="5 Imagen" descr="ff201a0ae900ad7237ed48f9092d1789cd58299965f01ba1a11bca3f96593e3f07efb754125eb7e5a73a1296139c721f86aae8d4b430afb24adaa5373df1d079712dd8020c27d9acca628610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-1432819" y="-653741"/>
            <a:ext cx="75466" cy="4571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-214346" y="635795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6"/>
              </a:rPr>
              <a:t> </a:t>
            </a:r>
            <a:endParaRPr lang="es-ES" dirty="0"/>
          </a:p>
        </p:txBody>
      </p:sp>
      <p:pic>
        <p:nvPicPr>
          <p:cNvPr id="11" name="10 Imagen" descr="ajSHD61337544257.gif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1"/>
            <a:ext cx="4714876" cy="1248668"/>
          </a:xfrm>
          <a:prstGeom prst="rect">
            <a:avLst/>
          </a:prstGeom>
        </p:spPr>
      </p:pic>
      <p:pic>
        <p:nvPicPr>
          <p:cNvPr id="12" name="11 Imagen" descr="A30xIt1337544287.gif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285852" y="1071546"/>
            <a:ext cx="1571636" cy="922133"/>
          </a:xfrm>
          <a:prstGeom prst="rect">
            <a:avLst/>
          </a:prstGeom>
        </p:spPr>
      </p:pic>
      <p:pic>
        <p:nvPicPr>
          <p:cNvPr id="13" name="12 Imagen" descr="n1zRBn1337544301.gif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14282" y="1714488"/>
            <a:ext cx="3929058" cy="1186903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  <p:sndAc>
      <p:stSnd>
        <p:snd r:embed="rId3" name="Haydn - Symphony No. 8 (Third Movement) (Mozart,Bach,Beethoven,Chopin,Brahms,Handel,Vivaldi,Str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le-mont-saint-michel 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4572000" y="285728"/>
            <a:ext cx="433163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 </a:t>
            </a:r>
            <a:r>
              <a:rPr lang="fr-F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Encantado</a:t>
            </a:r>
            <a:endParaRPr lang="fr-F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fr-F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de  Mont  Saint  Michel  - 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Agliè_castello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071802" y="428604"/>
            <a:ext cx="23519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Aglié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</a:p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Piemonte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- Italia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jnice republica eslovac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786050" y="5929330"/>
            <a:ext cx="427552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 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Bojnice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  En  Eslovaquia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gkor_Wat-Angkor-Archaeology-Khmer_Empire-hd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500562" y="285728"/>
            <a:ext cx="42883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Angkor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Wat - Camboya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ge-castle-bam-ir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214942" y="928670"/>
            <a:ext cx="342273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t-I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arge  bam - iran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hford-castle-ire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5072066" y="571480"/>
            <a:ext cx="378661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ashford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irlanda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iam-castle-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428596" y="714356"/>
            <a:ext cx="3877985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Castllo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bodiam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- Inglaterra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iamG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643174" y="285728"/>
            <a:ext cx="4687502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Castllo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bodiam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Gate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 - Inglaterra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uvigne-castle-breda-ho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14282" y="6215082"/>
            <a:ext cx="466025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Bouvigne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  Breda-Holanda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stillo Loma Rear -Toronto  canadá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5715008" y="285728"/>
            <a:ext cx="2787943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Loma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Rear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Toronto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canadá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ell_Sant_Angelo_Roma_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6000760" y="571480"/>
            <a:ext cx="2951449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Sant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Angelo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Roma   Italia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elo de Almourol-PORTUG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3158237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llo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Almourol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Portugal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elo do Zé do Monte. PORTUG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7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071934" y="357166"/>
            <a:ext cx="477085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Castelo Do Zé  Do Monte  -  Portugal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elo-de-fiacruz-rio-bras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643306" y="214290"/>
            <a:ext cx="440216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fiacruz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rio 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brasil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643306" y="642918"/>
            <a:ext cx="4903907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Neuschwanstein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Butrón, en Vizcaya.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714876" y="285728"/>
            <a:ext cx="3865161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Butron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Vizcaya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España.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Dracula en transilvania, Rumania.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2150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00628" y="214290"/>
            <a:ext cx="3265638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Drácula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Transilvania  - Rumania.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Dublín, Irland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89685" y="214290"/>
            <a:ext cx="405431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 Dublín  - Irlanda.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Heidelberg, Alemani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857356" y="500042"/>
            <a:ext cx="466986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Heidelberg  - 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Peles en Siania, Rumaní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5642208" y="7143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00430" y="214290"/>
            <a:ext cx="495840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Peles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Siania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Rumanía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Himeji, Japó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85786" y="57864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85720" y="571480"/>
            <a:ext cx="3405099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Himeji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 -  Japón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  <p:sndAc>
      <p:stSnd>
        <p:snd r:embed="rId2" name="Haydn - Symphony No. 8 (Third Movement) (Mozart,Bach,Beethoven,Chopin,Brahms,Handel,Vivaldi,Str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Lichtenstein -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7864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571736" y="6215082"/>
            <a:ext cx="443903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Lichtenstein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- 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_de_moritzburg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714744" y="428604"/>
            <a:ext cx="486864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moritzburg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_neuschwanstein_castle_bavaria_germany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857488" y="5857892"/>
            <a:ext cx="6286512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neuschwanstein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bavaria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-de-brest-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42910" y="5857892"/>
            <a:ext cx="3818674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brest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so_nocturno_01 castillo peñafie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10968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6211669"/>
            <a:ext cx="55980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penafiel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valladolid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espana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-de-prag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57224" y="6000768"/>
            <a:ext cx="2857520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praga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-estense-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643570" y="928670"/>
            <a:ext cx="3300904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estense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italia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-thun-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5286380" y="571480"/>
            <a:ext cx="2874505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thun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- suiza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les__france_chenonceau_loire_valley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042650" y="6215082"/>
            <a:ext cx="610135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Castillos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chenonceau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loire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valley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Francia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sky-krumlov-rep-che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214546" y="6286520"/>
            <a:ext cx="4780476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Cesky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krumlov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rep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ública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checa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âteau de Chambord 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857620" y="571480"/>
            <a:ext cx="4423006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Chambord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teau_de_Chillon_Castle,_Montreux,_Switzer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143372" y="571480"/>
            <a:ext cx="3571900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Chillon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</a:p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Montreux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Suiza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teau-d-amboise-france-landscape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1285852" y="357166"/>
            <a:ext cx="3493264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amboise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teau-de-chenonceau-fr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215082"/>
            <a:ext cx="45159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chenonceau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teau-Fontainebleau 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00626" y="1500174"/>
            <a:ext cx="17716624" cy="428421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5929330"/>
            <a:ext cx="466025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Fontainebleau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umont castillo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071670" y="6072206"/>
            <a:ext cx="3894015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chaumont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teau CHAMBORD 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571868" y="6000768"/>
            <a:ext cx="380585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Chambord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yrac Manor, Beynac, Fr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500034" y="428604"/>
            <a:ext cx="5378395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Fayrac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Manor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Beynac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France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ontenac-castle-queb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28596" y="214290"/>
            <a:ext cx="6215074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Frontenac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québec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canadá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eds_castle_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572000" y="214290"/>
            <a:ext cx="3988592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leeds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 -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inglaterra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ire Valley Chateau (France)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14282" y="357166"/>
            <a:ext cx="4281941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Loire  Valley  -  France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  <p:sndAc>
      <p:stSnd>
        <p:snd r:embed="rId2" name="Haydn - Symphony No. 8 (Third Movement) (Mozart,Bach,Beethoven,Chopin,Brahms,Handel,Vivaldi,Str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dirty="0" smtClean="0"/>
              <a:t> </a:t>
            </a:r>
            <a:r>
              <a:rPr lang="es-ES" b="1" dirty="0" smtClean="0"/>
              <a:t>Castillo Manzanares</a:t>
            </a:r>
            <a:r>
              <a:rPr lang="es-ES" dirty="0" smtClean="0"/>
              <a:t> </a:t>
            </a:r>
            <a:r>
              <a:rPr lang="es-ES" dirty="0" err="1" smtClean="0"/>
              <a:t>El</a:t>
            </a:r>
            <a:r>
              <a:rPr lang="es-ES" b="1" dirty="0" err="1" smtClean="0"/>
              <a:t>Real</a:t>
            </a:r>
            <a:r>
              <a:rPr lang="es-ES" dirty="0" smtClean="0"/>
              <a:t> (</a:t>
            </a:r>
            <a:r>
              <a:rPr lang="es-ES" b="1" dirty="0" smtClean="0"/>
              <a:t>España</a:t>
            </a:r>
            <a:r>
              <a:rPr lang="es-ES" dirty="0" smtClean="0"/>
              <a:t>)</a:t>
            </a:r>
            <a:endParaRPr lang="es-ES" dirty="0"/>
          </a:p>
        </p:txBody>
      </p:sp>
      <p:pic>
        <p:nvPicPr>
          <p:cNvPr id="4" name="3 Marcador de contenido" descr="Castillo Manzanares El Real (España)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857620" y="285728"/>
            <a:ext cx="5141151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Manzanares  El  Real -  España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tsumoto castletc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5072066" y="500042"/>
            <a:ext cx="3844322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  <a:cs typeface="Shruti" pitchFamily="2"/>
              </a:rPr>
              <a:t>Castillo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  <a:cs typeface="Shruti" pitchFamily="2"/>
              </a:rPr>
              <a:t>matsumoto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  <a:cs typeface="Shruti" pitchFamily="2"/>
              </a:rPr>
              <a:t>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  <a:cs typeface="Shruti" pitchFamily="2"/>
              </a:rPr>
              <a:t>japon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  <a:cs typeface="Shruti" pitchFamily="2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uschwanste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113"/>
            <a:ext cx="9144000" cy="675977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857620" y="214290"/>
            <a:ext cx="5009705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Neuschwanstein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les-castle-ro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428992" y="285728"/>
            <a:ext cx="3392275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peles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rumania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na-palace-portug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000496" y="6215082"/>
            <a:ext cx="3485249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Pena 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portugal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gue Castl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85720" y="6143644"/>
            <a:ext cx="2675732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praga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gue-castle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28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357554" y="6211669"/>
            <a:ext cx="267573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de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praga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iza---oberhofen-casti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5214942" y="6143644"/>
            <a:ext cx="3669594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suiza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oberhofen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castillo Caernarfon - Inglaterr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6215082"/>
            <a:ext cx="4604146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Caernarfon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- Inglaterra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Wawel en Cracov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642910" y="428604"/>
            <a:ext cx="3820277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Castillo 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Wawel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howcard Gothic" pitchFamily="82" charset="0"/>
              </a:rPr>
              <a:t>  -  Cracovia 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howcard Gothic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143240" y="6000768"/>
            <a:ext cx="4182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3"/>
                  <a:tile tx="0" ty="0" sx="100000" sy="100000" flip="none" algn="tl"/>
                </a:blipFill>
                <a:latin typeface="Matura MT Script Capitals" pitchFamily="66" charset="0"/>
              </a:rPr>
              <a:t>Francisco del Olmo-Jazmín</a:t>
            </a:r>
            <a:endParaRPr lang="es-ES" sz="2400" b="1" dirty="0">
              <a:ln>
                <a:solidFill>
                  <a:sysClr val="windowText" lastClr="000000"/>
                </a:solidFill>
              </a:ln>
              <a:blipFill>
                <a:blip r:embed="rId3"/>
                <a:tile tx="0" ty="0" sx="100000" sy="100000" flip="none" algn="tl"/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4000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STILLOS D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CASTILLOS DEL MUNDO</Template>
  <TotalTime>0</TotalTime>
  <Words>296</Words>
  <Application>Microsoft Office PowerPoint</Application>
  <PresentationFormat>Presentación en pantalla (4:3)</PresentationFormat>
  <Paragraphs>96</Paragraphs>
  <Slides>54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CASTILLOS DEL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 Castillo Manzanares ElReal (España)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2012-05-21T20:24:13Z</dcterms:created>
  <dcterms:modified xsi:type="dcterms:W3CDTF">2012-05-21T20:28:18Z</dcterms:modified>
</cp:coreProperties>
</file>