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1" r:id="rId18"/>
    <p:sldId id="272" r:id="rId19"/>
    <p:sldId id="273" r:id="rId20"/>
    <p:sldId id="270" r:id="rId21"/>
    <p:sldId id="274" r:id="rId22"/>
    <p:sldId id="275" r:id="rId23"/>
    <p:sldId id="276" r:id="rId24"/>
    <p:sldId id="277" r:id="rId25"/>
    <p:sldId id="278" r:id="rId26"/>
    <p:sldId id="279" r:id="rId27"/>
    <p:sldId id="280" r:id="rId28"/>
    <p:sldId id="281" r:id="rId29"/>
    <p:sldId id="287" r:id="rId30"/>
    <p:sldId id="286" r:id="rId31"/>
    <p:sldId id="282" r:id="rId32"/>
    <p:sldId id="283" r:id="rId33"/>
    <p:sldId id="284" r:id="rId34"/>
    <p:sldId id="285" r:id="rId35"/>
    <p:sldId id="288" r:id="rId36"/>
    <p:sldId id="289" r:id="rId37"/>
    <p:sldId id="290" r:id="rId38"/>
    <p:sldId id="291" r:id="rId39"/>
    <p:sldId id="292" r:id="rId40"/>
    <p:sldId id="293" r:id="rId41"/>
    <p:sldId id="294" r:id="rId42"/>
    <p:sldId id="295" r:id="rId43"/>
    <p:sldId id="300" r:id="rId44"/>
    <p:sldId id="296" r:id="rId45"/>
    <p:sldId id="297" r:id="rId46"/>
    <p:sldId id="298" r:id="rId47"/>
    <p:sldId id="299" r:id="rId48"/>
    <p:sldId id="301" r:id="rId49"/>
    <p:sldId id="302" r:id="rId50"/>
    <p:sldId id="303" r:id="rId51"/>
    <p:sldId id="304" r:id="rId52"/>
    <p:sldId id="327" r:id="rId53"/>
    <p:sldId id="328" r:id="rId5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C567DF6-E5B3-47B7-B206-1AF8DC44271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7866D06-BADB-4537-8428-0FD807B764B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5E2D5B6-1F5A-4AD8-A20D-F01F76E51B74}" type="datetime1">
              <a:rPr lang="es-ES"/>
              <a:pPr lvl="0"/>
              <a:t>05/02/2021</a:t>
            </a:fld>
            <a:endParaRPr lang="es-ES"/>
          </a:p>
        </p:txBody>
      </p:sp>
      <p:sp>
        <p:nvSpPr>
          <p:cNvPr id="4" name="Marcador de imagen de diapositiva 3">
            <a:extLst>
              <a:ext uri="{FF2B5EF4-FFF2-40B4-BE49-F238E27FC236}">
                <a16:creationId xmlns:a16="http://schemas.microsoft.com/office/drawing/2014/main" id="{11774A6A-5C2F-4839-BF08-FC860A5FA08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B1595C5-DD4A-4542-8461-C6042DE729E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0BC0483-C730-43CE-B573-A6D2AB8EB2B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F8B6F6F-C21F-440F-A619-89A4F235D53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C9E4BCA-2B4B-48A1-9125-932E08D6433D}" type="slidenum">
              <a:t>‹Nº›</a:t>
            </a:fld>
            <a:endParaRPr lang="es-ES"/>
          </a:p>
        </p:txBody>
      </p:sp>
    </p:spTree>
    <p:extLst>
      <p:ext uri="{BB962C8B-B14F-4D97-AF65-F5344CB8AC3E}">
        <p14:creationId xmlns:p14="http://schemas.microsoft.com/office/powerpoint/2010/main" val="312090581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7B52D8B-5846-4861-BC1E-20ED3C0B533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6BF135-BFE8-45BD-99A1-E9AB1E145E2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8247228-5F4D-40DF-A767-8CD12BE1187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91FCEB-D64C-4FDE-93BB-8CC267EF366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E4BEAE0-BBD8-4B99-95D0-41DFE4A0F35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9C9E2C5-B432-488D-B479-E788B41A27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93222FB-7805-49AC-9B88-C7363D9C796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73E41AA-DF03-4A8B-8482-0C379A5060F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2DF025-5452-4516-8AA5-A83BC8D06D7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F253D94-CFE3-4AAF-80EB-08066626F01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86AECC2-A8B0-4BEC-A57F-E38E85FDE248}"/>
              </a:ext>
            </a:extLst>
          </p:cNvPr>
          <p:cNvSpPr txBox="1">
            <a:spLocks noGrp="1"/>
          </p:cNvSpPr>
          <p:nvPr>
            <p:ph type="dt" sz="half" idx="7"/>
          </p:nvPr>
        </p:nvSpPr>
        <p:spPr/>
        <p:txBody>
          <a:bodyPr/>
          <a:lstStyle>
            <a:lvl1pPr>
              <a:defRPr/>
            </a:lvl1pPr>
          </a:lstStyle>
          <a:p>
            <a:pPr lvl="0"/>
            <a:fld id="{D958002C-D51F-426F-BE7E-3B212D38E0A0}" type="datetime1">
              <a:rPr lang="es-ES"/>
              <a:pPr lvl="0"/>
              <a:t>05/02/2021</a:t>
            </a:fld>
            <a:endParaRPr lang="es-ES"/>
          </a:p>
        </p:txBody>
      </p:sp>
      <p:sp>
        <p:nvSpPr>
          <p:cNvPr id="5" name="Marcador de pie de página 4">
            <a:extLst>
              <a:ext uri="{FF2B5EF4-FFF2-40B4-BE49-F238E27FC236}">
                <a16:creationId xmlns:a16="http://schemas.microsoft.com/office/drawing/2014/main" id="{088B54BE-1330-4F3B-9E14-740732A05D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BA23E6-AB74-496B-A557-E9BF6C1D684E}"/>
              </a:ext>
            </a:extLst>
          </p:cNvPr>
          <p:cNvSpPr txBox="1">
            <a:spLocks noGrp="1"/>
          </p:cNvSpPr>
          <p:nvPr>
            <p:ph type="sldNum" sz="quarter" idx="8"/>
          </p:nvPr>
        </p:nvSpPr>
        <p:spPr/>
        <p:txBody>
          <a:bodyPr/>
          <a:lstStyle>
            <a:lvl1pPr>
              <a:defRPr/>
            </a:lvl1pPr>
          </a:lstStyle>
          <a:p>
            <a:pPr lvl="0"/>
            <a:fld id="{D45AA764-DC88-4022-AF41-1B7653C0324B}" type="slidenum">
              <a:t>‹Nº›</a:t>
            </a:fld>
            <a:endParaRPr lang="es-ES"/>
          </a:p>
        </p:txBody>
      </p:sp>
    </p:spTree>
    <p:extLst>
      <p:ext uri="{BB962C8B-B14F-4D97-AF65-F5344CB8AC3E}">
        <p14:creationId xmlns:p14="http://schemas.microsoft.com/office/powerpoint/2010/main" val="56024873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1D75CE-1312-4E20-9934-9C76166869B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C2904B6-1565-4BAB-9A6E-B7ECF3F235B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BF8DC48-6A27-4BFE-8C5D-1FAA59A9145B}"/>
              </a:ext>
            </a:extLst>
          </p:cNvPr>
          <p:cNvSpPr txBox="1">
            <a:spLocks noGrp="1"/>
          </p:cNvSpPr>
          <p:nvPr>
            <p:ph type="dt" sz="half" idx="7"/>
          </p:nvPr>
        </p:nvSpPr>
        <p:spPr/>
        <p:txBody>
          <a:bodyPr/>
          <a:lstStyle>
            <a:lvl1pPr>
              <a:defRPr/>
            </a:lvl1pPr>
          </a:lstStyle>
          <a:p>
            <a:pPr lvl="0"/>
            <a:fld id="{6A0A5160-6F8F-4B3D-A864-9B9DFA244CE5}" type="datetime1">
              <a:rPr lang="es-ES"/>
              <a:pPr lvl="0"/>
              <a:t>05/02/2021</a:t>
            </a:fld>
            <a:endParaRPr lang="es-ES"/>
          </a:p>
        </p:txBody>
      </p:sp>
      <p:sp>
        <p:nvSpPr>
          <p:cNvPr id="5" name="Marcador de pie de página 4">
            <a:extLst>
              <a:ext uri="{FF2B5EF4-FFF2-40B4-BE49-F238E27FC236}">
                <a16:creationId xmlns:a16="http://schemas.microsoft.com/office/drawing/2014/main" id="{6C6FAFCC-0887-4E70-B2D0-45D8E2A0489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D5573D-C9F2-47E0-B8BF-758C47EE6CE0}"/>
              </a:ext>
            </a:extLst>
          </p:cNvPr>
          <p:cNvSpPr txBox="1">
            <a:spLocks noGrp="1"/>
          </p:cNvSpPr>
          <p:nvPr>
            <p:ph type="sldNum" sz="quarter" idx="8"/>
          </p:nvPr>
        </p:nvSpPr>
        <p:spPr/>
        <p:txBody>
          <a:bodyPr/>
          <a:lstStyle>
            <a:lvl1pPr>
              <a:defRPr/>
            </a:lvl1pPr>
          </a:lstStyle>
          <a:p>
            <a:pPr lvl="0"/>
            <a:fld id="{9B53D978-B8C1-4AB8-8E88-D486597F4B0E}" type="slidenum">
              <a:t>‹Nº›</a:t>
            </a:fld>
            <a:endParaRPr lang="es-ES"/>
          </a:p>
        </p:txBody>
      </p:sp>
    </p:spTree>
    <p:extLst>
      <p:ext uri="{BB962C8B-B14F-4D97-AF65-F5344CB8AC3E}">
        <p14:creationId xmlns:p14="http://schemas.microsoft.com/office/powerpoint/2010/main" val="3051564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9FC9A3-D1B8-4CE3-BB02-15A55279107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50791B1-CDD7-442B-A6C8-61C92EB115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5570D4-7055-43B3-BBF6-79F450CF5FD4}"/>
              </a:ext>
            </a:extLst>
          </p:cNvPr>
          <p:cNvSpPr txBox="1">
            <a:spLocks noGrp="1"/>
          </p:cNvSpPr>
          <p:nvPr>
            <p:ph type="dt" sz="half" idx="7"/>
          </p:nvPr>
        </p:nvSpPr>
        <p:spPr/>
        <p:txBody>
          <a:bodyPr/>
          <a:lstStyle>
            <a:lvl1pPr>
              <a:defRPr/>
            </a:lvl1pPr>
          </a:lstStyle>
          <a:p>
            <a:pPr lvl="0"/>
            <a:fld id="{A898A7CF-D136-475A-B168-7751A524AF82}" type="datetime1">
              <a:rPr lang="es-ES"/>
              <a:pPr lvl="0"/>
              <a:t>05/02/2021</a:t>
            </a:fld>
            <a:endParaRPr lang="es-ES"/>
          </a:p>
        </p:txBody>
      </p:sp>
      <p:sp>
        <p:nvSpPr>
          <p:cNvPr id="5" name="Marcador de pie de página 4">
            <a:extLst>
              <a:ext uri="{FF2B5EF4-FFF2-40B4-BE49-F238E27FC236}">
                <a16:creationId xmlns:a16="http://schemas.microsoft.com/office/drawing/2014/main" id="{F775369F-A043-4803-AC94-F577255750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6E9185-921C-4412-AB70-D628388E65AB}"/>
              </a:ext>
            </a:extLst>
          </p:cNvPr>
          <p:cNvSpPr txBox="1">
            <a:spLocks noGrp="1"/>
          </p:cNvSpPr>
          <p:nvPr>
            <p:ph type="sldNum" sz="quarter" idx="8"/>
          </p:nvPr>
        </p:nvSpPr>
        <p:spPr/>
        <p:txBody>
          <a:bodyPr/>
          <a:lstStyle>
            <a:lvl1pPr>
              <a:defRPr/>
            </a:lvl1pPr>
          </a:lstStyle>
          <a:p>
            <a:pPr lvl="0"/>
            <a:fld id="{B7908A6A-E367-41F3-A71C-C560AC799016}" type="slidenum">
              <a:t>‹Nº›</a:t>
            </a:fld>
            <a:endParaRPr lang="es-ES"/>
          </a:p>
        </p:txBody>
      </p:sp>
    </p:spTree>
    <p:extLst>
      <p:ext uri="{BB962C8B-B14F-4D97-AF65-F5344CB8AC3E}">
        <p14:creationId xmlns:p14="http://schemas.microsoft.com/office/powerpoint/2010/main" val="127716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CBC21A-4030-4A6E-9C66-D90FB970677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9E8E1FA-9A57-4195-9CED-BBF76A9E12D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0643C37-8D6C-478B-81FC-3E733FE428B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8193D61-1D7C-4A0B-B1D7-1D9C072C8B4E}"/>
              </a:ext>
            </a:extLst>
          </p:cNvPr>
          <p:cNvSpPr txBox="1">
            <a:spLocks noGrp="1"/>
          </p:cNvSpPr>
          <p:nvPr>
            <p:ph type="dt" sz="half" idx="7"/>
          </p:nvPr>
        </p:nvSpPr>
        <p:spPr/>
        <p:txBody>
          <a:bodyPr/>
          <a:lstStyle>
            <a:lvl1pPr>
              <a:defRPr/>
            </a:lvl1pPr>
          </a:lstStyle>
          <a:p>
            <a:pPr lvl="0"/>
            <a:fld id="{84FBE86A-4132-4A43-9623-0336526B3479}" type="datetime1">
              <a:rPr lang="es-ES"/>
              <a:pPr lvl="0"/>
              <a:t>05/02/2021</a:t>
            </a:fld>
            <a:endParaRPr lang="es-ES"/>
          </a:p>
        </p:txBody>
      </p:sp>
      <p:sp>
        <p:nvSpPr>
          <p:cNvPr id="6" name="Marcador de pie de página 5">
            <a:extLst>
              <a:ext uri="{FF2B5EF4-FFF2-40B4-BE49-F238E27FC236}">
                <a16:creationId xmlns:a16="http://schemas.microsoft.com/office/drawing/2014/main" id="{F5713EA0-72D1-43C6-8A3B-F18C3115F11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61A54C-2893-4D32-99CC-FD1DB4F9AF01}"/>
              </a:ext>
            </a:extLst>
          </p:cNvPr>
          <p:cNvSpPr txBox="1">
            <a:spLocks noGrp="1"/>
          </p:cNvSpPr>
          <p:nvPr>
            <p:ph type="sldNum" sz="quarter" idx="8"/>
          </p:nvPr>
        </p:nvSpPr>
        <p:spPr/>
        <p:txBody>
          <a:bodyPr/>
          <a:lstStyle>
            <a:lvl1pPr>
              <a:defRPr/>
            </a:lvl1pPr>
          </a:lstStyle>
          <a:p>
            <a:pPr lvl="0"/>
            <a:fld id="{0283FADD-75F1-4691-93E5-E7CAF647BD74}" type="slidenum">
              <a:t>‹Nº›</a:t>
            </a:fld>
            <a:endParaRPr lang="es-ES"/>
          </a:p>
        </p:txBody>
      </p:sp>
    </p:spTree>
    <p:extLst>
      <p:ext uri="{BB962C8B-B14F-4D97-AF65-F5344CB8AC3E}">
        <p14:creationId xmlns:p14="http://schemas.microsoft.com/office/powerpoint/2010/main" val="104845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670744-0EF0-4101-A28D-3C54AE72D28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DBCD77C-66FB-4095-8BE0-82B9666CCEA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29ECA52-206C-4482-B4F2-61EB75EFCB1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662F310-EDF4-4088-AB9B-566A19431D1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500DE15-D44E-466E-9658-E70B1623C62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B65AD82-8C47-4FEC-98B6-00D28CB0B965}"/>
              </a:ext>
            </a:extLst>
          </p:cNvPr>
          <p:cNvSpPr txBox="1">
            <a:spLocks noGrp="1"/>
          </p:cNvSpPr>
          <p:nvPr>
            <p:ph type="dt" sz="half" idx="7"/>
          </p:nvPr>
        </p:nvSpPr>
        <p:spPr/>
        <p:txBody>
          <a:bodyPr/>
          <a:lstStyle>
            <a:lvl1pPr>
              <a:defRPr/>
            </a:lvl1pPr>
          </a:lstStyle>
          <a:p>
            <a:pPr lvl="0"/>
            <a:fld id="{18089471-B3DE-410A-A65F-FFD065AC2986}" type="datetime1">
              <a:rPr lang="es-ES"/>
              <a:pPr lvl="0"/>
              <a:t>05/02/2021</a:t>
            </a:fld>
            <a:endParaRPr lang="es-ES"/>
          </a:p>
        </p:txBody>
      </p:sp>
      <p:sp>
        <p:nvSpPr>
          <p:cNvPr id="8" name="Marcador de pie de página 7">
            <a:extLst>
              <a:ext uri="{FF2B5EF4-FFF2-40B4-BE49-F238E27FC236}">
                <a16:creationId xmlns:a16="http://schemas.microsoft.com/office/drawing/2014/main" id="{5079057E-0271-455D-9B18-C58E9835BD4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D71EB39-5AAC-40B8-9186-F59653F655BE}"/>
              </a:ext>
            </a:extLst>
          </p:cNvPr>
          <p:cNvSpPr txBox="1">
            <a:spLocks noGrp="1"/>
          </p:cNvSpPr>
          <p:nvPr>
            <p:ph type="sldNum" sz="quarter" idx="8"/>
          </p:nvPr>
        </p:nvSpPr>
        <p:spPr/>
        <p:txBody>
          <a:bodyPr/>
          <a:lstStyle>
            <a:lvl1pPr>
              <a:defRPr/>
            </a:lvl1pPr>
          </a:lstStyle>
          <a:p>
            <a:pPr lvl="0"/>
            <a:fld id="{FADB8FDD-A520-41B6-99D3-5370FDD8DEE9}" type="slidenum">
              <a:t>‹Nº›</a:t>
            </a:fld>
            <a:endParaRPr lang="es-ES"/>
          </a:p>
        </p:txBody>
      </p:sp>
    </p:spTree>
    <p:extLst>
      <p:ext uri="{BB962C8B-B14F-4D97-AF65-F5344CB8AC3E}">
        <p14:creationId xmlns:p14="http://schemas.microsoft.com/office/powerpoint/2010/main" val="1670737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C6ABDE-AB2B-4235-A6C5-32A48F1D47B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1532D09-B2CE-4F2D-BC57-D8F4D1550B24}"/>
              </a:ext>
            </a:extLst>
          </p:cNvPr>
          <p:cNvSpPr txBox="1">
            <a:spLocks noGrp="1"/>
          </p:cNvSpPr>
          <p:nvPr>
            <p:ph type="dt" sz="half" idx="7"/>
          </p:nvPr>
        </p:nvSpPr>
        <p:spPr/>
        <p:txBody>
          <a:bodyPr/>
          <a:lstStyle>
            <a:lvl1pPr>
              <a:defRPr/>
            </a:lvl1pPr>
          </a:lstStyle>
          <a:p>
            <a:pPr lvl="0"/>
            <a:fld id="{4E891E7B-D28F-4AB1-BD73-485E578BF034}" type="datetime1">
              <a:rPr lang="es-ES"/>
              <a:pPr lvl="0"/>
              <a:t>05/02/2021</a:t>
            </a:fld>
            <a:endParaRPr lang="es-ES"/>
          </a:p>
        </p:txBody>
      </p:sp>
      <p:sp>
        <p:nvSpPr>
          <p:cNvPr id="4" name="Marcador de pie de página 3">
            <a:extLst>
              <a:ext uri="{FF2B5EF4-FFF2-40B4-BE49-F238E27FC236}">
                <a16:creationId xmlns:a16="http://schemas.microsoft.com/office/drawing/2014/main" id="{C2AD14CA-18B3-4C4C-9954-996AD317F9F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35DAE49-39CF-4726-BB4F-5AD302DD8CF0}"/>
              </a:ext>
            </a:extLst>
          </p:cNvPr>
          <p:cNvSpPr txBox="1">
            <a:spLocks noGrp="1"/>
          </p:cNvSpPr>
          <p:nvPr>
            <p:ph type="sldNum" sz="quarter" idx="8"/>
          </p:nvPr>
        </p:nvSpPr>
        <p:spPr/>
        <p:txBody>
          <a:bodyPr/>
          <a:lstStyle>
            <a:lvl1pPr>
              <a:defRPr/>
            </a:lvl1pPr>
          </a:lstStyle>
          <a:p>
            <a:pPr lvl="0"/>
            <a:fld id="{4509E821-C9F8-4E68-9409-5F3CB4ACC393}" type="slidenum">
              <a:t>‹Nº›</a:t>
            </a:fld>
            <a:endParaRPr lang="es-ES"/>
          </a:p>
        </p:txBody>
      </p:sp>
    </p:spTree>
    <p:extLst>
      <p:ext uri="{BB962C8B-B14F-4D97-AF65-F5344CB8AC3E}">
        <p14:creationId xmlns:p14="http://schemas.microsoft.com/office/powerpoint/2010/main" val="112698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C47829A-854D-4F6F-8FBB-9CB1419500A6}"/>
              </a:ext>
            </a:extLst>
          </p:cNvPr>
          <p:cNvSpPr txBox="1">
            <a:spLocks noGrp="1"/>
          </p:cNvSpPr>
          <p:nvPr>
            <p:ph type="dt" sz="half" idx="7"/>
          </p:nvPr>
        </p:nvSpPr>
        <p:spPr/>
        <p:txBody>
          <a:bodyPr/>
          <a:lstStyle>
            <a:lvl1pPr>
              <a:defRPr/>
            </a:lvl1pPr>
          </a:lstStyle>
          <a:p>
            <a:pPr lvl="0"/>
            <a:fld id="{8A2EB7AA-D53A-4004-B42E-FE8385BE8D19}" type="datetime1">
              <a:rPr lang="es-ES"/>
              <a:pPr lvl="0"/>
              <a:t>05/02/2021</a:t>
            </a:fld>
            <a:endParaRPr lang="es-ES"/>
          </a:p>
        </p:txBody>
      </p:sp>
      <p:sp>
        <p:nvSpPr>
          <p:cNvPr id="3" name="Marcador de pie de página 2">
            <a:extLst>
              <a:ext uri="{FF2B5EF4-FFF2-40B4-BE49-F238E27FC236}">
                <a16:creationId xmlns:a16="http://schemas.microsoft.com/office/drawing/2014/main" id="{421EB160-AF94-428E-80CB-B75CE58455A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5C0A3AF-9DD3-4B2E-A743-C4D5BF76D1C2}"/>
              </a:ext>
            </a:extLst>
          </p:cNvPr>
          <p:cNvSpPr txBox="1">
            <a:spLocks noGrp="1"/>
          </p:cNvSpPr>
          <p:nvPr>
            <p:ph type="sldNum" sz="quarter" idx="8"/>
          </p:nvPr>
        </p:nvSpPr>
        <p:spPr/>
        <p:txBody>
          <a:bodyPr/>
          <a:lstStyle>
            <a:lvl1pPr>
              <a:defRPr/>
            </a:lvl1pPr>
          </a:lstStyle>
          <a:p>
            <a:pPr lvl="0"/>
            <a:fld id="{DF5EEA14-8C41-430B-9577-599F62EA75E6}" type="slidenum">
              <a:t>‹Nº›</a:t>
            </a:fld>
            <a:endParaRPr lang="es-ES"/>
          </a:p>
        </p:txBody>
      </p:sp>
    </p:spTree>
    <p:extLst>
      <p:ext uri="{BB962C8B-B14F-4D97-AF65-F5344CB8AC3E}">
        <p14:creationId xmlns:p14="http://schemas.microsoft.com/office/powerpoint/2010/main" val="180340068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AF018B-13E6-477D-ABF6-583D79037CE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4089731-F0E5-47B0-94BD-A01713143D4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750AB10-FA5D-4DB8-B406-C597B5911EF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D5E278-2A6B-491F-A92F-A648C8A5B2B5}"/>
              </a:ext>
            </a:extLst>
          </p:cNvPr>
          <p:cNvSpPr txBox="1">
            <a:spLocks noGrp="1"/>
          </p:cNvSpPr>
          <p:nvPr>
            <p:ph type="dt" sz="half" idx="7"/>
          </p:nvPr>
        </p:nvSpPr>
        <p:spPr/>
        <p:txBody>
          <a:bodyPr/>
          <a:lstStyle>
            <a:lvl1pPr>
              <a:defRPr/>
            </a:lvl1pPr>
          </a:lstStyle>
          <a:p>
            <a:pPr lvl="0"/>
            <a:fld id="{E9FFD5AA-BBAF-472B-976E-C8CCB45FC164}" type="datetime1">
              <a:rPr lang="es-ES"/>
              <a:pPr lvl="0"/>
              <a:t>05/02/2021</a:t>
            </a:fld>
            <a:endParaRPr lang="es-ES"/>
          </a:p>
        </p:txBody>
      </p:sp>
      <p:sp>
        <p:nvSpPr>
          <p:cNvPr id="6" name="Marcador de pie de página 5">
            <a:extLst>
              <a:ext uri="{FF2B5EF4-FFF2-40B4-BE49-F238E27FC236}">
                <a16:creationId xmlns:a16="http://schemas.microsoft.com/office/drawing/2014/main" id="{3A172723-4BE4-4A94-B3DD-71C71EA676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59540E0-BA8A-48CE-8FD4-DC6CBBD5DBDF}"/>
              </a:ext>
            </a:extLst>
          </p:cNvPr>
          <p:cNvSpPr txBox="1">
            <a:spLocks noGrp="1"/>
          </p:cNvSpPr>
          <p:nvPr>
            <p:ph type="sldNum" sz="quarter" idx="8"/>
          </p:nvPr>
        </p:nvSpPr>
        <p:spPr/>
        <p:txBody>
          <a:bodyPr/>
          <a:lstStyle>
            <a:lvl1pPr>
              <a:defRPr/>
            </a:lvl1pPr>
          </a:lstStyle>
          <a:p>
            <a:pPr lvl="0"/>
            <a:fld id="{E931143F-35CA-4C53-B949-CBBD976BBF9A}" type="slidenum">
              <a:t>‹Nº›</a:t>
            </a:fld>
            <a:endParaRPr lang="es-ES"/>
          </a:p>
        </p:txBody>
      </p:sp>
    </p:spTree>
    <p:extLst>
      <p:ext uri="{BB962C8B-B14F-4D97-AF65-F5344CB8AC3E}">
        <p14:creationId xmlns:p14="http://schemas.microsoft.com/office/powerpoint/2010/main" val="1204989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DD0981-99CC-4480-A498-D874CEC15CB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B02FD57-F909-4C7A-A808-658E274EA03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5D82946-785F-4EB3-AE59-2F4AB1215E0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31B6A6F-1176-4A00-B133-0FEE28757894}"/>
              </a:ext>
            </a:extLst>
          </p:cNvPr>
          <p:cNvSpPr txBox="1">
            <a:spLocks noGrp="1"/>
          </p:cNvSpPr>
          <p:nvPr>
            <p:ph type="dt" sz="half" idx="7"/>
          </p:nvPr>
        </p:nvSpPr>
        <p:spPr/>
        <p:txBody>
          <a:bodyPr/>
          <a:lstStyle>
            <a:lvl1pPr>
              <a:defRPr/>
            </a:lvl1pPr>
          </a:lstStyle>
          <a:p>
            <a:pPr lvl="0"/>
            <a:fld id="{145269B1-4EFB-4A44-824D-B52B9B2F325E}" type="datetime1">
              <a:rPr lang="es-ES"/>
              <a:pPr lvl="0"/>
              <a:t>05/02/2021</a:t>
            </a:fld>
            <a:endParaRPr lang="es-ES"/>
          </a:p>
        </p:txBody>
      </p:sp>
      <p:sp>
        <p:nvSpPr>
          <p:cNvPr id="6" name="Marcador de pie de página 5">
            <a:extLst>
              <a:ext uri="{FF2B5EF4-FFF2-40B4-BE49-F238E27FC236}">
                <a16:creationId xmlns:a16="http://schemas.microsoft.com/office/drawing/2014/main" id="{70CC2ACF-2C62-4A81-92EC-33AE9796A25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591F16-15EB-4281-A202-A61D7FB4834C}"/>
              </a:ext>
            </a:extLst>
          </p:cNvPr>
          <p:cNvSpPr txBox="1">
            <a:spLocks noGrp="1"/>
          </p:cNvSpPr>
          <p:nvPr>
            <p:ph type="sldNum" sz="quarter" idx="8"/>
          </p:nvPr>
        </p:nvSpPr>
        <p:spPr/>
        <p:txBody>
          <a:bodyPr/>
          <a:lstStyle>
            <a:lvl1pPr>
              <a:defRPr/>
            </a:lvl1pPr>
          </a:lstStyle>
          <a:p>
            <a:pPr lvl="0"/>
            <a:fld id="{30AA90AC-E656-47E6-B984-B23476EC3111}" type="slidenum">
              <a:t>‹Nº›</a:t>
            </a:fld>
            <a:endParaRPr lang="es-ES"/>
          </a:p>
        </p:txBody>
      </p:sp>
    </p:spTree>
    <p:extLst>
      <p:ext uri="{BB962C8B-B14F-4D97-AF65-F5344CB8AC3E}">
        <p14:creationId xmlns:p14="http://schemas.microsoft.com/office/powerpoint/2010/main" val="1010143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A9F049-1BB6-4352-AB54-212E7F4BEF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BAE7B46-4CFF-406B-A557-1BBF9776231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EEFBE9-D42D-4A93-ABC3-0A247F9BC4C5}"/>
              </a:ext>
            </a:extLst>
          </p:cNvPr>
          <p:cNvSpPr txBox="1">
            <a:spLocks noGrp="1"/>
          </p:cNvSpPr>
          <p:nvPr>
            <p:ph type="dt" sz="half" idx="7"/>
          </p:nvPr>
        </p:nvSpPr>
        <p:spPr/>
        <p:txBody>
          <a:bodyPr/>
          <a:lstStyle>
            <a:lvl1pPr>
              <a:defRPr/>
            </a:lvl1pPr>
          </a:lstStyle>
          <a:p>
            <a:pPr lvl="0"/>
            <a:fld id="{60D2ACBE-8E52-4852-80BE-05B5E31651F8}" type="datetime1">
              <a:rPr lang="es-ES"/>
              <a:pPr lvl="0"/>
              <a:t>05/02/2021</a:t>
            </a:fld>
            <a:endParaRPr lang="es-ES"/>
          </a:p>
        </p:txBody>
      </p:sp>
      <p:sp>
        <p:nvSpPr>
          <p:cNvPr id="5" name="Marcador de pie de página 4">
            <a:extLst>
              <a:ext uri="{FF2B5EF4-FFF2-40B4-BE49-F238E27FC236}">
                <a16:creationId xmlns:a16="http://schemas.microsoft.com/office/drawing/2014/main" id="{CC34FD64-ADC4-4EC5-AE61-AEAB1C67F26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5EFF291-1C3D-4D53-9448-059411A2C41D}"/>
              </a:ext>
            </a:extLst>
          </p:cNvPr>
          <p:cNvSpPr txBox="1">
            <a:spLocks noGrp="1"/>
          </p:cNvSpPr>
          <p:nvPr>
            <p:ph type="sldNum" sz="quarter" idx="8"/>
          </p:nvPr>
        </p:nvSpPr>
        <p:spPr/>
        <p:txBody>
          <a:bodyPr/>
          <a:lstStyle>
            <a:lvl1pPr>
              <a:defRPr/>
            </a:lvl1pPr>
          </a:lstStyle>
          <a:p>
            <a:pPr lvl="0"/>
            <a:fld id="{2CA992B4-69A4-4192-B40C-8D6F7C121E08}" type="slidenum">
              <a:t>‹Nº›</a:t>
            </a:fld>
            <a:endParaRPr lang="es-ES"/>
          </a:p>
        </p:txBody>
      </p:sp>
    </p:spTree>
    <p:extLst>
      <p:ext uri="{BB962C8B-B14F-4D97-AF65-F5344CB8AC3E}">
        <p14:creationId xmlns:p14="http://schemas.microsoft.com/office/powerpoint/2010/main" val="2694121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ACE796A-69C7-4130-8AF6-9141506E926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8D77776-53A0-4762-9ACE-716F673D35F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E8CE8B-B0E6-45C1-A24B-23EBFFC94D80}"/>
              </a:ext>
            </a:extLst>
          </p:cNvPr>
          <p:cNvSpPr txBox="1">
            <a:spLocks noGrp="1"/>
          </p:cNvSpPr>
          <p:nvPr>
            <p:ph type="dt" sz="half" idx="7"/>
          </p:nvPr>
        </p:nvSpPr>
        <p:spPr/>
        <p:txBody>
          <a:bodyPr/>
          <a:lstStyle>
            <a:lvl1pPr>
              <a:defRPr/>
            </a:lvl1pPr>
          </a:lstStyle>
          <a:p>
            <a:pPr lvl="0"/>
            <a:fld id="{7E13ABA7-EC36-41BE-AF7A-2249BB13B486}" type="datetime1">
              <a:rPr lang="es-ES"/>
              <a:pPr lvl="0"/>
              <a:t>05/02/2021</a:t>
            </a:fld>
            <a:endParaRPr lang="es-ES"/>
          </a:p>
        </p:txBody>
      </p:sp>
      <p:sp>
        <p:nvSpPr>
          <p:cNvPr id="5" name="Marcador de pie de página 4">
            <a:extLst>
              <a:ext uri="{FF2B5EF4-FFF2-40B4-BE49-F238E27FC236}">
                <a16:creationId xmlns:a16="http://schemas.microsoft.com/office/drawing/2014/main" id="{B0F090E7-0F6E-473F-A140-70AE3ECABAE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2E7ABC-58FE-4E31-B68B-E7E623776AEA}"/>
              </a:ext>
            </a:extLst>
          </p:cNvPr>
          <p:cNvSpPr txBox="1">
            <a:spLocks noGrp="1"/>
          </p:cNvSpPr>
          <p:nvPr>
            <p:ph type="sldNum" sz="quarter" idx="8"/>
          </p:nvPr>
        </p:nvSpPr>
        <p:spPr/>
        <p:txBody>
          <a:bodyPr/>
          <a:lstStyle>
            <a:lvl1pPr>
              <a:defRPr/>
            </a:lvl1pPr>
          </a:lstStyle>
          <a:p>
            <a:pPr lvl="0"/>
            <a:fld id="{509B6F11-8E36-40AB-B5F9-B6AB03AB436B}" type="slidenum">
              <a:t>‹Nº›</a:t>
            </a:fld>
            <a:endParaRPr lang="es-ES"/>
          </a:p>
        </p:txBody>
      </p:sp>
    </p:spTree>
    <p:extLst>
      <p:ext uri="{BB962C8B-B14F-4D97-AF65-F5344CB8AC3E}">
        <p14:creationId xmlns:p14="http://schemas.microsoft.com/office/powerpoint/2010/main" val="369970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6B2B95-5341-429A-A949-0E019E2296E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9C5E7F3-C0D3-499C-82D6-4B8854B68E8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8E48CD8-AF5A-4975-81A7-71C1D3A5265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D6FE7DC-36A7-4ECE-909D-EC9205290D9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0F74005-D9B5-4B41-A8B9-A631814111E6}"/>
              </a:ext>
            </a:extLst>
          </p:cNvPr>
          <p:cNvSpPr txBox="1">
            <a:spLocks noGrp="1"/>
          </p:cNvSpPr>
          <p:nvPr>
            <p:ph type="sldNum" sz="quarter" idx="8"/>
          </p:nvPr>
        </p:nvSpPr>
        <p:spPr/>
        <p:txBody>
          <a:bodyPr/>
          <a:lstStyle>
            <a:lvl1pPr>
              <a:defRPr sz="1400"/>
            </a:lvl1pPr>
          </a:lstStyle>
          <a:p>
            <a:pPr lvl="0"/>
            <a:fld id="{467CBC83-03EA-4C8A-BFD2-202187F3AED3}" type="slidenum">
              <a:t>‹Nº›</a:t>
            </a:fld>
            <a:endParaRPr lang="es-ES"/>
          </a:p>
        </p:txBody>
      </p:sp>
    </p:spTree>
    <p:extLst>
      <p:ext uri="{BB962C8B-B14F-4D97-AF65-F5344CB8AC3E}">
        <p14:creationId xmlns:p14="http://schemas.microsoft.com/office/powerpoint/2010/main" val="3972751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DCBB31-5A8F-4B72-B9F1-592E9A70084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87ECE9D-59F3-4F0C-AD9C-E7BC75B7C7C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853B4DD-2D15-432C-98CB-2DC2A37E115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45447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625DAD0-9782-470C-BF97-F00EFD6444B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7AB6F9C-371C-4097-8CA7-616BA79295C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6BFE12-93FB-462C-9FE6-9AFA53CB93C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3E61149-44DB-44BD-B191-7B1C062A3DE9}" type="datetime1">
              <a:rPr lang="es-ES"/>
              <a:pPr lvl="0"/>
              <a:t>05/02/2021</a:t>
            </a:fld>
            <a:endParaRPr lang="es-ES"/>
          </a:p>
        </p:txBody>
      </p:sp>
      <p:sp>
        <p:nvSpPr>
          <p:cNvPr id="5" name="Marcador de pie de página 4">
            <a:extLst>
              <a:ext uri="{FF2B5EF4-FFF2-40B4-BE49-F238E27FC236}">
                <a16:creationId xmlns:a16="http://schemas.microsoft.com/office/drawing/2014/main" id="{76FA65BF-4243-40CE-A77C-8F6AB087D9F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24A975C-1CBA-4682-9453-4C23E564595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D2761D8-689D-4E60-AF6B-E08FCF631D8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94A26CF-1395-4CFB-9244-DF70CCEEAD8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CDE9E73-2D6E-42CC-9ABF-BBEDB7BB4A2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29C7E8E-5C33-4613-8756-275A3CD22B6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A3F6C3F-7911-4CC2-B5E2-D898BC95693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17D6955-2D77-475E-B430-E7F9C70E023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54E43B6-C38A-499F-A638-B57AAB8C06B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75DCEBC-3009-4FBE-A3E1-4465FF9311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1922733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BE67CB-CD1A-453E-AF55-C23BDBC583AA}"/>
              </a:ext>
            </a:extLst>
          </p:cNvPr>
          <p:cNvSpPr txBox="1"/>
          <p:nvPr/>
        </p:nvSpPr>
        <p:spPr>
          <a:xfrm>
            <a:off x="88779" y="2530144"/>
            <a:ext cx="119671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CASTILLO GILLETTE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CONNECTICUT · EEUU</a:t>
            </a:r>
            <a:endParaRPr lang="es-ES" sz="2800" b="0" i="0" u="none" strike="noStrike" kern="1200" cap="none" spc="0" baseline="0">
              <a:solidFill>
                <a:srgbClr val="FFFFFF"/>
              </a:solidFill>
              <a:uFillTx/>
              <a:latin typeface="Calibri"/>
            </a:endParaRPr>
          </a:p>
        </p:txBody>
      </p:sp>
      <p:pic>
        <p:nvPicPr>
          <p:cNvPr id="3" name="Franckie And Johnny">
            <a:extLst>
              <a:ext uri="{FF2B5EF4-FFF2-40B4-BE49-F238E27FC236}">
                <a16:creationId xmlns:a16="http://schemas.microsoft.com/office/drawing/2014/main" id="{117483CC-433C-4EB0-9B3C-DA323DE7A87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0481" y="58003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CE605C-A27B-4017-A919-69686689C57C}"/>
              </a:ext>
            </a:extLst>
          </p:cNvPr>
          <p:cNvPicPr>
            <a:picLocks noChangeAspect="1"/>
          </p:cNvPicPr>
          <p:nvPr/>
        </p:nvPicPr>
        <p:blipFill>
          <a:blip r:embed="rId3"/>
          <a:stretch>
            <a:fillRect/>
          </a:stretch>
        </p:blipFill>
        <p:spPr>
          <a:xfrm>
            <a:off x="1473692" y="0"/>
            <a:ext cx="9445843" cy="679251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96D99B5-D758-4DED-BA0A-4E2D5BBE11CB}"/>
              </a:ext>
            </a:extLst>
          </p:cNvPr>
          <p:cNvSpPr txBox="1"/>
          <p:nvPr/>
        </p:nvSpPr>
        <p:spPr>
          <a:xfrm>
            <a:off x="4852336" y="1782394"/>
            <a:ext cx="6347536"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 Gillette es un fortín ubicado en Connecticut (Estados Unidos).​ Localizado en unas de las partes más altas del río Connecticut, el castillo fue originalmente una residencia privada encargada y diseñada por William Gillette, un actor estadounidense famoso por su interpretación de Sherlock Holmes.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Gillette construyó el castillo en 1914 en un terreno de 184 acres, en la parte superior meridional de una cadena de montañas conocidas con el nombre de "las Siete Hermanas". Ubicado en el camino del río 67 en East Haddam, el parque comprende el palacio y sus jardines y recibe 300.000 visitantes anuales. Se reabrió en 2002 después de cuatro años de restauración. Ahora incluye un museo, rutas de senderismo, y un área de pícnic, y tiene muchas celebraciones teatrales.</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836157BD-A0F5-4F38-B333-6279F9DD427F}"/>
              </a:ext>
            </a:extLst>
          </p:cNvPr>
          <p:cNvPicPr>
            <a:picLocks noChangeAspect="1"/>
          </p:cNvPicPr>
          <p:nvPr/>
        </p:nvPicPr>
        <p:blipFill>
          <a:blip r:embed="rId2"/>
          <a:stretch>
            <a:fillRect/>
          </a:stretch>
        </p:blipFill>
        <p:spPr>
          <a:xfrm>
            <a:off x="896642" y="882606"/>
            <a:ext cx="3488225" cy="5021043"/>
          </a:xfrm>
          <a:prstGeom prst="rect">
            <a:avLst/>
          </a:prstGeom>
          <a:noFill/>
          <a:ln w="57150" cap="flat">
            <a:solidFill>
              <a:srgbClr val="4472C4"/>
            </a:solidFill>
            <a:prstDash val="solid"/>
            <a:round/>
          </a:ln>
        </p:spPr>
      </p:pic>
      <p:sp>
        <p:nvSpPr>
          <p:cNvPr id="4" name="CuadroTexto 4">
            <a:extLst>
              <a:ext uri="{FF2B5EF4-FFF2-40B4-BE49-F238E27FC236}">
                <a16:creationId xmlns:a16="http://schemas.microsoft.com/office/drawing/2014/main" id="{781ADC4D-157E-49B4-AE5A-0D7585D4AA64}"/>
              </a:ext>
            </a:extLst>
          </p:cNvPr>
          <p:cNvSpPr txBox="1"/>
          <p:nvPr/>
        </p:nvSpPr>
        <p:spPr>
          <a:xfrm>
            <a:off x="896642" y="6003794"/>
            <a:ext cx="348822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William Gillette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51D3E8-4329-491C-AC2A-3431422D823E}"/>
              </a:ext>
            </a:extLst>
          </p:cNvPr>
          <p:cNvPicPr>
            <a:picLocks noChangeAspect="1"/>
          </p:cNvPicPr>
          <p:nvPr/>
        </p:nvPicPr>
        <p:blipFill>
          <a:blip r:embed="rId3"/>
          <a:stretch>
            <a:fillRect/>
          </a:stretch>
        </p:blipFill>
        <p:spPr>
          <a:xfrm>
            <a:off x="1393792" y="17748"/>
            <a:ext cx="9712171" cy="681278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C24099-CA26-45D1-91E5-415EC58172F7}"/>
              </a:ext>
            </a:extLst>
          </p:cNvPr>
          <p:cNvPicPr>
            <a:picLocks noChangeAspect="1"/>
          </p:cNvPicPr>
          <p:nvPr/>
        </p:nvPicPr>
        <p:blipFill>
          <a:blip r:embed="rId2"/>
          <a:stretch>
            <a:fillRect/>
          </a:stretch>
        </p:blipFill>
        <p:spPr>
          <a:xfrm>
            <a:off x="1405862" y="0"/>
            <a:ext cx="9149687" cy="686722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610589-695D-4114-A44D-471C6CA3C650}"/>
              </a:ext>
            </a:extLst>
          </p:cNvPr>
          <p:cNvPicPr>
            <a:picLocks noChangeAspect="1"/>
          </p:cNvPicPr>
          <p:nvPr/>
        </p:nvPicPr>
        <p:blipFill>
          <a:blip r:embed="rId2"/>
          <a:stretch>
            <a:fillRect/>
          </a:stretch>
        </p:blipFill>
        <p:spPr>
          <a:xfrm>
            <a:off x="977164" y="0"/>
            <a:ext cx="10324115" cy="687812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4FB096-8224-46C6-93E5-2072C42FCD79}"/>
              </a:ext>
            </a:extLst>
          </p:cNvPr>
          <p:cNvPicPr>
            <a:picLocks noChangeAspect="1"/>
          </p:cNvPicPr>
          <p:nvPr/>
        </p:nvPicPr>
        <p:blipFill>
          <a:blip r:embed="rId2"/>
          <a:stretch>
            <a:fillRect/>
          </a:stretch>
        </p:blipFill>
        <p:spPr>
          <a:xfrm>
            <a:off x="1674046" y="0"/>
            <a:ext cx="8721711" cy="683844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74653D-7D18-48DA-A6C0-18A5FEDE54AC}"/>
              </a:ext>
            </a:extLst>
          </p:cNvPr>
          <p:cNvPicPr>
            <a:picLocks noChangeAspect="1"/>
          </p:cNvPicPr>
          <p:nvPr/>
        </p:nvPicPr>
        <p:blipFill>
          <a:blip r:embed="rId2"/>
          <a:stretch>
            <a:fillRect/>
          </a:stretch>
        </p:blipFill>
        <p:spPr>
          <a:xfrm>
            <a:off x="6418182" y="0"/>
            <a:ext cx="5197147" cy="6858000"/>
          </a:xfrm>
          <a:prstGeom prst="rect">
            <a:avLst/>
          </a:prstGeom>
          <a:noFill/>
          <a:ln cap="flat">
            <a:noFill/>
          </a:ln>
        </p:spPr>
      </p:pic>
      <p:pic>
        <p:nvPicPr>
          <p:cNvPr id="3" name="Imagen 4">
            <a:extLst>
              <a:ext uri="{FF2B5EF4-FFF2-40B4-BE49-F238E27FC236}">
                <a16:creationId xmlns:a16="http://schemas.microsoft.com/office/drawing/2014/main" id="{8C160CFA-9ED6-42F9-B652-88D3D4B90527}"/>
              </a:ext>
            </a:extLst>
          </p:cNvPr>
          <p:cNvPicPr>
            <a:picLocks noChangeAspect="1"/>
          </p:cNvPicPr>
          <p:nvPr/>
        </p:nvPicPr>
        <p:blipFill>
          <a:blip r:embed="rId3"/>
          <a:stretch>
            <a:fillRect/>
          </a:stretch>
        </p:blipFill>
        <p:spPr>
          <a:xfrm>
            <a:off x="538179" y="-62142"/>
            <a:ext cx="523822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BF0246-ED46-478A-8ABA-04FC5E42E814}"/>
              </a:ext>
            </a:extLst>
          </p:cNvPr>
          <p:cNvPicPr>
            <a:picLocks noChangeAspect="1"/>
          </p:cNvPicPr>
          <p:nvPr/>
        </p:nvPicPr>
        <p:blipFill>
          <a:blip r:embed="rId2"/>
          <a:stretch>
            <a:fillRect/>
          </a:stretch>
        </p:blipFill>
        <p:spPr>
          <a:xfrm>
            <a:off x="1471827" y="0"/>
            <a:ext cx="924834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8689EFE-0B0A-4C90-901F-7603FA7194F0}"/>
              </a:ext>
            </a:extLst>
          </p:cNvPr>
          <p:cNvPicPr>
            <a:picLocks noChangeAspect="1"/>
          </p:cNvPicPr>
          <p:nvPr/>
        </p:nvPicPr>
        <p:blipFill>
          <a:blip r:embed="rId2"/>
          <a:stretch>
            <a:fillRect/>
          </a:stretch>
        </p:blipFill>
        <p:spPr>
          <a:xfrm>
            <a:off x="1007796" y="0"/>
            <a:ext cx="1032042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16C81E-8BFA-4697-8E11-588F79E9A63E}"/>
              </a:ext>
            </a:extLst>
          </p:cNvPr>
          <p:cNvPicPr>
            <a:picLocks noChangeAspect="1"/>
          </p:cNvPicPr>
          <p:nvPr/>
        </p:nvPicPr>
        <p:blipFill>
          <a:blip r:embed="rId2"/>
          <a:stretch>
            <a:fillRect/>
          </a:stretch>
        </p:blipFill>
        <p:spPr>
          <a:xfrm>
            <a:off x="936217" y="0"/>
            <a:ext cx="1034934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4B2FB5-1C3D-4C6A-B571-91A6DD3B510F}"/>
              </a:ext>
            </a:extLst>
          </p:cNvPr>
          <p:cNvPicPr>
            <a:picLocks noChangeAspect="1"/>
          </p:cNvPicPr>
          <p:nvPr/>
        </p:nvPicPr>
        <p:blipFill>
          <a:blip r:embed="rId2"/>
          <a:stretch>
            <a:fillRect/>
          </a:stretch>
        </p:blipFill>
        <p:spPr>
          <a:xfrm>
            <a:off x="1309219" y="0"/>
            <a:ext cx="948956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A32ADF-94EA-4EDB-AA72-8053718FE6EF}"/>
              </a:ext>
            </a:extLst>
          </p:cNvPr>
          <p:cNvPicPr>
            <a:picLocks noChangeAspect="1"/>
          </p:cNvPicPr>
          <p:nvPr/>
        </p:nvPicPr>
        <p:blipFill>
          <a:blip r:embed="rId2"/>
          <a:stretch>
            <a:fillRect/>
          </a:stretch>
        </p:blipFill>
        <p:spPr>
          <a:xfrm>
            <a:off x="1683337" y="0"/>
            <a:ext cx="91551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CAAEC-10CB-40F2-9741-486C46E3062E}"/>
              </a:ext>
            </a:extLst>
          </p:cNvPr>
          <p:cNvPicPr>
            <a:picLocks noChangeAspect="1"/>
          </p:cNvPicPr>
          <p:nvPr/>
        </p:nvPicPr>
        <p:blipFill>
          <a:blip r:embed="rId2"/>
          <a:stretch>
            <a:fillRect/>
          </a:stretch>
        </p:blipFill>
        <p:spPr>
          <a:xfrm>
            <a:off x="1600017" y="0"/>
            <a:ext cx="918566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E8AE2D-7D72-47F9-A5CB-96F5404BDF8B}"/>
              </a:ext>
            </a:extLst>
          </p:cNvPr>
          <p:cNvPicPr>
            <a:picLocks noChangeAspect="1"/>
          </p:cNvPicPr>
          <p:nvPr/>
        </p:nvPicPr>
        <p:blipFill>
          <a:blip r:embed="rId2"/>
          <a:stretch>
            <a:fillRect/>
          </a:stretch>
        </p:blipFill>
        <p:spPr>
          <a:xfrm>
            <a:off x="1443032" y="0"/>
            <a:ext cx="9343330" cy="688538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2FCF5A-81BC-44C9-AB1B-980EFA9D6910}"/>
              </a:ext>
            </a:extLst>
          </p:cNvPr>
          <p:cNvPicPr>
            <a:picLocks noChangeAspect="1"/>
          </p:cNvPicPr>
          <p:nvPr/>
        </p:nvPicPr>
        <p:blipFill>
          <a:blip r:embed="rId2"/>
          <a:stretch>
            <a:fillRect/>
          </a:stretch>
        </p:blipFill>
        <p:spPr>
          <a:xfrm>
            <a:off x="1461394" y="0"/>
            <a:ext cx="91551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B4D74A-D0D3-4BC1-83AC-9A428FFB7A4D}"/>
              </a:ext>
            </a:extLst>
          </p:cNvPr>
          <p:cNvPicPr>
            <a:picLocks noChangeAspect="1"/>
          </p:cNvPicPr>
          <p:nvPr/>
        </p:nvPicPr>
        <p:blipFill>
          <a:blip r:embed="rId2"/>
          <a:stretch>
            <a:fillRect/>
          </a:stretch>
        </p:blipFill>
        <p:spPr>
          <a:xfrm>
            <a:off x="1637233" y="0"/>
            <a:ext cx="905383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7896DA-1DB8-4397-BE42-9305DB6EF9CB}"/>
              </a:ext>
            </a:extLst>
          </p:cNvPr>
          <p:cNvPicPr>
            <a:picLocks noChangeAspect="1"/>
          </p:cNvPicPr>
          <p:nvPr/>
        </p:nvPicPr>
        <p:blipFill>
          <a:blip r:embed="rId2"/>
          <a:stretch>
            <a:fillRect/>
          </a:stretch>
        </p:blipFill>
        <p:spPr>
          <a:xfrm>
            <a:off x="1419871" y="0"/>
            <a:ext cx="94178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26FAD2-852C-4EE2-9855-E351790D11B4}"/>
              </a:ext>
            </a:extLst>
          </p:cNvPr>
          <p:cNvPicPr>
            <a:picLocks noChangeAspect="1"/>
          </p:cNvPicPr>
          <p:nvPr/>
        </p:nvPicPr>
        <p:blipFill>
          <a:blip r:embed="rId2"/>
          <a:stretch>
            <a:fillRect/>
          </a:stretch>
        </p:blipFill>
        <p:spPr>
          <a:xfrm>
            <a:off x="1479151" y="0"/>
            <a:ext cx="9350645" cy="700448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A75247-966B-4626-9C05-1F650E5CE2A1}"/>
              </a:ext>
            </a:extLst>
          </p:cNvPr>
          <p:cNvPicPr>
            <a:picLocks noChangeAspect="1"/>
          </p:cNvPicPr>
          <p:nvPr/>
        </p:nvPicPr>
        <p:blipFill>
          <a:blip r:embed="rId2"/>
          <a:stretch>
            <a:fillRect/>
          </a:stretch>
        </p:blipFill>
        <p:spPr>
          <a:xfrm>
            <a:off x="79900" y="55485"/>
            <a:ext cx="12029242" cy="691771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5B886E-19FC-4F7F-99EC-CB239F983D2C}"/>
              </a:ext>
            </a:extLst>
          </p:cNvPr>
          <p:cNvPicPr>
            <a:picLocks noChangeAspect="1"/>
          </p:cNvPicPr>
          <p:nvPr/>
        </p:nvPicPr>
        <p:blipFill>
          <a:blip r:embed="rId2"/>
          <a:stretch>
            <a:fillRect/>
          </a:stretch>
        </p:blipFill>
        <p:spPr>
          <a:xfrm>
            <a:off x="0" y="0"/>
            <a:ext cx="12191996" cy="693224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B102BD-F1C9-48C7-A111-69585494DE9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449BFA-38F1-4EC7-B238-1FE74028C50D}"/>
              </a:ext>
            </a:extLst>
          </p:cNvPr>
          <p:cNvPicPr>
            <a:picLocks noChangeAspect="1"/>
          </p:cNvPicPr>
          <p:nvPr/>
        </p:nvPicPr>
        <p:blipFill>
          <a:blip r:embed="rId2"/>
          <a:stretch>
            <a:fillRect/>
          </a:stretch>
        </p:blipFill>
        <p:spPr>
          <a:xfrm>
            <a:off x="80960" y="0"/>
            <a:ext cx="12111035" cy="686197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E0D284-3D86-481F-BD37-D77FE8A9446D}"/>
              </a:ext>
            </a:extLst>
          </p:cNvPr>
          <p:cNvPicPr>
            <a:picLocks noChangeAspect="1"/>
          </p:cNvPicPr>
          <p:nvPr/>
        </p:nvPicPr>
        <p:blipFill>
          <a:blip r:embed="rId2"/>
          <a:stretch>
            <a:fillRect/>
          </a:stretch>
        </p:blipFill>
        <p:spPr>
          <a:xfrm>
            <a:off x="0" y="0"/>
            <a:ext cx="12402107" cy="685123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8749A0-D6CF-4C04-A607-66A6841DAEE7}"/>
              </a:ext>
            </a:extLst>
          </p:cNvPr>
          <p:cNvPicPr>
            <a:picLocks noChangeAspect="1"/>
          </p:cNvPicPr>
          <p:nvPr/>
        </p:nvPicPr>
        <p:blipFill>
          <a:blip r:embed="rId2"/>
          <a:stretch>
            <a:fillRect/>
          </a:stretch>
        </p:blipFill>
        <p:spPr>
          <a:xfrm>
            <a:off x="0" y="0"/>
            <a:ext cx="12277813" cy="688984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F5DC10-8F47-4F04-A521-64E17FB17FD7}"/>
              </a:ext>
            </a:extLst>
          </p:cNvPr>
          <p:cNvPicPr>
            <a:picLocks noChangeAspect="1"/>
          </p:cNvPicPr>
          <p:nvPr/>
        </p:nvPicPr>
        <p:blipFill>
          <a:blip r:embed="rId2"/>
          <a:stretch>
            <a:fillRect/>
          </a:stretch>
        </p:blipFill>
        <p:spPr>
          <a:xfrm>
            <a:off x="0" y="0"/>
            <a:ext cx="12191996" cy="686539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96C20D-8AFF-486E-B031-67337C4AA239}"/>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45B62-37F9-4319-ABFD-564E6BE22AEF}"/>
              </a:ext>
            </a:extLst>
          </p:cNvPr>
          <p:cNvPicPr>
            <a:picLocks noChangeAspect="1"/>
          </p:cNvPicPr>
          <p:nvPr/>
        </p:nvPicPr>
        <p:blipFill>
          <a:blip r:embed="rId2"/>
          <a:stretch>
            <a:fillRect/>
          </a:stretch>
        </p:blipFill>
        <p:spPr>
          <a:xfrm>
            <a:off x="0" y="0"/>
            <a:ext cx="12191996" cy="679148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96170B-C874-4926-84DB-56ACED1E00EC}"/>
              </a:ext>
            </a:extLst>
          </p:cNvPr>
          <p:cNvPicPr>
            <a:picLocks noChangeAspect="1"/>
          </p:cNvPicPr>
          <p:nvPr/>
        </p:nvPicPr>
        <p:blipFill>
          <a:blip r:embed="rId2"/>
          <a:stretch>
            <a:fillRect/>
          </a:stretch>
        </p:blipFill>
        <p:spPr>
          <a:xfrm>
            <a:off x="0" y="0"/>
            <a:ext cx="12191996" cy="685052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0B3F35-F75E-4249-94BD-39CFA63C6556}"/>
              </a:ext>
            </a:extLst>
          </p:cNvPr>
          <p:cNvPicPr>
            <a:picLocks noChangeAspect="1"/>
          </p:cNvPicPr>
          <p:nvPr/>
        </p:nvPicPr>
        <p:blipFill>
          <a:blip r:embed="rId2"/>
          <a:stretch>
            <a:fillRect/>
          </a:stretch>
        </p:blipFill>
        <p:spPr>
          <a:xfrm>
            <a:off x="1221236" y="0"/>
            <a:ext cx="9511872" cy="681506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504E4D-2BC9-4690-AD03-C4BD554DA3A8}"/>
              </a:ext>
            </a:extLst>
          </p:cNvPr>
          <p:cNvPicPr>
            <a:picLocks noChangeAspect="1"/>
          </p:cNvPicPr>
          <p:nvPr/>
        </p:nvPicPr>
        <p:blipFill>
          <a:blip r:embed="rId2"/>
          <a:stretch>
            <a:fillRect/>
          </a:stretch>
        </p:blipFill>
        <p:spPr>
          <a:xfrm>
            <a:off x="0" y="0"/>
            <a:ext cx="12064749" cy="684607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78A540-1803-4404-9ED6-22AB8D2A3706}"/>
              </a:ext>
            </a:extLst>
          </p:cNvPr>
          <p:cNvPicPr>
            <a:picLocks noChangeAspect="1"/>
          </p:cNvPicPr>
          <p:nvPr/>
        </p:nvPicPr>
        <p:blipFill>
          <a:blip r:embed="rId2"/>
          <a:stretch>
            <a:fillRect/>
          </a:stretch>
        </p:blipFill>
        <p:spPr>
          <a:xfrm>
            <a:off x="70966" y="0"/>
            <a:ext cx="12011540" cy="688254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B6C08F-7AC8-4FA0-853F-1927927FDB12}"/>
              </a:ext>
            </a:extLst>
          </p:cNvPr>
          <p:cNvPicPr>
            <a:picLocks noChangeAspect="1"/>
          </p:cNvPicPr>
          <p:nvPr/>
        </p:nvPicPr>
        <p:blipFill>
          <a:blip r:embed="rId2"/>
          <a:stretch>
            <a:fillRect/>
          </a:stretch>
        </p:blipFill>
        <p:spPr>
          <a:xfrm>
            <a:off x="0" y="0"/>
            <a:ext cx="12191996" cy="682332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FBAFA0-3A6D-4681-905A-8EE949FB13EF}"/>
              </a:ext>
            </a:extLst>
          </p:cNvPr>
          <p:cNvPicPr>
            <a:picLocks noChangeAspect="1"/>
          </p:cNvPicPr>
          <p:nvPr/>
        </p:nvPicPr>
        <p:blipFill>
          <a:blip r:embed="rId2"/>
          <a:stretch>
            <a:fillRect/>
          </a:stretch>
        </p:blipFill>
        <p:spPr>
          <a:xfrm>
            <a:off x="0" y="0"/>
            <a:ext cx="12191996" cy="7487747"/>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8AD2BD6-8FE2-4437-ADC2-1D08762507EE}"/>
              </a:ext>
            </a:extLst>
          </p:cNvPr>
          <p:cNvPicPr>
            <a:picLocks noChangeAspect="1"/>
          </p:cNvPicPr>
          <p:nvPr/>
        </p:nvPicPr>
        <p:blipFill>
          <a:blip r:embed="rId2"/>
          <a:stretch>
            <a:fillRect/>
          </a:stretch>
        </p:blipFill>
        <p:spPr>
          <a:xfrm>
            <a:off x="1550173" y="0"/>
            <a:ext cx="9085277" cy="680569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2E15C1-017A-467C-A380-BEF81A9348C7}"/>
              </a:ext>
            </a:extLst>
          </p:cNvPr>
          <p:cNvPicPr>
            <a:picLocks noChangeAspect="1"/>
          </p:cNvPicPr>
          <p:nvPr/>
        </p:nvPicPr>
        <p:blipFill>
          <a:blip r:embed="rId2"/>
          <a:stretch>
            <a:fillRect/>
          </a:stretch>
        </p:blipFill>
        <p:spPr>
          <a:xfrm>
            <a:off x="6350288" y="0"/>
            <a:ext cx="5119881" cy="6858000"/>
          </a:xfrm>
          <a:prstGeom prst="rect">
            <a:avLst/>
          </a:prstGeom>
          <a:noFill/>
          <a:ln cap="flat">
            <a:noFill/>
          </a:ln>
        </p:spPr>
      </p:pic>
      <p:pic>
        <p:nvPicPr>
          <p:cNvPr id="3" name="Imagen 4">
            <a:extLst>
              <a:ext uri="{FF2B5EF4-FFF2-40B4-BE49-F238E27FC236}">
                <a16:creationId xmlns:a16="http://schemas.microsoft.com/office/drawing/2014/main" id="{509D501A-81AB-4CDE-998A-6E0472D9FFF4}"/>
              </a:ext>
            </a:extLst>
          </p:cNvPr>
          <p:cNvPicPr>
            <a:picLocks noChangeAspect="1"/>
          </p:cNvPicPr>
          <p:nvPr/>
        </p:nvPicPr>
        <p:blipFill>
          <a:blip r:embed="rId3"/>
          <a:stretch>
            <a:fillRect/>
          </a:stretch>
        </p:blipFill>
        <p:spPr>
          <a:xfrm>
            <a:off x="728008" y="0"/>
            <a:ext cx="496549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8F1721-8FDB-4E71-AEA2-401A018402C4}"/>
              </a:ext>
            </a:extLst>
          </p:cNvPr>
          <p:cNvPicPr>
            <a:picLocks noChangeAspect="1"/>
          </p:cNvPicPr>
          <p:nvPr/>
        </p:nvPicPr>
        <p:blipFill>
          <a:blip r:embed="rId2"/>
          <a:stretch>
            <a:fillRect/>
          </a:stretch>
        </p:blipFill>
        <p:spPr>
          <a:xfrm>
            <a:off x="1656700" y="0"/>
            <a:ext cx="91551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E7A0B0-C55F-4F7D-8FB1-5137A76E4F9E}"/>
              </a:ext>
            </a:extLst>
          </p:cNvPr>
          <p:cNvPicPr>
            <a:picLocks noChangeAspect="1"/>
          </p:cNvPicPr>
          <p:nvPr/>
        </p:nvPicPr>
        <p:blipFill>
          <a:blip r:embed="rId2"/>
          <a:stretch>
            <a:fillRect/>
          </a:stretch>
        </p:blipFill>
        <p:spPr>
          <a:xfrm>
            <a:off x="1612315" y="28849"/>
            <a:ext cx="9116577" cy="682915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D38798-CF8D-4D96-86B1-9E9F5BDDA4B8}"/>
              </a:ext>
            </a:extLst>
          </p:cNvPr>
          <p:cNvPicPr>
            <a:picLocks noChangeAspect="1"/>
          </p:cNvPicPr>
          <p:nvPr/>
        </p:nvPicPr>
        <p:blipFill>
          <a:blip r:embed="rId2"/>
          <a:stretch>
            <a:fillRect/>
          </a:stretch>
        </p:blipFill>
        <p:spPr>
          <a:xfrm>
            <a:off x="1612315" y="0"/>
            <a:ext cx="91551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24441B-8FAB-4928-80AE-1C2A6366A8EC}"/>
              </a:ext>
            </a:extLst>
          </p:cNvPr>
          <p:cNvPicPr>
            <a:picLocks noChangeAspect="1"/>
          </p:cNvPicPr>
          <p:nvPr/>
        </p:nvPicPr>
        <p:blipFill>
          <a:blip r:embed="rId2"/>
          <a:stretch>
            <a:fillRect/>
          </a:stretch>
        </p:blipFill>
        <p:spPr>
          <a:xfrm>
            <a:off x="1486869" y="0"/>
            <a:ext cx="926719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580E67-BA9A-4DEA-B6F6-E63DBF9F4D5F}"/>
              </a:ext>
            </a:extLst>
          </p:cNvPr>
          <p:cNvPicPr>
            <a:picLocks noChangeAspect="1"/>
          </p:cNvPicPr>
          <p:nvPr/>
        </p:nvPicPr>
        <p:blipFill>
          <a:blip r:embed="rId2"/>
          <a:stretch>
            <a:fillRect/>
          </a:stretch>
        </p:blipFill>
        <p:spPr>
          <a:xfrm>
            <a:off x="1017974" y="0"/>
            <a:ext cx="1033544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295D2B-E69C-4EA3-AA02-3CF8A9086157}"/>
              </a:ext>
            </a:extLst>
          </p:cNvPr>
          <p:cNvPicPr>
            <a:picLocks noChangeAspect="1"/>
          </p:cNvPicPr>
          <p:nvPr/>
        </p:nvPicPr>
        <p:blipFill>
          <a:blip r:embed="rId2"/>
          <a:stretch>
            <a:fillRect/>
          </a:stretch>
        </p:blipFill>
        <p:spPr>
          <a:xfrm>
            <a:off x="2271342" y="0"/>
            <a:ext cx="764930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C0606C-BB65-4AE0-8230-D58716C65222}"/>
              </a:ext>
            </a:extLst>
          </p:cNvPr>
          <p:cNvPicPr>
            <a:picLocks noChangeAspect="1"/>
          </p:cNvPicPr>
          <p:nvPr/>
        </p:nvPicPr>
        <p:blipFill>
          <a:blip r:embed="rId2"/>
          <a:stretch>
            <a:fillRect/>
          </a:stretch>
        </p:blipFill>
        <p:spPr>
          <a:xfrm>
            <a:off x="1514657" y="28849"/>
            <a:ext cx="9116577" cy="682915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06B5F2-CC11-4C00-ADDE-8FF886462250}"/>
              </a:ext>
            </a:extLst>
          </p:cNvPr>
          <p:cNvSpPr txBox="1"/>
          <p:nvPr/>
        </p:nvSpPr>
        <p:spPr>
          <a:xfrm>
            <a:off x="115406" y="3045043"/>
            <a:ext cx="12005569"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IMÁGENES PARA EL RECUERDO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1B6200-36F7-4E68-8CCD-4FD2C831BA68}"/>
              </a:ext>
            </a:extLst>
          </p:cNvPr>
          <p:cNvPicPr>
            <a:picLocks noChangeAspect="1"/>
          </p:cNvPicPr>
          <p:nvPr/>
        </p:nvPicPr>
        <p:blipFill>
          <a:blip r:embed="rId2"/>
          <a:stretch>
            <a:fillRect/>
          </a:stretch>
        </p:blipFill>
        <p:spPr>
          <a:xfrm>
            <a:off x="1342704" y="333884"/>
            <a:ext cx="9514688" cy="6104799"/>
          </a:xfrm>
          <a:prstGeom prst="rect">
            <a:avLst/>
          </a:prstGeom>
          <a:noFill/>
          <a:ln w="57150" cap="flat">
            <a:solidFill>
              <a:srgbClr val="FFC000"/>
            </a:solidFill>
            <a:prstDash val="solid"/>
            <a:rou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EEC2C5-A53F-456F-A2CE-1823BA13B692}"/>
              </a:ext>
            </a:extLst>
          </p:cNvPr>
          <p:cNvPicPr>
            <a:picLocks noChangeAspect="1"/>
          </p:cNvPicPr>
          <p:nvPr/>
        </p:nvPicPr>
        <p:blipFill>
          <a:blip r:embed="rId2"/>
          <a:stretch>
            <a:fillRect/>
          </a:stretch>
        </p:blipFill>
        <p:spPr>
          <a:xfrm>
            <a:off x="3859261" y="390613"/>
            <a:ext cx="4644438" cy="6076764"/>
          </a:xfrm>
          <a:prstGeom prst="rect">
            <a:avLst/>
          </a:prstGeom>
          <a:noFill/>
          <a:ln w="57150" cap="flat">
            <a:solidFill>
              <a:srgbClr val="FFC000"/>
            </a:solidFill>
            <a:prstDash val="solid"/>
            <a:rou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652E6C-B943-4AC9-AB22-B1CEB2848C58}"/>
              </a:ext>
            </a:extLst>
          </p:cNvPr>
          <p:cNvPicPr>
            <a:picLocks noChangeAspect="1"/>
          </p:cNvPicPr>
          <p:nvPr/>
        </p:nvPicPr>
        <p:blipFill>
          <a:blip r:embed="rId2"/>
          <a:stretch>
            <a:fillRect/>
          </a:stretch>
        </p:blipFill>
        <p:spPr>
          <a:xfrm>
            <a:off x="2263048" y="514907"/>
            <a:ext cx="7823076" cy="5828193"/>
          </a:xfrm>
          <a:prstGeom prst="rect">
            <a:avLst/>
          </a:prstGeom>
          <a:noFill/>
          <a:ln w="57150" cap="flat">
            <a:solidFill>
              <a:srgbClr val="FFC000"/>
            </a:solidFill>
            <a:prstDash val="solid"/>
            <a:rou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925BA4-F84B-4F35-83AD-6A41C55E4570}"/>
              </a:ext>
            </a:extLst>
          </p:cNvPr>
          <p:cNvPicPr>
            <a:picLocks noChangeAspect="1"/>
          </p:cNvPicPr>
          <p:nvPr/>
        </p:nvPicPr>
        <p:blipFill>
          <a:blip r:embed="rId2"/>
          <a:stretch>
            <a:fillRect/>
          </a:stretch>
        </p:blipFill>
        <p:spPr>
          <a:xfrm>
            <a:off x="1843823" y="411059"/>
            <a:ext cx="8502749" cy="5918728"/>
          </a:xfrm>
          <a:prstGeom prst="rect">
            <a:avLst/>
          </a:prstGeom>
          <a:noFill/>
          <a:ln w="57150" cap="flat">
            <a:solidFill>
              <a:srgbClr val="FFC000"/>
            </a:solidFill>
            <a:prstDash val="solid"/>
            <a:rou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ABF01E-D687-4934-B642-91CA2553A4F7}"/>
              </a:ext>
            </a:extLst>
          </p:cNvPr>
          <p:cNvPicPr>
            <a:picLocks noChangeAspect="1"/>
          </p:cNvPicPr>
          <p:nvPr/>
        </p:nvPicPr>
        <p:blipFill>
          <a:blip r:embed="rId2"/>
          <a:stretch>
            <a:fillRect/>
          </a:stretch>
        </p:blipFill>
        <p:spPr>
          <a:xfrm>
            <a:off x="3655935" y="203728"/>
            <a:ext cx="4838858" cy="639238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5CEAE36-C5F0-4E49-9B75-2F270D4F2FE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CAE965A-64F1-431B-BB07-122116A236A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12FAECD-D748-4BBF-97EE-A47BCBFDCC2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8F1AC3F-D924-441A-A3C8-39CC3290653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54ABB9B-B52D-4FFB-A517-1FB30C4D8EB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1E54012-6B79-4098-A7A6-71235BAE18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93BCBFC-3110-470D-86E7-0E015767AC3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35FE27F-ACF4-4315-B10F-0AE773C48E7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6CAED84-E47B-48E6-A88D-49595684FF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3F91848-6779-4CA9-A916-A0BD8E5BD2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B25E561-CB58-4ED1-A5FF-B1DA3C5B60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CC06C4E-6C04-4BF8-A77C-FDD09171822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688705D-4709-449D-ABDA-B70125BCAA2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7B1A25A-85A7-4749-989C-7ABDFC2E04E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3445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190</Words>
  <Application>Microsoft Office PowerPoint</Application>
  <PresentationFormat>Panorámica</PresentationFormat>
  <Paragraphs>15</Paragraphs>
  <Slides>51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51</vt:i4>
      </vt:variant>
    </vt:vector>
  </HeadingPairs>
  <TitlesOfParts>
    <vt:vector size="6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2021-02-05T10:50:43Z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