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ppt" ContentType="application/vnd.ms-powerpoint"/>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49"/>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8" r:id="rId43"/>
    <p:sldId id="297" r:id="rId44"/>
    <p:sldId id="299" r:id="rId45"/>
    <p:sldId id="300" r:id="rId46"/>
    <p:sldId id="301" r:id="rId47"/>
    <p:sldId id="302" r:id="rId48"/>
  </p:sldIdLst>
  <p:sldSz cx="1219200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62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8" Type="http://schemas.openxmlformats.org/officeDocument/2006/relationships/slide" Target="slides/slide6.xml"/><Relationship Id="rId51"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encabezado 1">
            <a:extLst>
              <a:ext uri="{FF2B5EF4-FFF2-40B4-BE49-F238E27FC236}">
                <a16:creationId xmlns:a16="http://schemas.microsoft.com/office/drawing/2014/main" id="{1F66D208-9762-423B-B8A4-DCCE27A413B5}"/>
              </a:ext>
            </a:extLst>
          </p:cNvPr>
          <p:cNvSpPr txBox="1">
            <a:spLocks noGrp="1"/>
          </p:cNvSpPr>
          <p:nvPr>
            <p:ph type="hdr" sz="quarter"/>
          </p:nvPr>
        </p:nvSpPr>
        <p:spPr>
          <a:xfrm>
            <a:off x="0" y="0"/>
            <a:ext cx="2971800" cy="458791"/>
          </a:xfrm>
          <a:prstGeom prst="rect">
            <a:avLst/>
          </a:prstGeom>
          <a:noFill/>
          <a:ln>
            <a:noFill/>
          </a:ln>
        </p:spPr>
        <p:txBody>
          <a:bodyPr vert="horz" wrap="square" lIns="91440" tIns="45720" rIns="91440" bIns="45720" anchor="t"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3" name="Marcador de fecha 2">
            <a:extLst>
              <a:ext uri="{FF2B5EF4-FFF2-40B4-BE49-F238E27FC236}">
                <a16:creationId xmlns:a16="http://schemas.microsoft.com/office/drawing/2014/main" id="{0F66D474-C177-4749-AF47-C90A002644DD}"/>
              </a:ext>
            </a:extLst>
          </p:cNvPr>
          <p:cNvSpPr txBox="1">
            <a:spLocks noGrp="1"/>
          </p:cNvSpPr>
          <p:nvPr>
            <p:ph type="dt" idx="1"/>
          </p:nvPr>
        </p:nvSpPr>
        <p:spPr>
          <a:xfrm>
            <a:off x="3884608" y="0"/>
            <a:ext cx="2971800" cy="458791"/>
          </a:xfrm>
          <a:prstGeom prst="rect">
            <a:avLst/>
          </a:prstGeom>
          <a:noFill/>
          <a:ln>
            <a:noFill/>
          </a:ln>
        </p:spPr>
        <p:txBody>
          <a:bodyPr vert="horz" wrap="square" lIns="91440" tIns="45720" rIns="91440" bIns="45720" anchor="t"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11E3ACFC-8D09-47B5-BB1D-D15EE8BE0B8B}" type="datetime1">
              <a:rPr lang="es-ES"/>
              <a:pPr lvl="0"/>
              <a:t>18/06/2021</a:t>
            </a:fld>
            <a:endParaRPr lang="es-ES"/>
          </a:p>
        </p:txBody>
      </p:sp>
      <p:sp>
        <p:nvSpPr>
          <p:cNvPr id="4" name="Marcador de imagen de diapositiva 3">
            <a:extLst>
              <a:ext uri="{FF2B5EF4-FFF2-40B4-BE49-F238E27FC236}">
                <a16:creationId xmlns:a16="http://schemas.microsoft.com/office/drawing/2014/main" id="{8E009E03-914A-4624-BCF0-018F71A92EA3}"/>
              </a:ext>
            </a:extLst>
          </p:cNvPr>
          <p:cNvSpPr>
            <a:spLocks noGrp="1" noRot="1" noChangeAspect="1"/>
          </p:cNvSpPr>
          <p:nvPr>
            <p:ph type="sldImg" idx="2"/>
          </p:nvPr>
        </p:nvSpPr>
        <p:spPr>
          <a:xfrm>
            <a:off x="685800" y="1143000"/>
            <a:ext cx="5486400" cy="3086099"/>
          </a:xfrm>
          <a:prstGeom prst="rect">
            <a:avLst/>
          </a:prstGeom>
          <a:noFill/>
          <a:ln w="12701">
            <a:solidFill>
              <a:srgbClr val="000000"/>
            </a:solidFill>
            <a:prstDash val="solid"/>
          </a:ln>
        </p:spPr>
      </p:sp>
      <p:sp>
        <p:nvSpPr>
          <p:cNvPr id="5" name="Marcador de notas 4">
            <a:extLst>
              <a:ext uri="{FF2B5EF4-FFF2-40B4-BE49-F238E27FC236}">
                <a16:creationId xmlns:a16="http://schemas.microsoft.com/office/drawing/2014/main" id="{D883CF53-6BD8-4129-99C4-22B68A6B0249}"/>
              </a:ext>
            </a:extLst>
          </p:cNvPr>
          <p:cNvSpPr txBox="1">
            <a:spLocks noGrp="1"/>
          </p:cNvSpPr>
          <p:nvPr>
            <p:ph type="body" sz="quarter" idx="3"/>
          </p:nvPr>
        </p:nvSpPr>
        <p:spPr>
          <a:xfrm>
            <a:off x="685800" y="4400549"/>
            <a:ext cx="5486400" cy="3600450"/>
          </a:xfrm>
          <a:prstGeom prst="rect">
            <a:avLst/>
          </a:prstGeom>
          <a:noFill/>
          <a:ln>
            <a:noFill/>
          </a:ln>
        </p:spPr>
        <p:txBody>
          <a:bodyPr vert="horz" wrap="square" lIns="91440" tIns="45720" rIns="91440" bIns="45720" anchor="t" anchorCtr="0" compatLnSpc="1">
            <a:no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6" name="Marcador de pie de página 5">
            <a:extLst>
              <a:ext uri="{FF2B5EF4-FFF2-40B4-BE49-F238E27FC236}">
                <a16:creationId xmlns:a16="http://schemas.microsoft.com/office/drawing/2014/main" id="{0C801378-B051-4577-B801-9A9C7E723765}"/>
              </a:ext>
            </a:extLst>
          </p:cNvPr>
          <p:cNvSpPr txBox="1">
            <a:spLocks noGrp="1"/>
          </p:cNvSpPr>
          <p:nvPr>
            <p:ph type="ftr" sz="quarter" idx="4"/>
          </p:nvPr>
        </p:nvSpPr>
        <p:spPr>
          <a:xfrm>
            <a:off x="0"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endParaRPr lang="es-ES"/>
          </a:p>
        </p:txBody>
      </p:sp>
      <p:sp>
        <p:nvSpPr>
          <p:cNvPr id="7" name="Marcador de número de diapositiva 6">
            <a:extLst>
              <a:ext uri="{FF2B5EF4-FFF2-40B4-BE49-F238E27FC236}">
                <a16:creationId xmlns:a16="http://schemas.microsoft.com/office/drawing/2014/main" id="{23D3B0B6-650C-4BA2-A13B-25CEFFCF0A90}"/>
              </a:ext>
            </a:extLst>
          </p:cNvPr>
          <p:cNvSpPr txBox="1">
            <a:spLocks noGrp="1"/>
          </p:cNvSpPr>
          <p:nvPr>
            <p:ph type="sldNum" sz="quarter" idx="5"/>
          </p:nvPr>
        </p:nvSpPr>
        <p:spPr>
          <a:xfrm>
            <a:off x="3884608" y="8685208"/>
            <a:ext cx="2971800" cy="458791"/>
          </a:xfrm>
          <a:prstGeom prst="rect">
            <a:avLst/>
          </a:prstGeom>
          <a:noFill/>
          <a:ln>
            <a:noFill/>
          </a:ln>
        </p:spPr>
        <p:txBody>
          <a:bodyPr vert="horz" wrap="square" lIns="91440" tIns="45720" rIns="91440" bIns="45720" anchor="b"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stStyle>
          <a:p>
            <a:pPr lvl="0"/>
            <a:fld id="{D6C4F5B6-0C89-43E0-BDF9-7DE02C0DA4A7}" type="slidenum">
              <a:t>‹Nº›</a:t>
            </a:fld>
            <a:endParaRPr lang="es-ES"/>
          </a:p>
        </p:txBody>
      </p:sp>
    </p:spTree>
    <p:extLst>
      <p:ext uri="{BB962C8B-B14F-4D97-AF65-F5344CB8AC3E}">
        <p14:creationId xmlns:p14="http://schemas.microsoft.com/office/powerpoint/2010/main" val="1876547445"/>
      </p:ext>
    </p:extLst>
  </p:cSld>
  <p:clrMap bg1="lt1" tx1="dk1" bg2="lt2" tx2="dk2" accent1="accent1" accent2="accent2" accent3="accent3" accent4="accent4" accent5="accent5" accent6="accent6" hlink="hlink" folHlink="folHlink"/>
  <p:notes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1pPr>
    <a:lvl2pPr marL="457200" marR="0" lvl="1"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2pPr>
    <a:lvl3pPr marL="914400" marR="0" lvl="2"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3pPr>
    <a:lvl4pPr marL="1371600" marR="0" lvl="3"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4pPr>
    <a:lvl5pPr marL="1828800" marR="0" lvl="4" indent="0" algn="l" defTabSz="914400" rtl="0" fontAlgn="auto" hangingPunct="1">
      <a:lnSpc>
        <a:spcPct val="100000"/>
      </a:lnSpc>
      <a:spcBef>
        <a:spcPts val="0"/>
      </a:spcBef>
      <a:spcAft>
        <a:spcPts val="0"/>
      </a:spcAft>
      <a:buNone/>
      <a:tabLst/>
      <a:defRPr lang="es-ES" sz="1200" b="0" i="0" u="none" strike="noStrike" kern="1200" cap="none" spc="0" baseline="0">
        <a:solidFill>
          <a:srgbClr val="000000"/>
        </a:solidFill>
        <a:uFillTx/>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BE73440D-2D31-45DE-8513-EF50F2B51147}"/>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4F8839AA-AE18-458D-93B1-FBD061F536CE}"/>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9400EA6B-FDB6-4FF3-A5D4-21C08CE9ACAF}"/>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6FC6F9B2-603A-496E-BC7F-D1F41866C09F}" type="slidenum">
              <a:t>2</a:t>
            </a:fld>
            <a:endParaRPr lang="es-ES" sz="1200" b="0" i="0" u="none" strike="noStrike" kern="1200" cap="none" spc="0" baseline="0">
              <a:solidFill>
                <a:srgbClr val="000000"/>
              </a:solidFill>
              <a:uFillTx/>
              <a:latin typeface="Calibri"/>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a:extLst>
              <a:ext uri="{FF2B5EF4-FFF2-40B4-BE49-F238E27FC236}">
                <a16:creationId xmlns:a16="http://schemas.microsoft.com/office/drawing/2014/main" id="{75A6DC96-50C4-4E6C-A87F-CB1C651295A1}"/>
              </a:ext>
            </a:extLst>
          </p:cNvPr>
          <p:cNvSpPr>
            <a:spLocks noGrp="1" noRot="1" noChangeAspect="1"/>
          </p:cNvSpPr>
          <p:nvPr>
            <p:ph type="sldImg"/>
          </p:nvPr>
        </p:nvSpPr>
        <p:spPr/>
      </p:sp>
      <p:sp>
        <p:nvSpPr>
          <p:cNvPr id="3" name="Marcador de notas 2">
            <a:extLst>
              <a:ext uri="{FF2B5EF4-FFF2-40B4-BE49-F238E27FC236}">
                <a16:creationId xmlns:a16="http://schemas.microsoft.com/office/drawing/2014/main" id="{8D4E7DF2-27C6-4388-919C-AAF6D0B1DFD5}"/>
              </a:ext>
            </a:extLst>
          </p:cNvPr>
          <p:cNvSpPr txBox="1">
            <a:spLocks noGrp="1"/>
          </p:cNvSpPr>
          <p:nvPr>
            <p:ph type="body" sz="quarter" idx="1"/>
          </p:nvPr>
        </p:nvSpPr>
        <p:spPr/>
        <p:txBody>
          <a:bodyPr/>
          <a:lstStyle/>
          <a:p>
            <a:endParaRPr lang="es-ES"/>
          </a:p>
        </p:txBody>
      </p:sp>
      <p:sp>
        <p:nvSpPr>
          <p:cNvPr id="4" name="Marcador de número de diapositiva 3">
            <a:extLst>
              <a:ext uri="{FF2B5EF4-FFF2-40B4-BE49-F238E27FC236}">
                <a16:creationId xmlns:a16="http://schemas.microsoft.com/office/drawing/2014/main" id="{BB5284F3-62DC-4F8A-AE93-E25224159D1D}"/>
              </a:ext>
            </a:extLst>
          </p:cNvPr>
          <p:cNvSpPr txBox="1"/>
          <p:nvPr/>
        </p:nvSpPr>
        <p:spPr>
          <a:xfrm>
            <a:off x="3884608" y="8685208"/>
            <a:ext cx="2971800" cy="458791"/>
          </a:xfrm>
          <a:prstGeom prst="rect">
            <a:avLst/>
          </a:prstGeom>
          <a:noFill/>
          <a:ln cap="flat">
            <a:noFill/>
          </a:ln>
        </p:spPr>
        <p:txBody>
          <a:bodyPr vert="horz" wrap="square" lIns="91440" tIns="45720" rIns="91440" bIns="45720" anchor="b" anchorCtr="0" compatLnSpc="1">
            <a:noAutofit/>
          </a:bodyPr>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C90E44A5-FE64-4415-86BD-218331823558}" type="slidenum">
              <a:t>4</a:t>
            </a:fld>
            <a:endParaRPr lang="es-ES" sz="1200" b="0" i="0" u="none" strike="noStrike" kern="1200" cap="none" spc="0" baseline="0">
              <a:solidFill>
                <a:srgbClr val="000000"/>
              </a:solidFill>
              <a:uFillTx/>
              <a:latin typeface="Calibri"/>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BAA6E4C3-AE8F-4661-8741-A72638DCCDED}"/>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s-ES"/>
              <a:t>Haga clic para modificar el estilo de título del patrón</a:t>
            </a:r>
          </a:p>
        </p:txBody>
      </p:sp>
      <p:sp>
        <p:nvSpPr>
          <p:cNvPr id="3" name="Subtítulo 2">
            <a:extLst>
              <a:ext uri="{FF2B5EF4-FFF2-40B4-BE49-F238E27FC236}">
                <a16:creationId xmlns:a16="http://schemas.microsoft.com/office/drawing/2014/main" id="{08E8F7C6-677F-4E52-A085-F4841FA72565}"/>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s-ES"/>
              <a:t>Haga clic para modificar el estilo de subtítulo del patrón</a:t>
            </a:r>
          </a:p>
        </p:txBody>
      </p:sp>
      <p:sp>
        <p:nvSpPr>
          <p:cNvPr id="4" name="Marcador de fecha 3">
            <a:extLst>
              <a:ext uri="{FF2B5EF4-FFF2-40B4-BE49-F238E27FC236}">
                <a16:creationId xmlns:a16="http://schemas.microsoft.com/office/drawing/2014/main" id="{F310FFA2-8D55-4083-B16F-61A7CB7F5349}"/>
              </a:ext>
            </a:extLst>
          </p:cNvPr>
          <p:cNvSpPr txBox="1">
            <a:spLocks noGrp="1"/>
          </p:cNvSpPr>
          <p:nvPr>
            <p:ph type="dt" sz="half" idx="7"/>
          </p:nvPr>
        </p:nvSpPr>
        <p:spPr/>
        <p:txBody>
          <a:bodyPr/>
          <a:lstStyle>
            <a:lvl1pPr>
              <a:defRPr/>
            </a:lvl1pPr>
          </a:lstStyle>
          <a:p>
            <a:pPr lvl="0"/>
            <a:fld id="{22D67E53-EA16-414D-A2FC-01B9318C9F27}" type="datetime1">
              <a:rPr lang="es-ES"/>
              <a:pPr lvl="0"/>
              <a:t>18/06/2021</a:t>
            </a:fld>
            <a:endParaRPr lang="es-ES"/>
          </a:p>
        </p:txBody>
      </p:sp>
      <p:sp>
        <p:nvSpPr>
          <p:cNvPr id="5" name="Marcador de pie de página 4">
            <a:extLst>
              <a:ext uri="{FF2B5EF4-FFF2-40B4-BE49-F238E27FC236}">
                <a16:creationId xmlns:a16="http://schemas.microsoft.com/office/drawing/2014/main" id="{4005D97E-9DE9-499D-A004-60362E8F0949}"/>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34CFCFA4-3389-45EB-9A3C-EFEB60949334}"/>
              </a:ext>
            </a:extLst>
          </p:cNvPr>
          <p:cNvSpPr txBox="1">
            <a:spLocks noGrp="1"/>
          </p:cNvSpPr>
          <p:nvPr>
            <p:ph type="sldNum" sz="quarter" idx="8"/>
          </p:nvPr>
        </p:nvSpPr>
        <p:spPr/>
        <p:txBody>
          <a:bodyPr/>
          <a:lstStyle>
            <a:lvl1pPr>
              <a:defRPr/>
            </a:lvl1pPr>
          </a:lstStyle>
          <a:p>
            <a:pPr lvl="0"/>
            <a:fld id="{4E4DB700-349B-4C67-A3DF-F3F6055C52C8}" type="slidenum">
              <a:t>‹Nº›</a:t>
            </a:fld>
            <a:endParaRPr lang="es-ES"/>
          </a:p>
        </p:txBody>
      </p:sp>
    </p:spTree>
    <p:extLst>
      <p:ext uri="{BB962C8B-B14F-4D97-AF65-F5344CB8AC3E}">
        <p14:creationId xmlns:p14="http://schemas.microsoft.com/office/powerpoint/2010/main" val="2601584243"/>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03CFCB1C-C56B-4266-97B3-CD47666E1B0B}"/>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3B56FE79-A4AC-4495-A46C-AD038F36F3CF}"/>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3172F14E-D6E8-466C-BE2B-BD9BEBDE9C94}"/>
              </a:ext>
            </a:extLst>
          </p:cNvPr>
          <p:cNvSpPr txBox="1">
            <a:spLocks noGrp="1"/>
          </p:cNvSpPr>
          <p:nvPr>
            <p:ph type="dt" sz="half" idx="7"/>
          </p:nvPr>
        </p:nvSpPr>
        <p:spPr/>
        <p:txBody>
          <a:bodyPr/>
          <a:lstStyle>
            <a:lvl1pPr>
              <a:defRPr/>
            </a:lvl1pPr>
          </a:lstStyle>
          <a:p>
            <a:pPr lvl="0"/>
            <a:fld id="{60A5B35E-3A4A-4439-A7D3-37ED122EA0D0}" type="datetime1">
              <a:rPr lang="es-ES"/>
              <a:pPr lvl="0"/>
              <a:t>18/06/2021</a:t>
            </a:fld>
            <a:endParaRPr lang="es-ES"/>
          </a:p>
        </p:txBody>
      </p:sp>
      <p:sp>
        <p:nvSpPr>
          <p:cNvPr id="5" name="Marcador de pie de página 4">
            <a:extLst>
              <a:ext uri="{FF2B5EF4-FFF2-40B4-BE49-F238E27FC236}">
                <a16:creationId xmlns:a16="http://schemas.microsoft.com/office/drawing/2014/main" id="{B4625A97-31F1-4BF9-B19F-8D3FD80CDBDF}"/>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B3E40A54-9868-4F32-9507-70C4F3AEF4AB}"/>
              </a:ext>
            </a:extLst>
          </p:cNvPr>
          <p:cNvSpPr txBox="1">
            <a:spLocks noGrp="1"/>
          </p:cNvSpPr>
          <p:nvPr>
            <p:ph type="sldNum" sz="quarter" idx="8"/>
          </p:nvPr>
        </p:nvSpPr>
        <p:spPr/>
        <p:txBody>
          <a:bodyPr/>
          <a:lstStyle>
            <a:lvl1pPr>
              <a:defRPr/>
            </a:lvl1pPr>
          </a:lstStyle>
          <a:p>
            <a:pPr lvl="0"/>
            <a:fld id="{583CC7DC-726A-4D00-B22C-3D2682C26B02}" type="slidenum">
              <a:t>‹Nº›</a:t>
            </a:fld>
            <a:endParaRPr lang="es-ES"/>
          </a:p>
        </p:txBody>
      </p:sp>
    </p:spTree>
    <p:extLst>
      <p:ext uri="{BB962C8B-B14F-4D97-AF65-F5344CB8AC3E}">
        <p14:creationId xmlns:p14="http://schemas.microsoft.com/office/powerpoint/2010/main" val="9944757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3728B7C-1C5D-4C9A-8561-F3D74BFFFA37}"/>
              </a:ext>
            </a:extLst>
          </p:cNvPr>
          <p:cNvSpPr txBox="1">
            <a:spLocks noGrp="1"/>
          </p:cNvSpPr>
          <p:nvPr>
            <p:ph type="title"/>
          </p:nvPr>
        </p:nvSpPr>
        <p:spPr>
          <a:xfrm>
            <a:off x="831847" y="1709735"/>
            <a:ext cx="10515600" cy="2852735"/>
          </a:xfrm>
        </p:spPr>
        <p:txBody>
          <a:bodyPr anchor="b"/>
          <a:lstStyle>
            <a:lvl1pPr>
              <a:defRPr sz="6000"/>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13DFBF00-19CA-4446-A343-09E1DF13FD88}"/>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865CE613-9AC2-41D7-B21E-F68D3D3BA7B1}"/>
              </a:ext>
            </a:extLst>
          </p:cNvPr>
          <p:cNvSpPr txBox="1">
            <a:spLocks noGrp="1"/>
          </p:cNvSpPr>
          <p:nvPr>
            <p:ph type="dt" sz="half" idx="7"/>
          </p:nvPr>
        </p:nvSpPr>
        <p:spPr/>
        <p:txBody>
          <a:bodyPr/>
          <a:lstStyle>
            <a:lvl1pPr>
              <a:defRPr/>
            </a:lvl1pPr>
          </a:lstStyle>
          <a:p>
            <a:pPr lvl="0"/>
            <a:fld id="{7FDBAF2F-1A0D-4E4B-9B5E-8A090F17716B}" type="datetime1">
              <a:rPr lang="es-ES"/>
              <a:pPr lvl="0"/>
              <a:t>18/06/2021</a:t>
            </a:fld>
            <a:endParaRPr lang="es-ES"/>
          </a:p>
        </p:txBody>
      </p:sp>
      <p:sp>
        <p:nvSpPr>
          <p:cNvPr id="5" name="Marcador de pie de página 4">
            <a:extLst>
              <a:ext uri="{FF2B5EF4-FFF2-40B4-BE49-F238E27FC236}">
                <a16:creationId xmlns:a16="http://schemas.microsoft.com/office/drawing/2014/main" id="{C2CFF4C3-267D-4867-98C0-FB5BE4BEE5A8}"/>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55F3F42D-CBD4-4B1F-9416-669284D7068D}"/>
              </a:ext>
            </a:extLst>
          </p:cNvPr>
          <p:cNvSpPr txBox="1">
            <a:spLocks noGrp="1"/>
          </p:cNvSpPr>
          <p:nvPr>
            <p:ph type="sldNum" sz="quarter" idx="8"/>
          </p:nvPr>
        </p:nvSpPr>
        <p:spPr/>
        <p:txBody>
          <a:bodyPr/>
          <a:lstStyle>
            <a:lvl1pPr>
              <a:defRPr/>
            </a:lvl1pPr>
          </a:lstStyle>
          <a:p>
            <a:pPr lvl="0"/>
            <a:fld id="{1F9CBE79-296B-4C47-A398-F90838072DFB}" type="slidenum">
              <a:t>‹Nº›</a:t>
            </a:fld>
            <a:endParaRPr lang="es-ES"/>
          </a:p>
        </p:txBody>
      </p:sp>
    </p:spTree>
    <p:extLst>
      <p:ext uri="{BB962C8B-B14F-4D97-AF65-F5344CB8AC3E}">
        <p14:creationId xmlns:p14="http://schemas.microsoft.com/office/powerpoint/2010/main" val="12323356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D6F51E46-48CB-4A67-AD3A-7BA3A30ACCE3}"/>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D24AEA1F-F9E4-4A05-89A1-D033A4BBC840}"/>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9DBF4464-8EBE-496B-94C2-AB15F6BA757C}"/>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299EBAFF-E2B6-4032-89FF-EF678054BC75}"/>
              </a:ext>
            </a:extLst>
          </p:cNvPr>
          <p:cNvSpPr txBox="1">
            <a:spLocks noGrp="1"/>
          </p:cNvSpPr>
          <p:nvPr>
            <p:ph type="dt" sz="half" idx="7"/>
          </p:nvPr>
        </p:nvSpPr>
        <p:spPr/>
        <p:txBody>
          <a:bodyPr/>
          <a:lstStyle>
            <a:lvl1pPr>
              <a:defRPr/>
            </a:lvl1pPr>
          </a:lstStyle>
          <a:p>
            <a:pPr lvl="0"/>
            <a:fld id="{AB1C2278-1F7E-4481-8D93-6B0DA56E5F30}" type="datetime1">
              <a:rPr lang="es-ES"/>
              <a:pPr lvl="0"/>
              <a:t>18/06/2021</a:t>
            </a:fld>
            <a:endParaRPr lang="es-ES"/>
          </a:p>
        </p:txBody>
      </p:sp>
      <p:sp>
        <p:nvSpPr>
          <p:cNvPr id="6" name="Marcador de pie de página 5">
            <a:extLst>
              <a:ext uri="{FF2B5EF4-FFF2-40B4-BE49-F238E27FC236}">
                <a16:creationId xmlns:a16="http://schemas.microsoft.com/office/drawing/2014/main" id="{7F20E388-42F1-41E0-9306-D2AB326B83F3}"/>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D6963311-88FF-4111-BB09-1277D7058D4E}"/>
              </a:ext>
            </a:extLst>
          </p:cNvPr>
          <p:cNvSpPr txBox="1">
            <a:spLocks noGrp="1"/>
          </p:cNvSpPr>
          <p:nvPr>
            <p:ph type="sldNum" sz="quarter" idx="8"/>
          </p:nvPr>
        </p:nvSpPr>
        <p:spPr/>
        <p:txBody>
          <a:bodyPr/>
          <a:lstStyle>
            <a:lvl1pPr>
              <a:defRPr/>
            </a:lvl1pPr>
          </a:lstStyle>
          <a:p>
            <a:pPr lvl="0"/>
            <a:fld id="{F567F8A0-E0D0-4D04-AC0A-617E13A6CC3F}" type="slidenum">
              <a:t>‹Nº›</a:t>
            </a:fld>
            <a:endParaRPr lang="es-ES"/>
          </a:p>
        </p:txBody>
      </p:sp>
    </p:spTree>
    <p:extLst>
      <p:ext uri="{BB962C8B-B14F-4D97-AF65-F5344CB8AC3E}">
        <p14:creationId xmlns:p14="http://schemas.microsoft.com/office/powerpoint/2010/main" val="41115812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5A877C8-8AF2-437B-8E59-4EAF7F56D21C}"/>
              </a:ext>
            </a:extLst>
          </p:cNvPr>
          <p:cNvSpPr txBox="1">
            <a:spLocks noGrp="1"/>
          </p:cNvSpPr>
          <p:nvPr>
            <p:ph type="title"/>
          </p:nvPr>
        </p:nvSpPr>
        <p:spPr>
          <a:xfrm>
            <a:off x="839784" y="365129"/>
            <a:ext cx="10515600" cy="1325559"/>
          </a:xfrm>
        </p:spPr>
        <p:txBody>
          <a:bodyPr/>
          <a:lstStyle>
            <a:lvl1pPr>
              <a:defRPr/>
            </a:lvl1p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AC3E8446-ACFD-4F98-8F58-696D1644118C}"/>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C616FBC4-C4C4-476C-ABB4-EAA899CEA7B1}"/>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E610DC48-39C7-4273-B939-10D75A8FD81E}"/>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00DA2A33-D9DA-4DEF-8A40-FA91BBE210A9}"/>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9FD5F1AE-0D85-446F-9062-7608511BC716}"/>
              </a:ext>
            </a:extLst>
          </p:cNvPr>
          <p:cNvSpPr txBox="1">
            <a:spLocks noGrp="1"/>
          </p:cNvSpPr>
          <p:nvPr>
            <p:ph type="dt" sz="half" idx="7"/>
          </p:nvPr>
        </p:nvSpPr>
        <p:spPr/>
        <p:txBody>
          <a:bodyPr/>
          <a:lstStyle>
            <a:lvl1pPr>
              <a:defRPr/>
            </a:lvl1pPr>
          </a:lstStyle>
          <a:p>
            <a:pPr lvl="0"/>
            <a:fld id="{5B3A2973-34BF-448B-B207-B0ED93578081}" type="datetime1">
              <a:rPr lang="es-ES"/>
              <a:pPr lvl="0"/>
              <a:t>18/06/2021</a:t>
            </a:fld>
            <a:endParaRPr lang="es-ES"/>
          </a:p>
        </p:txBody>
      </p:sp>
      <p:sp>
        <p:nvSpPr>
          <p:cNvPr id="8" name="Marcador de pie de página 7">
            <a:extLst>
              <a:ext uri="{FF2B5EF4-FFF2-40B4-BE49-F238E27FC236}">
                <a16:creationId xmlns:a16="http://schemas.microsoft.com/office/drawing/2014/main" id="{EFC3165F-96D5-4AEA-B52F-2E375B918177}"/>
              </a:ext>
            </a:extLst>
          </p:cNvPr>
          <p:cNvSpPr txBox="1">
            <a:spLocks noGrp="1"/>
          </p:cNvSpPr>
          <p:nvPr>
            <p:ph type="ftr" sz="quarter" idx="9"/>
          </p:nvPr>
        </p:nvSpPr>
        <p:spPr/>
        <p:txBody>
          <a:bodyPr/>
          <a:lstStyle>
            <a:lvl1pPr>
              <a:defRPr/>
            </a:lvl1pPr>
          </a:lstStyle>
          <a:p>
            <a:pPr lvl="0"/>
            <a:endParaRPr lang="es-ES"/>
          </a:p>
        </p:txBody>
      </p:sp>
      <p:sp>
        <p:nvSpPr>
          <p:cNvPr id="9" name="Marcador de número de diapositiva 8">
            <a:extLst>
              <a:ext uri="{FF2B5EF4-FFF2-40B4-BE49-F238E27FC236}">
                <a16:creationId xmlns:a16="http://schemas.microsoft.com/office/drawing/2014/main" id="{EE82B205-4243-4076-9DA4-BF77308746B7}"/>
              </a:ext>
            </a:extLst>
          </p:cNvPr>
          <p:cNvSpPr txBox="1">
            <a:spLocks noGrp="1"/>
          </p:cNvSpPr>
          <p:nvPr>
            <p:ph type="sldNum" sz="quarter" idx="8"/>
          </p:nvPr>
        </p:nvSpPr>
        <p:spPr/>
        <p:txBody>
          <a:bodyPr/>
          <a:lstStyle>
            <a:lvl1pPr>
              <a:defRPr/>
            </a:lvl1pPr>
          </a:lstStyle>
          <a:p>
            <a:pPr lvl="0"/>
            <a:fld id="{C827415E-9F0A-4375-BA35-B8723C79B87E}" type="slidenum">
              <a:t>‹Nº›</a:t>
            </a:fld>
            <a:endParaRPr lang="es-ES"/>
          </a:p>
        </p:txBody>
      </p:sp>
    </p:spTree>
    <p:extLst>
      <p:ext uri="{BB962C8B-B14F-4D97-AF65-F5344CB8AC3E}">
        <p14:creationId xmlns:p14="http://schemas.microsoft.com/office/powerpoint/2010/main" val="343862602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FD73F2E0-BE8E-4706-B02A-645B20049777}"/>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fecha 2">
            <a:extLst>
              <a:ext uri="{FF2B5EF4-FFF2-40B4-BE49-F238E27FC236}">
                <a16:creationId xmlns:a16="http://schemas.microsoft.com/office/drawing/2014/main" id="{A49CB170-8207-4CCE-9E97-DE67E2361188}"/>
              </a:ext>
            </a:extLst>
          </p:cNvPr>
          <p:cNvSpPr txBox="1">
            <a:spLocks noGrp="1"/>
          </p:cNvSpPr>
          <p:nvPr>
            <p:ph type="dt" sz="half" idx="7"/>
          </p:nvPr>
        </p:nvSpPr>
        <p:spPr/>
        <p:txBody>
          <a:bodyPr/>
          <a:lstStyle>
            <a:lvl1pPr>
              <a:defRPr/>
            </a:lvl1pPr>
          </a:lstStyle>
          <a:p>
            <a:pPr lvl="0"/>
            <a:fld id="{C4915EDF-BFC7-41B1-BBE4-B74ECCF79FC7}" type="datetime1">
              <a:rPr lang="es-ES"/>
              <a:pPr lvl="0"/>
              <a:t>18/06/2021</a:t>
            </a:fld>
            <a:endParaRPr lang="es-ES"/>
          </a:p>
        </p:txBody>
      </p:sp>
      <p:sp>
        <p:nvSpPr>
          <p:cNvPr id="4" name="Marcador de pie de página 3">
            <a:extLst>
              <a:ext uri="{FF2B5EF4-FFF2-40B4-BE49-F238E27FC236}">
                <a16:creationId xmlns:a16="http://schemas.microsoft.com/office/drawing/2014/main" id="{C497F0D4-03D4-4E4C-8B54-DB188851EA9C}"/>
              </a:ext>
            </a:extLst>
          </p:cNvPr>
          <p:cNvSpPr txBox="1">
            <a:spLocks noGrp="1"/>
          </p:cNvSpPr>
          <p:nvPr>
            <p:ph type="ftr" sz="quarter" idx="9"/>
          </p:nvPr>
        </p:nvSpPr>
        <p:spPr/>
        <p:txBody>
          <a:bodyPr/>
          <a:lstStyle>
            <a:lvl1pPr>
              <a:defRPr/>
            </a:lvl1pPr>
          </a:lstStyle>
          <a:p>
            <a:pPr lvl="0"/>
            <a:endParaRPr lang="es-ES"/>
          </a:p>
        </p:txBody>
      </p:sp>
      <p:sp>
        <p:nvSpPr>
          <p:cNvPr id="5" name="Marcador de número de diapositiva 4">
            <a:extLst>
              <a:ext uri="{FF2B5EF4-FFF2-40B4-BE49-F238E27FC236}">
                <a16:creationId xmlns:a16="http://schemas.microsoft.com/office/drawing/2014/main" id="{21F9F65F-23C9-4D69-8B92-9DCC2C5D1CF7}"/>
              </a:ext>
            </a:extLst>
          </p:cNvPr>
          <p:cNvSpPr txBox="1">
            <a:spLocks noGrp="1"/>
          </p:cNvSpPr>
          <p:nvPr>
            <p:ph type="sldNum" sz="quarter" idx="8"/>
          </p:nvPr>
        </p:nvSpPr>
        <p:spPr/>
        <p:txBody>
          <a:bodyPr/>
          <a:lstStyle>
            <a:lvl1pPr>
              <a:defRPr/>
            </a:lvl1pPr>
          </a:lstStyle>
          <a:p>
            <a:pPr lvl="0"/>
            <a:fld id="{1D8C6188-E2EE-461B-917C-D430305559F1}" type="slidenum">
              <a:t>‹Nº›</a:t>
            </a:fld>
            <a:endParaRPr lang="es-ES"/>
          </a:p>
        </p:txBody>
      </p:sp>
    </p:spTree>
    <p:extLst>
      <p:ext uri="{BB962C8B-B14F-4D97-AF65-F5344CB8AC3E}">
        <p14:creationId xmlns:p14="http://schemas.microsoft.com/office/powerpoint/2010/main" val="38507064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6A0D7E80-C21D-499D-8406-422F5BB8EFF6}"/>
              </a:ext>
            </a:extLst>
          </p:cNvPr>
          <p:cNvSpPr txBox="1">
            <a:spLocks noGrp="1"/>
          </p:cNvSpPr>
          <p:nvPr>
            <p:ph type="dt" sz="half" idx="7"/>
          </p:nvPr>
        </p:nvSpPr>
        <p:spPr/>
        <p:txBody>
          <a:bodyPr/>
          <a:lstStyle>
            <a:lvl1pPr>
              <a:defRPr/>
            </a:lvl1pPr>
          </a:lstStyle>
          <a:p>
            <a:pPr lvl="0"/>
            <a:fld id="{F1DD7DDD-95BA-4A63-B536-13D54DFD266A}" type="datetime1">
              <a:rPr lang="es-ES"/>
              <a:pPr lvl="0"/>
              <a:t>18/06/2021</a:t>
            </a:fld>
            <a:endParaRPr lang="es-ES"/>
          </a:p>
        </p:txBody>
      </p:sp>
      <p:sp>
        <p:nvSpPr>
          <p:cNvPr id="3" name="Marcador de pie de página 2">
            <a:extLst>
              <a:ext uri="{FF2B5EF4-FFF2-40B4-BE49-F238E27FC236}">
                <a16:creationId xmlns:a16="http://schemas.microsoft.com/office/drawing/2014/main" id="{234DF18A-FD0C-4BC6-99F6-B5AE515C314F}"/>
              </a:ext>
            </a:extLst>
          </p:cNvPr>
          <p:cNvSpPr txBox="1">
            <a:spLocks noGrp="1"/>
          </p:cNvSpPr>
          <p:nvPr>
            <p:ph type="ftr" sz="quarter" idx="9"/>
          </p:nvPr>
        </p:nvSpPr>
        <p:spPr/>
        <p:txBody>
          <a:bodyPr/>
          <a:lstStyle>
            <a:lvl1pPr>
              <a:defRPr/>
            </a:lvl1pPr>
          </a:lstStyle>
          <a:p>
            <a:pPr lvl="0"/>
            <a:endParaRPr lang="es-ES"/>
          </a:p>
        </p:txBody>
      </p:sp>
      <p:sp>
        <p:nvSpPr>
          <p:cNvPr id="4" name="Marcador de número de diapositiva 3">
            <a:extLst>
              <a:ext uri="{FF2B5EF4-FFF2-40B4-BE49-F238E27FC236}">
                <a16:creationId xmlns:a16="http://schemas.microsoft.com/office/drawing/2014/main" id="{BC1DFCDE-AC73-4619-B07A-251F21E9C7DE}"/>
              </a:ext>
            </a:extLst>
          </p:cNvPr>
          <p:cNvSpPr txBox="1">
            <a:spLocks noGrp="1"/>
          </p:cNvSpPr>
          <p:nvPr>
            <p:ph type="sldNum" sz="quarter" idx="8"/>
          </p:nvPr>
        </p:nvSpPr>
        <p:spPr/>
        <p:txBody>
          <a:bodyPr/>
          <a:lstStyle>
            <a:lvl1pPr>
              <a:defRPr/>
            </a:lvl1pPr>
          </a:lstStyle>
          <a:p>
            <a:pPr lvl="0"/>
            <a:fld id="{C55C078D-663C-4F9E-B36F-67D76E3AF603}" type="slidenum">
              <a:t>‹Nº›</a:t>
            </a:fld>
            <a:endParaRPr lang="es-ES"/>
          </a:p>
        </p:txBody>
      </p:sp>
    </p:spTree>
    <p:extLst>
      <p:ext uri="{BB962C8B-B14F-4D97-AF65-F5344CB8AC3E}">
        <p14:creationId xmlns:p14="http://schemas.microsoft.com/office/powerpoint/2010/main" val="1079615043"/>
      </p:ext>
    </p:extLst>
  </p:cSld>
  <p:clrMapOvr>
    <a:masterClrMapping/>
  </p:clrMapOvr>
  <p:hf sldNum="0"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AF5228C-AC68-4AFE-AAD2-25966EACB7CE}"/>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contenido 2">
            <a:extLst>
              <a:ext uri="{FF2B5EF4-FFF2-40B4-BE49-F238E27FC236}">
                <a16:creationId xmlns:a16="http://schemas.microsoft.com/office/drawing/2014/main" id="{B64DF225-C232-4B87-9B0D-F86F2BD43D2A}"/>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50D64D88-7240-4E5F-A5F8-D443CA8B850E}"/>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7A689511-8F5C-4FA9-B057-03C90B0FDE46}"/>
              </a:ext>
            </a:extLst>
          </p:cNvPr>
          <p:cNvSpPr txBox="1">
            <a:spLocks noGrp="1"/>
          </p:cNvSpPr>
          <p:nvPr>
            <p:ph type="dt" sz="half" idx="7"/>
          </p:nvPr>
        </p:nvSpPr>
        <p:spPr/>
        <p:txBody>
          <a:bodyPr/>
          <a:lstStyle>
            <a:lvl1pPr>
              <a:defRPr/>
            </a:lvl1pPr>
          </a:lstStyle>
          <a:p>
            <a:pPr lvl="0"/>
            <a:fld id="{B0F424B9-2E83-4D75-9406-2C6EE5AB53E3}" type="datetime1">
              <a:rPr lang="es-ES"/>
              <a:pPr lvl="0"/>
              <a:t>18/06/2021</a:t>
            </a:fld>
            <a:endParaRPr lang="es-ES"/>
          </a:p>
        </p:txBody>
      </p:sp>
      <p:sp>
        <p:nvSpPr>
          <p:cNvPr id="6" name="Marcador de pie de página 5">
            <a:extLst>
              <a:ext uri="{FF2B5EF4-FFF2-40B4-BE49-F238E27FC236}">
                <a16:creationId xmlns:a16="http://schemas.microsoft.com/office/drawing/2014/main" id="{B28C5AC6-4F1B-4C9E-888F-459AF8A09D66}"/>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1D4C48C2-E9D5-4BF7-BC30-DC85AED07DCA}"/>
              </a:ext>
            </a:extLst>
          </p:cNvPr>
          <p:cNvSpPr txBox="1">
            <a:spLocks noGrp="1"/>
          </p:cNvSpPr>
          <p:nvPr>
            <p:ph type="sldNum" sz="quarter" idx="8"/>
          </p:nvPr>
        </p:nvSpPr>
        <p:spPr/>
        <p:txBody>
          <a:bodyPr/>
          <a:lstStyle>
            <a:lvl1pPr>
              <a:defRPr/>
            </a:lvl1pPr>
          </a:lstStyle>
          <a:p>
            <a:pPr lvl="0"/>
            <a:fld id="{10E547E7-DA4B-4A24-A31E-115932E208EB}" type="slidenum">
              <a:t>‹Nº›</a:t>
            </a:fld>
            <a:endParaRPr lang="es-ES"/>
          </a:p>
        </p:txBody>
      </p:sp>
    </p:spTree>
    <p:extLst>
      <p:ext uri="{BB962C8B-B14F-4D97-AF65-F5344CB8AC3E}">
        <p14:creationId xmlns:p14="http://schemas.microsoft.com/office/powerpoint/2010/main" val="46750414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440854A-237D-404C-B7EC-CFECDC3CD0F3}"/>
              </a:ext>
            </a:extLst>
          </p:cNvPr>
          <p:cNvSpPr txBox="1">
            <a:spLocks noGrp="1"/>
          </p:cNvSpPr>
          <p:nvPr>
            <p:ph type="title"/>
          </p:nvPr>
        </p:nvSpPr>
        <p:spPr>
          <a:xfrm>
            <a:off x="839784" y="457200"/>
            <a:ext cx="3932240" cy="1600200"/>
          </a:xfrm>
        </p:spPr>
        <p:txBody>
          <a:bodyPr anchor="b"/>
          <a:lstStyle>
            <a:lvl1pPr>
              <a:defRPr sz="3200"/>
            </a:lvl1pPr>
          </a:lstStyle>
          <a:p>
            <a:pPr lvl="0"/>
            <a:r>
              <a:rPr lang="es-ES"/>
              <a:t>Haga clic para modificar el estilo de título del patrón</a:t>
            </a:r>
          </a:p>
        </p:txBody>
      </p:sp>
      <p:sp>
        <p:nvSpPr>
          <p:cNvPr id="3" name="Marcador de posición de imagen 2">
            <a:extLst>
              <a:ext uri="{FF2B5EF4-FFF2-40B4-BE49-F238E27FC236}">
                <a16:creationId xmlns:a16="http://schemas.microsoft.com/office/drawing/2014/main" id="{ECD6D7EB-CC6C-47A6-BBDE-653135E65FE2}"/>
              </a:ext>
            </a:extLst>
          </p:cNvPr>
          <p:cNvSpPr txBox="1">
            <a:spLocks noGrp="1"/>
          </p:cNvSpPr>
          <p:nvPr>
            <p:ph type="pic" idx="1"/>
          </p:nvPr>
        </p:nvSpPr>
        <p:spPr>
          <a:xfrm>
            <a:off x="5183184" y="987423"/>
            <a:ext cx="6172200" cy="4873623"/>
          </a:xfrm>
        </p:spPr>
        <p:txBody>
          <a:bodyPr/>
          <a:lstStyle>
            <a:lvl1pPr marL="0" indent="0">
              <a:buNone/>
              <a:defRPr sz="3200"/>
            </a:lvl1pPr>
          </a:lstStyle>
          <a:p>
            <a:pPr lvl="0"/>
            <a:endParaRPr lang="es-ES"/>
          </a:p>
        </p:txBody>
      </p:sp>
      <p:sp>
        <p:nvSpPr>
          <p:cNvPr id="4" name="Marcador de texto 3">
            <a:extLst>
              <a:ext uri="{FF2B5EF4-FFF2-40B4-BE49-F238E27FC236}">
                <a16:creationId xmlns:a16="http://schemas.microsoft.com/office/drawing/2014/main" id="{2D31F0C9-A3AF-4A91-853B-CA7C15E29AD7}"/>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AC9CE4F1-FFEC-40A3-94B3-1C5F542FE0EB}"/>
              </a:ext>
            </a:extLst>
          </p:cNvPr>
          <p:cNvSpPr txBox="1">
            <a:spLocks noGrp="1"/>
          </p:cNvSpPr>
          <p:nvPr>
            <p:ph type="dt" sz="half" idx="7"/>
          </p:nvPr>
        </p:nvSpPr>
        <p:spPr/>
        <p:txBody>
          <a:bodyPr/>
          <a:lstStyle>
            <a:lvl1pPr>
              <a:defRPr/>
            </a:lvl1pPr>
          </a:lstStyle>
          <a:p>
            <a:pPr lvl="0"/>
            <a:fld id="{E69A7E5B-30C1-4F18-AF30-64297BE24276}" type="datetime1">
              <a:rPr lang="es-ES"/>
              <a:pPr lvl="0"/>
              <a:t>18/06/2021</a:t>
            </a:fld>
            <a:endParaRPr lang="es-ES"/>
          </a:p>
        </p:txBody>
      </p:sp>
      <p:sp>
        <p:nvSpPr>
          <p:cNvPr id="6" name="Marcador de pie de página 5">
            <a:extLst>
              <a:ext uri="{FF2B5EF4-FFF2-40B4-BE49-F238E27FC236}">
                <a16:creationId xmlns:a16="http://schemas.microsoft.com/office/drawing/2014/main" id="{51D395AF-8694-42C3-8563-12C2431D4E7D}"/>
              </a:ext>
            </a:extLst>
          </p:cNvPr>
          <p:cNvSpPr txBox="1">
            <a:spLocks noGrp="1"/>
          </p:cNvSpPr>
          <p:nvPr>
            <p:ph type="ftr" sz="quarter" idx="9"/>
          </p:nvPr>
        </p:nvSpPr>
        <p:spPr/>
        <p:txBody>
          <a:bodyPr/>
          <a:lstStyle>
            <a:lvl1pPr>
              <a:defRPr/>
            </a:lvl1pPr>
          </a:lstStyle>
          <a:p>
            <a:pPr lvl="0"/>
            <a:endParaRPr lang="es-ES"/>
          </a:p>
        </p:txBody>
      </p:sp>
      <p:sp>
        <p:nvSpPr>
          <p:cNvPr id="7" name="Marcador de número de diapositiva 6">
            <a:extLst>
              <a:ext uri="{FF2B5EF4-FFF2-40B4-BE49-F238E27FC236}">
                <a16:creationId xmlns:a16="http://schemas.microsoft.com/office/drawing/2014/main" id="{D56273FB-0D52-49EE-B704-DB4D5ADFD85F}"/>
              </a:ext>
            </a:extLst>
          </p:cNvPr>
          <p:cNvSpPr txBox="1">
            <a:spLocks noGrp="1"/>
          </p:cNvSpPr>
          <p:nvPr>
            <p:ph type="sldNum" sz="quarter" idx="8"/>
          </p:nvPr>
        </p:nvSpPr>
        <p:spPr/>
        <p:txBody>
          <a:bodyPr/>
          <a:lstStyle>
            <a:lvl1pPr>
              <a:defRPr/>
            </a:lvl1pPr>
          </a:lstStyle>
          <a:p>
            <a:pPr lvl="0"/>
            <a:fld id="{E0E2BB4C-374C-4E36-8545-4B317FB9931F}" type="slidenum">
              <a:t>‹Nº›</a:t>
            </a:fld>
            <a:endParaRPr lang="es-ES"/>
          </a:p>
        </p:txBody>
      </p:sp>
    </p:spTree>
    <p:extLst>
      <p:ext uri="{BB962C8B-B14F-4D97-AF65-F5344CB8AC3E}">
        <p14:creationId xmlns:p14="http://schemas.microsoft.com/office/powerpoint/2010/main" val="4046309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7E365C08-F2A0-4ABC-985A-48E5C46E9480}"/>
              </a:ext>
            </a:extLst>
          </p:cNvPr>
          <p:cNvSpPr txBox="1">
            <a:spLocks noGrp="1"/>
          </p:cNvSpPr>
          <p:nvPr>
            <p:ph type="title"/>
          </p:nvPr>
        </p:nvSpPr>
        <p:spPr/>
        <p:txBody>
          <a:bodyPr/>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3CDB97B2-D8D7-4651-BDD9-FF0EBF92E135}"/>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8E4F3758-0570-4CAF-8363-1C353C537472}"/>
              </a:ext>
            </a:extLst>
          </p:cNvPr>
          <p:cNvSpPr txBox="1">
            <a:spLocks noGrp="1"/>
          </p:cNvSpPr>
          <p:nvPr>
            <p:ph type="dt" sz="half" idx="7"/>
          </p:nvPr>
        </p:nvSpPr>
        <p:spPr/>
        <p:txBody>
          <a:bodyPr/>
          <a:lstStyle>
            <a:lvl1pPr>
              <a:defRPr/>
            </a:lvl1pPr>
          </a:lstStyle>
          <a:p>
            <a:pPr lvl="0"/>
            <a:fld id="{10AEA3A0-5E82-4310-8A14-3B5D2F952187}" type="datetime1">
              <a:rPr lang="es-ES"/>
              <a:pPr lvl="0"/>
              <a:t>18/06/2021</a:t>
            </a:fld>
            <a:endParaRPr lang="es-ES"/>
          </a:p>
        </p:txBody>
      </p:sp>
      <p:sp>
        <p:nvSpPr>
          <p:cNvPr id="5" name="Marcador de pie de página 4">
            <a:extLst>
              <a:ext uri="{FF2B5EF4-FFF2-40B4-BE49-F238E27FC236}">
                <a16:creationId xmlns:a16="http://schemas.microsoft.com/office/drawing/2014/main" id="{25BC7AEC-8CCD-488F-8002-F790AB0CECE2}"/>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11C79668-029A-40D9-A9F9-EEC25988EF67}"/>
              </a:ext>
            </a:extLst>
          </p:cNvPr>
          <p:cNvSpPr txBox="1">
            <a:spLocks noGrp="1"/>
          </p:cNvSpPr>
          <p:nvPr>
            <p:ph type="sldNum" sz="quarter" idx="8"/>
          </p:nvPr>
        </p:nvSpPr>
        <p:spPr/>
        <p:txBody>
          <a:bodyPr/>
          <a:lstStyle>
            <a:lvl1pPr>
              <a:defRPr/>
            </a:lvl1pPr>
          </a:lstStyle>
          <a:p>
            <a:pPr lvl="0"/>
            <a:fld id="{7B41030E-84D5-4E92-BE93-FF4672F6A987}" type="slidenum">
              <a:t>‹Nº›</a:t>
            </a:fld>
            <a:endParaRPr lang="es-ES"/>
          </a:p>
        </p:txBody>
      </p:sp>
    </p:spTree>
    <p:extLst>
      <p:ext uri="{BB962C8B-B14F-4D97-AF65-F5344CB8AC3E}">
        <p14:creationId xmlns:p14="http://schemas.microsoft.com/office/powerpoint/2010/main" val="23635552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047B6B7D-A646-4B59-827D-2B020D8C24A3}"/>
              </a:ext>
            </a:extLst>
          </p:cNvPr>
          <p:cNvSpPr txBox="1">
            <a:spLocks noGrp="1"/>
          </p:cNvSpPr>
          <p:nvPr>
            <p:ph type="title" orient="vert"/>
          </p:nvPr>
        </p:nvSpPr>
        <p:spPr>
          <a:xfrm>
            <a:off x="8724903" y="365129"/>
            <a:ext cx="2628899" cy="5811834"/>
          </a:xfrm>
        </p:spPr>
        <p:txBody>
          <a:bodyPr vert="eaVert"/>
          <a:lstStyle>
            <a:lvl1pPr>
              <a:defRPr/>
            </a:lvl1pPr>
          </a:lstStyle>
          <a:p>
            <a:pPr lvl="0"/>
            <a:r>
              <a:rPr lang="es-ES"/>
              <a:t>Haga clic para modificar el estilo de título del patrón</a:t>
            </a:r>
          </a:p>
        </p:txBody>
      </p:sp>
      <p:sp>
        <p:nvSpPr>
          <p:cNvPr id="3" name="Marcador de texto vertical 2">
            <a:extLst>
              <a:ext uri="{FF2B5EF4-FFF2-40B4-BE49-F238E27FC236}">
                <a16:creationId xmlns:a16="http://schemas.microsoft.com/office/drawing/2014/main" id="{B58E0532-538E-432D-9443-A00DD0ABDE96}"/>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BBDE9F22-476F-48C6-8378-7D8A57345217}"/>
              </a:ext>
            </a:extLst>
          </p:cNvPr>
          <p:cNvSpPr txBox="1">
            <a:spLocks noGrp="1"/>
          </p:cNvSpPr>
          <p:nvPr>
            <p:ph type="dt" sz="half" idx="7"/>
          </p:nvPr>
        </p:nvSpPr>
        <p:spPr/>
        <p:txBody>
          <a:bodyPr/>
          <a:lstStyle>
            <a:lvl1pPr>
              <a:defRPr/>
            </a:lvl1pPr>
          </a:lstStyle>
          <a:p>
            <a:pPr lvl="0"/>
            <a:fld id="{72C233FD-481B-4B84-8FFE-8B6CBCE308C7}" type="datetime1">
              <a:rPr lang="es-ES"/>
              <a:pPr lvl="0"/>
              <a:t>18/06/2021</a:t>
            </a:fld>
            <a:endParaRPr lang="es-ES"/>
          </a:p>
        </p:txBody>
      </p:sp>
      <p:sp>
        <p:nvSpPr>
          <p:cNvPr id="5" name="Marcador de pie de página 4">
            <a:extLst>
              <a:ext uri="{FF2B5EF4-FFF2-40B4-BE49-F238E27FC236}">
                <a16:creationId xmlns:a16="http://schemas.microsoft.com/office/drawing/2014/main" id="{1E20A164-40BC-4FAF-826C-FEB8812F6BB6}"/>
              </a:ext>
            </a:extLst>
          </p:cNvPr>
          <p:cNvSpPr txBox="1">
            <a:spLocks noGrp="1"/>
          </p:cNvSpPr>
          <p:nvPr>
            <p:ph type="ftr" sz="quarter" idx="9"/>
          </p:nvPr>
        </p:nvSpPr>
        <p:spPr/>
        <p:txBody>
          <a:bodyPr/>
          <a:lstStyle>
            <a:lvl1pPr>
              <a:defRPr/>
            </a:lvl1pPr>
          </a:lstStyle>
          <a:p>
            <a:pPr lvl="0"/>
            <a:endParaRPr lang="es-ES"/>
          </a:p>
        </p:txBody>
      </p:sp>
      <p:sp>
        <p:nvSpPr>
          <p:cNvPr id="6" name="Marcador de número de diapositiva 5">
            <a:extLst>
              <a:ext uri="{FF2B5EF4-FFF2-40B4-BE49-F238E27FC236}">
                <a16:creationId xmlns:a16="http://schemas.microsoft.com/office/drawing/2014/main" id="{A944AAD5-4F5D-453F-8C76-1EB6D79B2763}"/>
              </a:ext>
            </a:extLst>
          </p:cNvPr>
          <p:cNvSpPr txBox="1">
            <a:spLocks noGrp="1"/>
          </p:cNvSpPr>
          <p:nvPr>
            <p:ph type="sldNum" sz="quarter" idx="8"/>
          </p:nvPr>
        </p:nvSpPr>
        <p:spPr/>
        <p:txBody>
          <a:bodyPr/>
          <a:lstStyle>
            <a:lvl1pPr>
              <a:defRPr/>
            </a:lvl1pPr>
          </a:lstStyle>
          <a:p>
            <a:pPr lvl="0"/>
            <a:fld id="{D646561E-6BA6-484F-BAE4-142039DA3CC9}" type="slidenum">
              <a:t>‹Nº›</a:t>
            </a:fld>
            <a:endParaRPr lang="es-ES"/>
          </a:p>
        </p:txBody>
      </p:sp>
    </p:spTree>
    <p:extLst>
      <p:ext uri="{BB962C8B-B14F-4D97-AF65-F5344CB8AC3E}">
        <p14:creationId xmlns:p14="http://schemas.microsoft.com/office/powerpoint/2010/main" val="334974680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6307694F-8ABF-4548-8B1F-0CC995C5DA5E}"/>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8FEA1850-8FF3-44FE-8F0B-A0940AE36F78}"/>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F551F4EB-1952-4A2D-B5A3-968AFAB515F9}"/>
              </a:ext>
            </a:extLst>
          </p:cNvPr>
          <p:cNvSpPr>
            <a:spLocks noGrp="1"/>
          </p:cNvSpPr>
          <p:nvPr>
            <p:ph type="dt" sz="half" idx="10"/>
          </p:nvPr>
        </p:nvSpPr>
        <p:spPr/>
        <p:txBody>
          <a:bodyPr/>
          <a:lstStyle>
            <a:lvl1pPr>
              <a:defRPr/>
            </a:lvl1pPr>
          </a:lstStyle>
          <a:p>
            <a:pPr fontAlgn="base">
              <a:spcBef>
                <a:spcPct val="0"/>
              </a:spcBef>
              <a:spcAft>
                <a:spcPct val="0"/>
              </a:spcAft>
            </a:pPr>
            <a:endParaRPr lang="es-ES" altLang="es-ES">
              <a:solidFill>
                <a:srgbClr val="000000"/>
              </a:solidFill>
            </a:endParaRPr>
          </a:p>
        </p:txBody>
      </p:sp>
    </p:spTree>
    <p:extLst>
      <p:ext uri="{BB962C8B-B14F-4D97-AF65-F5344CB8AC3E}">
        <p14:creationId xmlns:p14="http://schemas.microsoft.com/office/powerpoint/2010/main" val="40428493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Marcador de título 1">
            <a:extLst>
              <a:ext uri="{FF2B5EF4-FFF2-40B4-BE49-F238E27FC236}">
                <a16:creationId xmlns:a16="http://schemas.microsoft.com/office/drawing/2014/main" id="{7FF37C06-EE8A-4F98-96B1-9E63C1DD8443}"/>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s-ES"/>
              <a:t>Haga clic para modificar el estilo de título del patrón</a:t>
            </a:r>
          </a:p>
        </p:txBody>
      </p:sp>
      <p:sp>
        <p:nvSpPr>
          <p:cNvPr id="3" name="Marcador de texto 2">
            <a:extLst>
              <a:ext uri="{FF2B5EF4-FFF2-40B4-BE49-F238E27FC236}">
                <a16:creationId xmlns:a16="http://schemas.microsoft.com/office/drawing/2014/main" id="{2FDD46AB-4F06-44E8-BB53-BDE733CC4D01}"/>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51039B8D-2217-47A0-A220-D5A1868BBBFF}"/>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D6E295D4-8268-45D4-82D9-48E900D187D1}" type="datetime1">
              <a:rPr lang="es-ES"/>
              <a:pPr lvl="0"/>
              <a:t>18/06/2021</a:t>
            </a:fld>
            <a:endParaRPr lang="es-ES"/>
          </a:p>
        </p:txBody>
      </p:sp>
      <p:sp>
        <p:nvSpPr>
          <p:cNvPr id="5" name="Marcador de pie de página 4">
            <a:extLst>
              <a:ext uri="{FF2B5EF4-FFF2-40B4-BE49-F238E27FC236}">
                <a16:creationId xmlns:a16="http://schemas.microsoft.com/office/drawing/2014/main" id="{1DFB38F8-9C24-4E87-A0C8-5FF64C2765F4}"/>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endParaRPr lang="es-ES"/>
          </a:p>
        </p:txBody>
      </p:sp>
      <p:sp>
        <p:nvSpPr>
          <p:cNvPr id="6" name="Marcador de número de diapositiva 5">
            <a:extLst>
              <a:ext uri="{FF2B5EF4-FFF2-40B4-BE49-F238E27FC236}">
                <a16:creationId xmlns:a16="http://schemas.microsoft.com/office/drawing/2014/main" id="{CD54514A-A08D-4727-A62F-002D27803655}"/>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s-ES" sz="1200" b="0" i="0" u="none" strike="noStrike" kern="1200" cap="none" spc="0" baseline="0">
                <a:solidFill>
                  <a:srgbClr val="898989"/>
                </a:solidFill>
                <a:uFillTx/>
                <a:latin typeface="Calibri"/>
              </a:defRPr>
            </a:lvl1pPr>
          </a:lstStyle>
          <a:p>
            <a:pPr lvl="0"/>
            <a:fld id="{A9731A52-4DEF-4467-846C-5C7026195849}" type="slidenum">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s-E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s-E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s-E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s-E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s-E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4875DEFE-2F03-44E6-9D4F-DDEE405206CD}"/>
              </a:ext>
            </a:extLst>
          </p:cNvPr>
          <p:cNvSpPr>
            <a:spLocks noGrp="1" noChangeArrowheads="1"/>
          </p:cNvSpPr>
          <p:nvPr>
            <p:ph type="dt" sz="half" idx="2"/>
          </p:nvPr>
        </p:nvSpPr>
        <p:spPr bwMode="auto">
          <a:xfrm>
            <a:off x="609600" y="6245225"/>
            <a:ext cx="28448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3021508897"/>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wav"/><Relationship Id="rId1" Type="http://schemas.microsoft.com/office/2007/relationships/media" Target="../media/media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5.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44.emf"/><Relationship Id="rId2" Type="http://schemas.openxmlformats.org/officeDocument/2006/relationships/oleObject" Target="../embeddings/Microsoft_PowerPoint_97-2003_Presentation.ppt"/><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8" Type="http://schemas.openxmlformats.org/officeDocument/2006/relationships/image" Target="../media/image48.png"/><Relationship Id="rId13" Type="http://schemas.openxmlformats.org/officeDocument/2006/relationships/hyperlink" Target="https://vk.com/mispps" TargetMode="External"/><Relationship Id="rId3" Type="http://schemas.openxmlformats.org/officeDocument/2006/relationships/image" Target="../media/image45.png"/><Relationship Id="rId7" Type="http://schemas.openxmlformats.org/officeDocument/2006/relationships/hyperlink" Target="https://www.facebook.com/mispps" TargetMode="External"/><Relationship Id="rId12" Type="http://schemas.openxmlformats.org/officeDocument/2006/relationships/image" Target="../media/image5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47.png"/><Relationship Id="rId11" Type="http://schemas.openxmlformats.org/officeDocument/2006/relationships/hyperlink" Target="https://plus.google.com/+Mispps/" TargetMode="External"/><Relationship Id="rId5" Type="http://schemas.openxmlformats.org/officeDocument/2006/relationships/image" Target="../media/image46.png"/><Relationship Id="rId10" Type="http://schemas.openxmlformats.org/officeDocument/2006/relationships/image" Target="../media/image4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51.png"/></Relationships>
</file>

<file path=ppt/slides/slide1.xml><?xml version="1.0" encoding="utf-8"?>
<p:sld xmlns:a="http://schemas.openxmlformats.org/drawingml/2006/main" xmlns:r="http://schemas.openxmlformats.org/officeDocument/2006/relationships" xmlns:p="http://schemas.openxmlformats.org/presentationml/2006/main" showMasterSp="0">
  <p:cSld name="Slide1">
    <p:bg>
      <p:bgPr>
        <a:solidFill>
          <a:srgbClr val="000000"/>
        </a:solidFill>
        <a:effectLst/>
      </p:bgPr>
    </p:bg>
    <p:spTree>
      <p:nvGrpSpPr>
        <p:cNvPr id="1" name=""/>
        <p:cNvGrpSpPr/>
        <p:nvPr/>
      </p:nvGrpSpPr>
      <p:grpSpPr>
        <a:xfrm>
          <a:off x="0" y="0"/>
          <a:ext cx="0" cy="0"/>
          <a:chOff x="0" y="0"/>
          <a:chExt cx="0" cy="0"/>
        </a:xfrm>
      </p:grpSpPr>
      <p:sp>
        <p:nvSpPr>
          <p:cNvPr id="2" name="CuadroTexto 2">
            <a:extLst>
              <a:ext uri="{FF2B5EF4-FFF2-40B4-BE49-F238E27FC236}">
                <a16:creationId xmlns:a16="http://schemas.microsoft.com/office/drawing/2014/main" id="{D543010A-236A-45D0-A347-270E06976B37}"/>
              </a:ext>
            </a:extLst>
          </p:cNvPr>
          <p:cNvSpPr txBox="1"/>
          <p:nvPr/>
        </p:nvSpPr>
        <p:spPr>
          <a:xfrm>
            <a:off x="0" y="2752078"/>
            <a:ext cx="12191996" cy="1354217"/>
          </a:xfrm>
          <a:prstGeom prst="rect">
            <a:avLst/>
          </a:prstGeom>
          <a:noFill/>
          <a:ln cap="flat">
            <a:noFill/>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4000" b="0" i="0" u="none" strike="noStrike" kern="1200" cap="none" spc="0" baseline="0">
                <a:solidFill>
                  <a:srgbClr val="FFFFFF"/>
                </a:solidFill>
                <a:uFillTx/>
                <a:latin typeface="Calibri" pitchFamily="34"/>
                <a:ea typeface="Calibri" pitchFamily="34"/>
              </a:rPr>
              <a:t>CASTILLO DE SAN VICENTE</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s-ES" sz="1400" b="0" i="0" u="none" strike="noStrike" kern="1200" cap="none" spc="0" baseline="0">
              <a:solidFill>
                <a:srgbClr val="FFFFFF"/>
              </a:solidFill>
              <a:uFillTx/>
              <a:latin typeface="Calibri" pitchFamily="34"/>
              <a:ea typeface="Calibri"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2800" b="0" i="0" u="none" strike="noStrike" kern="1200" cap="none" spc="0" baseline="0">
                <a:solidFill>
                  <a:srgbClr val="FFFFFF"/>
                </a:solidFill>
                <a:uFillTx/>
                <a:latin typeface="Calibri" pitchFamily="34"/>
                <a:ea typeface="Calibri" pitchFamily="34"/>
              </a:rPr>
              <a:t>ARGÜESO · CANTABRIA</a:t>
            </a:r>
            <a:endParaRPr lang="es-ES" sz="2800" b="0" i="0" u="none" strike="noStrike" kern="1200" cap="none" spc="0" baseline="0">
              <a:solidFill>
                <a:srgbClr val="FFFFFF"/>
              </a:solidFill>
              <a:uFillTx/>
              <a:latin typeface="Calibri"/>
            </a:endParaRPr>
          </a:p>
        </p:txBody>
      </p:sp>
      <p:pic>
        <p:nvPicPr>
          <p:cNvPr id="3" name="05-Calata 1 a la spagnola; J Dalza">
            <a:extLst>
              <a:ext uri="{FF2B5EF4-FFF2-40B4-BE49-F238E27FC236}">
                <a16:creationId xmlns:a16="http://schemas.microsoft.com/office/drawing/2014/main" id="{D2BA3258-2C87-4ADC-99DF-16F308A976A6}"/>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370889" y="5747058"/>
            <a:ext cx="406395" cy="405170"/>
          </a:xfrm>
          <a:prstGeom prst="rect">
            <a:avLst/>
          </a:prstGeom>
          <a:noFill/>
          <a:ln cap="flat">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numSld="999" showWhenStopped="0">
                <p:cTn id="7" repeatCount="indefinite" fill="remove">
                  <p:endCondLst>
                    <p:cond evt="onPrev"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name="Slide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0C024036-0EC4-4CCF-A317-18E595692E56}"/>
              </a:ext>
            </a:extLst>
          </p:cNvPr>
          <p:cNvPicPr>
            <a:picLocks noChangeAspect="1"/>
          </p:cNvPicPr>
          <p:nvPr/>
        </p:nvPicPr>
        <p:blipFill>
          <a:blip r:embed="rId3"/>
          <a:stretch>
            <a:fillRect/>
          </a:stretch>
        </p:blipFill>
        <p:spPr>
          <a:xfrm>
            <a:off x="0" y="-65196"/>
            <a:ext cx="12191996" cy="6923196"/>
          </a:xfrm>
          <a:prstGeom prst="rect">
            <a:avLst/>
          </a:prstGeom>
          <a:noFill/>
          <a:ln cap="flat">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3">
    <p:bg>
      <p:bgPr>
        <a:solidFill>
          <a:srgbClr val="000000"/>
        </a:solidFill>
        <a:effectLst/>
      </p:bgPr>
    </p:bg>
    <p:spTree>
      <p:nvGrpSpPr>
        <p:cNvPr id="1" name=""/>
        <p:cNvGrpSpPr/>
        <p:nvPr/>
      </p:nvGrpSpPr>
      <p:grpSpPr>
        <a:xfrm>
          <a:off x="0" y="0"/>
          <a:ext cx="0" cy="0"/>
          <a:chOff x="0" y="0"/>
          <a:chExt cx="0" cy="0"/>
        </a:xfrm>
      </p:grpSpPr>
      <p:sp>
        <p:nvSpPr>
          <p:cNvPr id="2" name="CuadroTexto 1">
            <a:extLst>
              <a:ext uri="{FF2B5EF4-FFF2-40B4-BE49-F238E27FC236}">
                <a16:creationId xmlns:a16="http://schemas.microsoft.com/office/drawing/2014/main" id="{D1E4DCBC-5B1A-41E7-9856-D521E87F90E0}"/>
              </a:ext>
            </a:extLst>
          </p:cNvPr>
          <p:cNvSpPr txBox="1"/>
          <p:nvPr/>
        </p:nvSpPr>
        <p:spPr>
          <a:xfrm>
            <a:off x="1225122" y="763478"/>
            <a:ext cx="9845335" cy="5262975"/>
          </a:xfrm>
          <a:prstGeom prst="rect">
            <a:avLst/>
          </a:prstGeom>
          <a:noFill/>
          <a:ln cap="flat">
            <a:noFill/>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El castillo de San Vicente, más conocido como castillo de Argüeso, es una fortificación medieval del término municipal español de la Hermandad de Campoo de Suso, en el sur de Cantabria. Fue declarado bien de interés cultural en el año 1983. Se encuentra en lo alto de una loma, fácilmente visible desde la carretera de acceso desde Paracuelles. En este pequeño cerro que queda en la parte occidental del pueblo de Argüeso hubo, con anterioridad al castillo, una ermita (siglo IX) bajo la advocación de San Vicente, así como una necrópolis altomedieval de los siglos IX y X, cuyos restos pueden verse en lo que es el patio de armas del castillo actual. Las dos torres se cree que se alzaron durante los siglos XIII (la derecha) y XIV (la izquierda). Pertenecía a la Casa de la Vega, y en el siglo siguiente, por el matrimonio de doña Leonor de la Vega con Diego Hurtado de Mendoza, pasó al señorío de los Mendoza. Ya en el siglo XV se añadió un cuerpo que unió las dos torres y una muralla. En 1475 se creó el marquesado de Argüeso.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s-ES" sz="1600" b="0" i="0" u="none" strike="noStrike" kern="1200" cap="none" spc="0" baseline="0">
                <a:solidFill>
                  <a:srgbClr val="FFFFFF"/>
                </a:solidFill>
                <a:uFillTx/>
                <a:latin typeface="Calibri" pitchFamily="34"/>
                <a:ea typeface="Calibri" pitchFamily="34"/>
              </a:rPr>
              <a:t>En la segunda mitad del siglo XX, concretamente en 1988, se inician los trabajos de restauración gracias a la colaboración del Gobierno Regional, siendo propiedad del Ayuntamiento de Hermandad de Campoo de Suso desde que se lo donara su última propietaria, Teresa Rábago García, en el año 1962. Al año siguiente, en septiembre de 1963, por el entonces Ministerio de Información y Turismo se elaboró un estudio de viabilidad dirigido por Jesús Valverde, arquitecto Jefe de su Servicio de Arquitectura, para convertir el castillo en un Parador Nacional de Turismo de tamaño pequeño, sólo once habitaciones, pero la iniciativa no prosperó finalmente. El castillo abrió sus puertas a las visitas en agosto de 1999, y desde entonces miles de personas se han acercado a conocer la fortaleza. Cabe destacar el trabajo sobre piedra y madera noble realizado de manera tradicional por artesanos de la zona, a las órdenes del Maestro de Obras Tomás Sobaler (Espinilla). Con los años, el castillo de San Vicente de Argüeso se ha convertido en uno de los principales focos culturales del sur de Cantabria, siendo sede de exposiciones temporales, conciertos, jornadas de recreación histórica, cursos e incluso bodas civiles.</a:t>
            </a:r>
            <a:endParaRPr lang="es-ES" sz="1600" b="0" i="0" u="none" strike="noStrike" kern="1200" cap="none" spc="0" baseline="0">
              <a:solidFill>
                <a:srgbClr val="FFFFFF"/>
              </a:solidFill>
              <a:uFillTx/>
              <a:latin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0CFDF51-D6A9-411A-A1B3-C5BDB4C2F853}"/>
              </a:ext>
            </a:extLst>
          </p:cNvPr>
          <p:cNvPicPr>
            <a:picLocks noChangeAspect="1"/>
          </p:cNvPicPr>
          <p:nvPr/>
        </p:nvPicPr>
        <p:blipFill>
          <a:blip r:embed="rId3"/>
          <a:stretch>
            <a:fillRect/>
          </a:stretch>
        </p:blipFill>
        <p:spPr>
          <a:xfrm>
            <a:off x="1239432" y="0"/>
            <a:ext cx="9713131" cy="6858000"/>
          </a:xfrm>
          <a:prstGeom prst="rect">
            <a:avLst/>
          </a:prstGeom>
          <a:noFill/>
          <a:ln cap="flat">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F549F8E-2C6A-463A-9FDE-AC02BF165AEF}"/>
              </a:ext>
            </a:extLst>
          </p:cNvPr>
          <p:cNvPicPr>
            <a:picLocks noChangeAspect="1"/>
          </p:cNvPicPr>
          <p:nvPr/>
        </p:nvPicPr>
        <p:blipFill>
          <a:blip r:embed="rId2"/>
          <a:stretch>
            <a:fillRect/>
          </a:stretch>
        </p:blipFill>
        <p:spPr>
          <a:xfrm>
            <a:off x="1406338" y="0"/>
            <a:ext cx="9379320" cy="6858000"/>
          </a:xfrm>
          <a:prstGeom prst="rect">
            <a:avLst/>
          </a:prstGeom>
          <a:noFill/>
          <a:ln cap="flat">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3B450B1-2E4E-439F-8A89-6383B496AED9}"/>
              </a:ext>
            </a:extLst>
          </p:cNvPr>
          <p:cNvPicPr>
            <a:picLocks noChangeAspect="1"/>
          </p:cNvPicPr>
          <p:nvPr/>
        </p:nvPicPr>
        <p:blipFill>
          <a:blip r:embed="rId2"/>
          <a:stretch>
            <a:fillRect/>
          </a:stretch>
        </p:blipFill>
        <p:spPr>
          <a:xfrm>
            <a:off x="2862" y="-45500"/>
            <a:ext cx="12189134" cy="6903500"/>
          </a:xfrm>
          <a:prstGeom prst="rect">
            <a:avLst/>
          </a:prstGeom>
          <a:noFill/>
          <a:ln cap="flat">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407800C-3DAB-4E06-8329-62E01C09E4C7}"/>
              </a:ext>
            </a:extLst>
          </p:cNvPr>
          <p:cNvPicPr>
            <a:picLocks noChangeAspect="1"/>
          </p:cNvPicPr>
          <p:nvPr/>
        </p:nvPicPr>
        <p:blipFill>
          <a:blip r:embed="rId2"/>
          <a:stretch>
            <a:fillRect/>
          </a:stretch>
        </p:blipFill>
        <p:spPr>
          <a:xfrm>
            <a:off x="1438424" y="0"/>
            <a:ext cx="9315148" cy="6858000"/>
          </a:xfrm>
          <a:prstGeom prst="rect">
            <a:avLst/>
          </a:prstGeom>
          <a:noFill/>
          <a:ln cap="flat">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23E6661-EAA3-4833-81B8-DCBF43A69305}"/>
              </a:ext>
            </a:extLst>
          </p:cNvPr>
          <p:cNvPicPr>
            <a:picLocks noChangeAspect="1"/>
          </p:cNvPicPr>
          <p:nvPr/>
        </p:nvPicPr>
        <p:blipFill>
          <a:blip r:embed="rId2"/>
          <a:stretch>
            <a:fillRect/>
          </a:stretch>
        </p:blipFill>
        <p:spPr>
          <a:xfrm>
            <a:off x="1432919" y="0"/>
            <a:ext cx="9326148" cy="6858000"/>
          </a:xfrm>
          <a:prstGeom prst="rect">
            <a:avLst/>
          </a:prstGeom>
          <a:noFill/>
          <a:ln cap="flat">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189E243-79D1-4685-9F26-8B43C6443208}"/>
              </a:ext>
            </a:extLst>
          </p:cNvPr>
          <p:cNvPicPr>
            <a:picLocks noChangeAspect="1"/>
          </p:cNvPicPr>
          <p:nvPr/>
        </p:nvPicPr>
        <p:blipFill>
          <a:blip r:embed="rId2"/>
          <a:stretch>
            <a:fillRect/>
          </a:stretch>
        </p:blipFill>
        <p:spPr>
          <a:xfrm>
            <a:off x="1511969" y="0"/>
            <a:ext cx="9168067" cy="6858000"/>
          </a:xfrm>
          <a:prstGeom prst="rect">
            <a:avLst/>
          </a:prstGeom>
          <a:noFill/>
          <a:ln cap="flat">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1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608D872-F2C9-4FFD-B3D5-603B21B61B67}"/>
              </a:ext>
            </a:extLst>
          </p:cNvPr>
          <p:cNvPicPr>
            <a:picLocks noChangeAspect="1"/>
          </p:cNvPicPr>
          <p:nvPr/>
        </p:nvPicPr>
        <p:blipFill>
          <a:blip r:embed="rId2"/>
          <a:stretch>
            <a:fillRect/>
          </a:stretch>
        </p:blipFill>
        <p:spPr>
          <a:xfrm>
            <a:off x="1634380" y="0"/>
            <a:ext cx="8923245" cy="6858000"/>
          </a:xfrm>
          <a:prstGeom prst="rect">
            <a:avLst/>
          </a:prstGeom>
          <a:noFill/>
          <a:ln cap="flat">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1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87E6CD9-9857-476A-9AE4-1D11D64EDD13}"/>
              </a:ext>
            </a:extLst>
          </p:cNvPr>
          <p:cNvPicPr>
            <a:picLocks noChangeAspect="1"/>
          </p:cNvPicPr>
          <p:nvPr/>
        </p:nvPicPr>
        <p:blipFill>
          <a:blip r:embed="rId2"/>
          <a:stretch>
            <a:fillRect/>
          </a:stretch>
        </p:blipFill>
        <p:spPr>
          <a:xfrm>
            <a:off x="1469139" y="0"/>
            <a:ext cx="9253728" cy="6858000"/>
          </a:xfrm>
          <a:prstGeom prst="rect">
            <a:avLst/>
          </a:prstGeom>
          <a:noFill/>
          <a:ln cap="flat">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1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D0E7373-C337-4121-99FC-26E90E912888}"/>
              </a:ext>
            </a:extLst>
          </p:cNvPr>
          <p:cNvPicPr>
            <a:picLocks noChangeAspect="1"/>
          </p:cNvPicPr>
          <p:nvPr/>
        </p:nvPicPr>
        <p:blipFill>
          <a:blip r:embed="rId2"/>
          <a:stretch>
            <a:fillRect/>
          </a:stretch>
        </p:blipFill>
        <p:spPr>
          <a:xfrm>
            <a:off x="3384962" y="0"/>
            <a:ext cx="4969370" cy="6858000"/>
          </a:xfrm>
          <a:prstGeom prst="rect">
            <a:avLst/>
          </a:prstGeom>
          <a:noFill/>
          <a:ln cap="flat">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1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D1731E3-7BFB-4442-86F1-71736914AA94}"/>
              </a:ext>
            </a:extLst>
          </p:cNvPr>
          <p:cNvPicPr>
            <a:picLocks noChangeAspect="1"/>
          </p:cNvPicPr>
          <p:nvPr/>
        </p:nvPicPr>
        <p:blipFill>
          <a:blip r:embed="rId2"/>
          <a:stretch>
            <a:fillRect/>
          </a:stretch>
        </p:blipFill>
        <p:spPr>
          <a:xfrm>
            <a:off x="927713" y="0"/>
            <a:ext cx="10293437" cy="6858000"/>
          </a:xfrm>
          <a:prstGeom prst="rect">
            <a:avLst/>
          </a:prstGeom>
          <a:noFill/>
          <a:ln cap="flat">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1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9D30C2F-3225-499E-84B5-AC65D5ABA154}"/>
              </a:ext>
            </a:extLst>
          </p:cNvPr>
          <p:cNvPicPr>
            <a:picLocks noChangeAspect="1"/>
          </p:cNvPicPr>
          <p:nvPr/>
        </p:nvPicPr>
        <p:blipFill>
          <a:blip r:embed="rId2"/>
          <a:stretch>
            <a:fillRect/>
          </a:stretch>
        </p:blipFill>
        <p:spPr>
          <a:xfrm>
            <a:off x="865571" y="-53263"/>
            <a:ext cx="10293437" cy="6858000"/>
          </a:xfrm>
          <a:prstGeom prst="rect">
            <a:avLst/>
          </a:prstGeom>
          <a:noFill/>
          <a:ln cap="flat">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1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9524D5C-2A26-42C6-BBEB-F39776325D2A}"/>
              </a:ext>
            </a:extLst>
          </p:cNvPr>
          <p:cNvPicPr>
            <a:picLocks noChangeAspect="1"/>
          </p:cNvPicPr>
          <p:nvPr/>
        </p:nvPicPr>
        <p:blipFill>
          <a:blip r:embed="rId2"/>
          <a:stretch>
            <a:fillRect/>
          </a:stretch>
        </p:blipFill>
        <p:spPr>
          <a:xfrm>
            <a:off x="893999" y="0"/>
            <a:ext cx="10403997" cy="6858000"/>
          </a:xfrm>
          <a:prstGeom prst="rect">
            <a:avLst/>
          </a:prstGeom>
          <a:noFill/>
          <a:ln cap="flat">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1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2BC98DD-3A2B-4B2E-84CF-FA8E20ABE113}"/>
              </a:ext>
            </a:extLst>
          </p:cNvPr>
          <p:cNvPicPr>
            <a:picLocks noChangeAspect="1"/>
          </p:cNvPicPr>
          <p:nvPr/>
        </p:nvPicPr>
        <p:blipFill>
          <a:blip r:embed="rId2"/>
          <a:stretch>
            <a:fillRect/>
          </a:stretch>
        </p:blipFill>
        <p:spPr>
          <a:xfrm>
            <a:off x="0" y="894758"/>
            <a:ext cx="12191996" cy="5068482"/>
          </a:xfrm>
          <a:prstGeom prst="rect">
            <a:avLst/>
          </a:prstGeom>
          <a:noFill/>
          <a:ln cap="flat">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1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5F8CC1F-63BB-41CD-A662-045AD1F43DFA}"/>
              </a:ext>
            </a:extLst>
          </p:cNvPr>
          <p:cNvPicPr>
            <a:picLocks noChangeAspect="1"/>
          </p:cNvPicPr>
          <p:nvPr/>
        </p:nvPicPr>
        <p:blipFill>
          <a:blip r:embed="rId2"/>
          <a:stretch>
            <a:fillRect/>
          </a:stretch>
        </p:blipFill>
        <p:spPr>
          <a:xfrm>
            <a:off x="936811" y="0"/>
            <a:ext cx="10318373" cy="6858000"/>
          </a:xfrm>
          <a:prstGeom prst="rect">
            <a:avLst/>
          </a:prstGeom>
          <a:noFill/>
          <a:ln cap="flat">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1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3929C8DB-A337-44A9-AC14-DAD4B8A3B8F6}"/>
              </a:ext>
            </a:extLst>
          </p:cNvPr>
          <p:cNvPicPr>
            <a:picLocks noChangeAspect="1"/>
          </p:cNvPicPr>
          <p:nvPr/>
        </p:nvPicPr>
        <p:blipFill>
          <a:blip r:embed="rId2"/>
          <a:stretch>
            <a:fillRect/>
          </a:stretch>
        </p:blipFill>
        <p:spPr>
          <a:xfrm>
            <a:off x="1157868" y="0"/>
            <a:ext cx="9876260" cy="6858000"/>
          </a:xfrm>
          <a:prstGeom prst="rect">
            <a:avLst/>
          </a:prstGeom>
          <a:noFill/>
          <a:ln cap="flat">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1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B3B87A4-7F7F-4470-8F12-8BCA40DC5738}"/>
              </a:ext>
            </a:extLst>
          </p:cNvPr>
          <p:cNvPicPr>
            <a:picLocks noChangeAspect="1"/>
          </p:cNvPicPr>
          <p:nvPr/>
        </p:nvPicPr>
        <p:blipFill>
          <a:blip r:embed="rId2"/>
          <a:stretch>
            <a:fillRect/>
          </a:stretch>
        </p:blipFill>
        <p:spPr>
          <a:xfrm>
            <a:off x="1477807" y="0"/>
            <a:ext cx="9236390" cy="6858000"/>
          </a:xfrm>
          <a:prstGeom prst="rect">
            <a:avLst/>
          </a:prstGeom>
          <a:noFill/>
          <a:ln cap="flat">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2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F08666F-4280-4976-8A6E-6365C1DFA468}"/>
              </a:ext>
            </a:extLst>
          </p:cNvPr>
          <p:cNvPicPr>
            <a:picLocks noChangeAspect="1"/>
          </p:cNvPicPr>
          <p:nvPr/>
        </p:nvPicPr>
        <p:blipFill>
          <a:blip r:embed="rId2"/>
          <a:stretch>
            <a:fillRect/>
          </a:stretch>
        </p:blipFill>
        <p:spPr>
          <a:xfrm>
            <a:off x="1448501" y="0"/>
            <a:ext cx="9294994" cy="6858000"/>
          </a:xfrm>
          <a:prstGeom prst="rect">
            <a:avLst/>
          </a:prstGeom>
          <a:noFill/>
          <a:ln cap="flat">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2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C670A4B-DE93-4BC5-B131-2841FA72C50C}"/>
              </a:ext>
            </a:extLst>
          </p:cNvPr>
          <p:cNvPicPr>
            <a:picLocks noChangeAspect="1"/>
          </p:cNvPicPr>
          <p:nvPr/>
        </p:nvPicPr>
        <p:blipFill>
          <a:blip r:embed="rId2"/>
          <a:stretch>
            <a:fillRect/>
          </a:stretch>
        </p:blipFill>
        <p:spPr>
          <a:xfrm>
            <a:off x="1478465" y="0"/>
            <a:ext cx="9235074" cy="6858000"/>
          </a:xfrm>
          <a:prstGeom prst="rect">
            <a:avLst/>
          </a:prstGeom>
          <a:noFill/>
          <a:ln cap="flat">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2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5517B2A-25E5-41A4-82B6-191B429F8484}"/>
              </a:ext>
            </a:extLst>
          </p:cNvPr>
          <p:cNvPicPr>
            <a:picLocks noChangeAspect="1"/>
          </p:cNvPicPr>
          <p:nvPr/>
        </p:nvPicPr>
        <p:blipFill>
          <a:blip r:embed="rId2"/>
          <a:stretch>
            <a:fillRect/>
          </a:stretch>
        </p:blipFill>
        <p:spPr>
          <a:xfrm>
            <a:off x="1586465" y="-24414"/>
            <a:ext cx="8945063" cy="6882414"/>
          </a:xfrm>
          <a:prstGeom prst="rect">
            <a:avLst/>
          </a:prstGeom>
          <a:noFill/>
          <a:ln cap="flat">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2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A540BDF-13D3-475E-9845-EDC4E24AC1D2}"/>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2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EE89B782-39EB-4FD1-9328-7CE6363FC083}"/>
              </a:ext>
            </a:extLst>
          </p:cNvPr>
          <p:cNvPicPr>
            <a:picLocks noChangeAspect="1"/>
          </p:cNvPicPr>
          <p:nvPr/>
        </p:nvPicPr>
        <p:blipFill>
          <a:blip r:embed="rId2"/>
          <a:stretch>
            <a:fillRect/>
          </a:stretch>
        </p:blipFill>
        <p:spPr>
          <a:xfrm>
            <a:off x="796213" y="0"/>
            <a:ext cx="10599560" cy="6858000"/>
          </a:xfrm>
          <a:prstGeom prst="rect">
            <a:avLst/>
          </a:prstGeom>
          <a:noFill/>
          <a:ln cap="flat">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2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5A1CB73-5D3B-492C-A7FA-6583CC452BEC}"/>
              </a:ext>
            </a:extLst>
          </p:cNvPr>
          <p:cNvPicPr>
            <a:picLocks noChangeAspect="1"/>
          </p:cNvPicPr>
          <p:nvPr/>
        </p:nvPicPr>
        <p:blipFill>
          <a:blip r:embed="rId2"/>
          <a:stretch>
            <a:fillRect/>
          </a:stretch>
        </p:blipFill>
        <p:spPr>
          <a:xfrm>
            <a:off x="1397852" y="0"/>
            <a:ext cx="9396292" cy="6858000"/>
          </a:xfrm>
          <a:prstGeom prst="rect">
            <a:avLst/>
          </a:prstGeom>
          <a:noFill/>
          <a:ln cap="flat">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name="Slide2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5E16FCEF-3809-46C6-9025-6ECDBF08B822}"/>
              </a:ext>
            </a:extLst>
          </p:cNvPr>
          <p:cNvPicPr>
            <a:picLocks noChangeAspect="1"/>
          </p:cNvPicPr>
          <p:nvPr/>
        </p:nvPicPr>
        <p:blipFill>
          <a:blip r:embed="rId2"/>
          <a:stretch>
            <a:fillRect/>
          </a:stretch>
        </p:blipFill>
        <p:spPr>
          <a:xfrm>
            <a:off x="1411504" y="0"/>
            <a:ext cx="9368997" cy="6858000"/>
          </a:xfrm>
          <a:prstGeom prst="rect">
            <a:avLst/>
          </a:prstGeom>
          <a:noFill/>
          <a:ln cap="flat">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name="Slide2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47C660B5-353A-4100-9E78-3F91A6158292}"/>
              </a:ext>
            </a:extLst>
          </p:cNvPr>
          <p:cNvPicPr>
            <a:picLocks noChangeAspect="1"/>
          </p:cNvPicPr>
          <p:nvPr/>
        </p:nvPicPr>
        <p:blipFill>
          <a:blip r:embed="rId2"/>
          <a:stretch>
            <a:fillRect/>
          </a:stretch>
        </p:blipFill>
        <p:spPr>
          <a:xfrm>
            <a:off x="0" y="0"/>
            <a:ext cx="12073627" cy="6858000"/>
          </a:xfrm>
          <a:prstGeom prst="rect">
            <a:avLst/>
          </a:prstGeom>
          <a:noFill/>
          <a:ln cap="flat">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name="Slide2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CBE8316-C462-4D6F-8270-AF9976C4618C}"/>
              </a:ext>
            </a:extLst>
          </p:cNvPr>
          <p:cNvPicPr>
            <a:picLocks noChangeAspect="1"/>
          </p:cNvPicPr>
          <p:nvPr/>
        </p:nvPicPr>
        <p:blipFill>
          <a:blip r:embed="rId2"/>
          <a:stretch>
            <a:fillRect/>
          </a:stretch>
        </p:blipFill>
        <p:spPr>
          <a:xfrm>
            <a:off x="1524003" y="0"/>
            <a:ext cx="9144000" cy="6858000"/>
          </a:xfrm>
          <a:prstGeom prst="rect">
            <a:avLst/>
          </a:prstGeom>
          <a:noFill/>
          <a:ln cap="flat">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name="Slide2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6E355EA-49EB-46B2-9D62-7C3D0CB2431A}"/>
              </a:ext>
            </a:extLst>
          </p:cNvPr>
          <p:cNvPicPr>
            <a:picLocks noChangeAspect="1"/>
          </p:cNvPicPr>
          <p:nvPr/>
        </p:nvPicPr>
        <p:blipFill>
          <a:blip r:embed="rId2"/>
          <a:stretch>
            <a:fillRect/>
          </a:stretch>
        </p:blipFill>
        <p:spPr>
          <a:xfrm>
            <a:off x="872968" y="0"/>
            <a:ext cx="10281979" cy="6858000"/>
          </a:xfrm>
          <a:prstGeom prst="rect">
            <a:avLst/>
          </a:prstGeom>
          <a:noFill/>
          <a:ln cap="flat">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name="Slide3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F704B59-ED6F-4E8E-9876-5A4FFE316143}"/>
              </a:ext>
            </a:extLst>
          </p:cNvPr>
          <p:cNvPicPr>
            <a:picLocks noChangeAspect="1"/>
          </p:cNvPicPr>
          <p:nvPr/>
        </p:nvPicPr>
        <p:blipFill>
          <a:blip r:embed="rId2"/>
          <a:stretch>
            <a:fillRect/>
          </a:stretch>
        </p:blipFill>
        <p:spPr>
          <a:xfrm>
            <a:off x="952868" y="0"/>
            <a:ext cx="10281979" cy="6858000"/>
          </a:xfrm>
          <a:prstGeom prst="rect">
            <a:avLst/>
          </a:prstGeom>
          <a:noFill/>
          <a:ln cap="flat">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name="Slide31">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B7C7335B-FDCA-4D93-88E3-699172585B4B}"/>
              </a:ext>
            </a:extLst>
          </p:cNvPr>
          <p:cNvPicPr>
            <a:picLocks noChangeAspect="1"/>
          </p:cNvPicPr>
          <p:nvPr/>
        </p:nvPicPr>
        <p:blipFill>
          <a:blip r:embed="rId2"/>
          <a:stretch>
            <a:fillRect/>
          </a:stretch>
        </p:blipFill>
        <p:spPr>
          <a:xfrm>
            <a:off x="917362" y="0"/>
            <a:ext cx="10281979" cy="6858000"/>
          </a:xfrm>
          <a:prstGeom prst="rect">
            <a:avLst/>
          </a:prstGeom>
          <a:noFill/>
          <a:ln cap="flat">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name="Slide3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EC743D0-EC30-49D9-8290-C26408F0BF8B}"/>
              </a:ext>
            </a:extLst>
          </p:cNvPr>
          <p:cNvPicPr>
            <a:picLocks noChangeAspect="1"/>
          </p:cNvPicPr>
          <p:nvPr/>
        </p:nvPicPr>
        <p:blipFill>
          <a:blip r:embed="rId2"/>
          <a:stretch>
            <a:fillRect/>
          </a:stretch>
        </p:blipFill>
        <p:spPr>
          <a:xfrm>
            <a:off x="1102775" y="-17757"/>
            <a:ext cx="9837453" cy="6960092"/>
          </a:xfrm>
          <a:prstGeom prst="rect">
            <a:avLst/>
          </a:prstGeom>
          <a:noFill/>
          <a:ln cap="flat">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name="Slide3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AA00112B-0CCD-493F-9E71-5B289142C8AB}"/>
              </a:ext>
            </a:extLst>
          </p:cNvPr>
          <p:cNvPicPr>
            <a:picLocks noChangeAspect="1"/>
          </p:cNvPicPr>
          <p:nvPr/>
        </p:nvPicPr>
        <p:blipFill>
          <a:blip r:embed="rId2"/>
          <a:stretch>
            <a:fillRect/>
          </a:stretch>
        </p:blipFill>
        <p:spPr>
          <a:xfrm>
            <a:off x="921980" y="29955"/>
            <a:ext cx="10242057" cy="6828035"/>
          </a:xfrm>
          <a:prstGeom prst="rect">
            <a:avLst/>
          </a:prstGeom>
          <a:noFill/>
          <a:ln cap="flat">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name="Slide3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994B9F12-558F-4F73-90F4-46B4AB165815}"/>
              </a:ext>
            </a:extLst>
          </p:cNvPr>
          <p:cNvPicPr>
            <a:picLocks noChangeAspect="1"/>
          </p:cNvPicPr>
          <p:nvPr/>
        </p:nvPicPr>
        <p:blipFill>
          <a:blip r:embed="rId2"/>
          <a:stretch>
            <a:fillRect/>
          </a:stretch>
        </p:blipFill>
        <p:spPr>
          <a:xfrm>
            <a:off x="946065" y="0"/>
            <a:ext cx="10299874" cy="6858000"/>
          </a:xfrm>
          <a:prstGeom prst="rect">
            <a:avLst/>
          </a:prstGeom>
          <a:noFill/>
          <a:ln cap="flat">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name="Slide3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811B76C2-861C-4979-914C-E4E7D34DA26B}"/>
              </a:ext>
            </a:extLst>
          </p:cNvPr>
          <p:cNvPicPr>
            <a:picLocks noChangeAspect="1"/>
          </p:cNvPicPr>
          <p:nvPr/>
        </p:nvPicPr>
        <p:blipFill>
          <a:blip r:embed="rId2"/>
          <a:stretch>
            <a:fillRect/>
          </a:stretch>
        </p:blipFill>
        <p:spPr>
          <a:xfrm>
            <a:off x="946065" y="0"/>
            <a:ext cx="10299874" cy="6858000"/>
          </a:xfrm>
          <a:prstGeom prst="rect">
            <a:avLst/>
          </a:prstGeom>
          <a:noFill/>
          <a:ln cap="flat">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name="Slide36">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27EC9CFF-6BD2-45BF-BD21-402D96BF9D2E}"/>
              </a:ext>
            </a:extLst>
          </p:cNvPr>
          <p:cNvPicPr>
            <a:picLocks noChangeAspect="1"/>
          </p:cNvPicPr>
          <p:nvPr/>
        </p:nvPicPr>
        <p:blipFill>
          <a:blip r:embed="rId2"/>
          <a:stretch>
            <a:fillRect/>
          </a:stretch>
        </p:blipFill>
        <p:spPr>
          <a:xfrm>
            <a:off x="2762246" y="95253"/>
            <a:ext cx="6667503" cy="6667503"/>
          </a:xfrm>
          <a:prstGeom prst="rect">
            <a:avLst/>
          </a:prstGeom>
          <a:noFill/>
          <a:ln cap="flat">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name="Slide37">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43E13F3-AA93-4C24-962D-641150AEF484}"/>
              </a:ext>
            </a:extLst>
          </p:cNvPr>
          <p:cNvPicPr>
            <a:picLocks noChangeAspect="1"/>
          </p:cNvPicPr>
          <p:nvPr/>
        </p:nvPicPr>
        <p:blipFill>
          <a:blip r:embed="rId2"/>
          <a:stretch>
            <a:fillRect/>
          </a:stretch>
        </p:blipFill>
        <p:spPr>
          <a:xfrm>
            <a:off x="1423812" y="0"/>
            <a:ext cx="9344363" cy="6858000"/>
          </a:xfrm>
          <a:prstGeom prst="rect">
            <a:avLst/>
          </a:prstGeom>
          <a:noFill/>
          <a:ln cap="flat">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name="Slide38">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F63437C9-8E7C-4520-8E72-C77459D256BA}"/>
              </a:ext>
            </a:extLst>
          </p:cNvPr>
          <p:cNvPicPr>
            <a:picLocks noChangeAspect="1"/>
          </p:cNvPicPr>
          <p:nvPr/>
        </p:nvPicPr>
        <p:blipFill>
          <a:blip r:embed="rId2"/>
          <a:stretch>
            <a:fillRect/>
          </a:stretch>
        </p:blipFill>
        <p:spPr>
          <a:xfrm>
            <a:off x="920316" y="0"/>
            <a:ext cx="10287000" cy="6858000"/>
          </a:xfrm>
          <a:prstGeom prst="rect">
            <a:avLst/>
          </a:prstGeom>
          <a:noFill/>
          <a:ln cap="flat">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name="Slide39">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1CA09F6-E76D-43AB-844C-08BA4550EE56}"/>
              </a:ext>
            </a:extLst>
          </p:cNvPr>
          <p:cNvPicPr>
            <a:picLocks noChangeAspect="1"/>
          </p:cNvPicPr>
          <p:nvPr/>
        </p:nvPicPr>
        <p:blipFill>
          <a:blip r:embed="rId2"/>
          <a:stretch>
            <a:fillRect/>
          </a:stretch>
        </p:blipFill>
        <p:spPr>
          <a:xfrm>
            <a:off x="1250057" y="0"/>
            <a:ext cx="9691881" cy="6858000"/>
          </a:xfrm>
          <a:prstGeom prst="rect">
            <a:avLst/>
          </a:prstGeom>
          <a:noFill/>
          <a:ln cap="flat">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name="Slide40">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CA53A5D6-D4B4-4659-8DD7-9D05C362C982}"/>
              </a:ext>
            </a:extLst>
          </p:cNvPr>
          <p:cNvPicPr>
            <a:picLocks noChangeAspect="1"/>
          </p:cNvPicPr>
          <p:nvPr/>
        </p:nvPicPr>
        <p:blipFill>
          <a:blip r:embed="rId2"/>
          <a:stretch>
            <a:fillRect/>
          </a:stretch>
        </p:blipFill>
        <p:spPr>
          <a:xfrm>
            <a:off x="899605" y="-125629"/>
            <a:ext cx="10470328" cy="6983629"/>
          </a:xfrm>
          <a:prstGeom prst="rect">
            <a:avLst/>
          </a:prstGeom>
          <a:noFill/>
          <a:ln cap="flat">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name="Slide43">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876C1CA-373A-4E39-B08C-2F6905A1BE33}"/>
              </a:ext>
            </a:extLst>
          </p:cNvPr>
          <p:cNvPicPr>
            <a:picLocks noChangeAspect="1"/>
          </p:cNvPicPr>
          <p:nvPr/>
        </p:nvPicPr>
        <p:blipFill>
          <a:blip r:embed="rId2"/>
          <a:stretch>
            <a:fillRect/>
          </a:stretch>
        </p:blipFill>
        <p:spPr>
          <a:xfrm>
            <a:off x="0" y="271457"/>
            <a:ext cx="12191996" cy="6315075"/>
          </a:xfrm>
          <a:prstGeom prst="rect">
            <a:avLst/>
          </a:prstGeom>
          <a:noFill/>
          <a:ln cap="flat">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name="Slide42">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7F18AF04-0602-481C-84D9-C1FCC728BBC3}"/>
              </a:ext>
            </a:extLst>
          </p:cNvPr>
          <p:cNvPicPr>
            <a:picLocks noChangeAspect="1"/>
          </p:cNvPicPr>
          <p:nvPr/>
        </p:nvPicPr>
        <p:blipFill>
          <a:blip r:embed="rId2"/>
          <a:stretch>
            <a:fillRect/>
          </a:stretch>
        </p:blipFill>
        <p:spPr>
          <a:xfrm>
            <a:off x="1282299" y="0"/>
            <a:ext cx="9627397" cy="6858000"/>
          </a:xfrm>
          <a:prstGeom prst="rect">
            <a:avLst/>
          </a:prstGeom>
          <a:noFill/>
          <a:ln cap="flat">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name="Slide44">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6CB8AD04-BB12-4023-B542-C3AA7AD027B6}"/>
              </a:ext>
            </a:extLst>
          </p:cNvPr>
          <p:cNvPicPr>
            <a:picLocks noChangeAspect="1"/>
          </p:cNvPicPr>
          <p:nvPr/>
        </p:nvPicPr>
        <p:blipFill>
          <a:blip r:embed="rId2"/>
          <a:stretch>
            <a:fillRect/>
          </a:stretch>
        </p:blipFill>
        <p:spPr>
          <a:xfrm>
            <a:off x="1123623" y="55622"/>
            <a:ext cx="10017425" cy="6709163"/>
          </a:xfrm>
          <a:prstGeom prst="rect">
            <a:avLst/>
          </a:prstGeom>
          <a:noFill/>
          <a:ln cap="flat">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name="Slide45">
    <p:bg>
      <p:bgPr>
        <a:solidFill>
          <a:srgbClr val="000000"/>
        </a:solidFill>
        <a:effectLst/>
      </p:bgPr>
    </p:bg>
    <p:spTree>
      <p:nvGrpSpPr>
        <p:cNvPr id="1" name=""/>
        <p:cNvGrpSpPr/>
        <p:nvPr/>
      </p:nvGrpSpPr>
      <p:grpSpPr>
        <a:xfrm>
          <a:off x="0" y="0"/>
          <a:ext cx="0" cy="0"/>
          <a:chOff x="0" y="0"/>
          <a:chExt cx="0" cy="0"/>
        </a:xfrm>
      </p:grpSpPr>
      <p:pic>
        <p:nvPicPr>
          <p:cNvPr id="2" name="Imagen 2">
            <a:extLst>
              <a:ext uri="{FF2B5EF4-FFF2-40B4-BE49-F238E27FC236}">
                <a16:creationId xmlns:a16="http://schemas.microsoft.com/office/drawing/2014/main" id="{1D5C3F1E-3060-4C50-B416-E649170E8A1D}"/>
              </a:ext>
            </a:extLst>
          </p:cNvPr>
          <p:cNvPicPr>
            <a:picLocks noChangeAspect="1"/>
          </p:cNvPicPr>
          <p:nvPr/>
        </p:nvPicPr>
        <p:blipFill>
          <a:blip r:embed="rId2"/>
          <a:stretch>
            <a:fillRect/>
          </a:stretch>
        </p:blipFill>
        <p:spPr>
          <a:xfrm>
            <a:off x="82853" y="799130"/>
            <a:ext cx="12021644" cy="5388604"/>
          </a:xfrm>
          <a:prstGeom prst="rect">
            <a:avLst/>
          </a:prstGeom>
          <a:noFill/>
          <a:ln cap="flat">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name="Slide46">
    <p:bg>
      <p:bgPr>
        <a:solidFill>
          <a:srgbClr val="000000"/>
        </a:solidFill>
        <a:effectLst/>
      </p:bgPr>
    </p:bg>
    <p:spTree>
      <p:nvGrpSpPr>
        <p:cNvPr id="1" name=""/>
        <p:cNvGrpSpPr/>
        <p:nvPr/>
      </p:nvGrpSpPr>
      <p:grpSpPr>
        <a:xfrm>
          <a:off x="0" y="0"/>
          <a:ext cx="0" cy="0"/>
          <a:chOff x="0" y="0"/>
          <a:chExt cx="0" cy="0"/>
        </a:xfrm>
      </p:grpSpPr>
      <p:graphicFrame>
        <p:nvGraphicFramePr>
          <p:cNvPr id="2" name="Objeto 1">
            <a:hlinkClick r:id="" action="ppaction://ole?verb=0"/>
            <a:extLst>
              <a:ext uri="{FF2B5EF4-FFF2-40B4-BE49-F238E27FC236}">
                <a16:creationId xmlns:a16="http://schemas.microsoft.com/office/drawing/2014/main" id="{44E1E694-2442-4677-AB7C-5DDB9E973ECE}"/>
              </a:ext>
            </a:extLst>
          </p:cNvPr>
          <p:cNvGraphicFramePr/>
          <p:nvPr/>
        </p:nvGraphicFramePr>
        <p:xfrm>
          <a:off x="1414851" y="-94356"/>
          <a:ext cx="9336014" cy="7002008"/>
        </p:xfrm>
        <a:graphic>
          <a:graphicData uri="http://schemas.openxmlformats.org/presentationml/2006/ole">
            <mc:AlternateContent xmlns:mc="http://schemas.openxmlformats.org/markup-compatibility/2006">
              <mc:Choice xmlns:v="urn:schemas-microsoft-com:vml" Requires="v">
                <p:oleObj name="Presentation" r:id="rId2" imgW="4573524" imgH="3430524" progId="PowerPoint.Show.8">
                  <p:embed/>
                </p:oleObj>
              </mc:Choice>
              <mc:Fallback>
                <p:oleObj name="Presentation" r:id="rId2" imgW="4573524" imgH="3430524" progId="PowerPoint.Show.8">
                  <p:embed/>
                  <p:pic>
                    <p:nvPicPr>
                      <p:cNvPr id="0" name=""/>
                      <p:cNvPicPr/>
                      <p:nvPr/>
                    </p:nvPicPr>
                    <p:blipFill>
                      <a:blip r:embed="rId3"/>
                      <a:stretch>
                        <a:fillRect/>
                      </a:stretch>
                    </p:blipFill>
                    <p:spPr>
                      <a:xfrm>
                        <a:off x="1414851" y="-94356"/>
                        <a:ext cx="9336014" cy="7002008"/>
                      </a:xfrm>
                      <a:prstGeom prst="rect">
                        <a:avLst/>
                      </a:prstGeom>
                      <a:noFill/>
                      <a:ln cap="flat">
                        <a:noFill/>
                      </a:ln>
                    </p:spPr>
                  </p:pic>
                </p:oleObj>
              </mc:Fallback>
            </mc:AlternateContent>
          </a:graphicData>
        </a:graphic>
      </p:graphicFrame>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1D6BC986-0786-4EBF-AC47-561F413EA138}"/>
              </a:ext>
            </a:extLst>
          </p:cNvPr>
          <p:cNvSpPr>
            <a:spLocks noChangeArrowheads="1"/>
          </p:cNvSpPr>
          <p:nvPr/>
        </p:nvSpPr>
        <p:spPr bwMode="auto">
          <a:xfrm>
            <a:off x="152400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latin typeface="Arial" panose="020B0604020202020204" pitchFamily="34" charset="0"/>
              <a:cs typeface="Arial" panose="020B0604020202020204" pitchFamily="34" charset="0"/>
            </a:endParaRPr>
          </a:p>
        </p:txBody>
      </p:sp>
      <p:sp>
        <p:nvSpPr>
          <p:cNvPr id="4101" name="Rectangle 5">
            <a:extLst>
              <a:ext uri="{FF2B5EF4-FFF2-40B4-BE49-F238E27FC236}">
                <a16:creationId xmlns:a16="http://schemas.microsoft.com/office/drawing/2014/main" id="{BE22B063-5776-4199-B961-2202FA698332}"/>
              </a:ext>
            </a:extLst>
          </p:cNvPr>
          <p:cNvSpPr>
            <a:spLocks noChangeArrowheads="1"/>
          </p:cNvSpPr>
          <p:nvPr/>
        </p:nvSpPr>
        <p:spPr bwMode="auto">
          <a:xfrm>
            <a:off x="152400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ltLang="es-ES">
              <a:solidFill>
                <a:srgbClr val="000000"/>
              </a:solidFill>
              <a:latin typeface="Arial" panose="020B0604020202020204" pitchFamily="34" charset="0"/>
              <a:cs typeface="Arial" panose="020B0604020202020204" pitchFamily="34" charset="0"/>
            </a:endParaRPr>
          </a:p>
        </p:txBody>
      </p:sp>
      <p:pic>
        <p:nvPicPr>
          <p:cNvPr id="4103" name="Picture 7">
            <a:hlinkClick r:id="rId2"/>
            <a:extLst>
              <a:ext uri="{FF2B5EF4-FFF2-40B4-BE49-F238E27FC236}">
                <a16:creationId xmlns:a16="http://schemas.microsoft.com/office/drawing/2014/main" id="{7C234B92-687F-427F-B0F7-9A7113E447F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05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F3198435-E1CE-46FE-AC7B-3297B0CC3C5A}"/>
              </a:ext>
            </a:extLst>
          </p:cNvPr>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altLang="es-ES" sz="6000" b="1">
                <a:solidFill>
                  <a:srgbClr val="000000"/>
                </a:solidFill>
                <a:latin typeface="Kristen ITC" panose="03050502040202030202" pitchFamily="66" charset="0"/>
                <a:cs typeface="Arial" panose="020B0604020202020204" pitchFamily="34" charset="0"/>
              </a:rPr>
              <a:t>¿Te ha gustado?</a:t>
            </a:r>
            <a:r>
              <a:rPr lang="es-ES" altLang="es-ES" sz="4800">
                <a:solidFill>
                  <a:srgbClr val="000000"/>
                </a:solidFill>
                <a:latin typeface="Kristen ITC" panose="03050502040202030202" pitchFamily="66" charset="0"/>
                <a:cs typeface="Arial" panose="020B0604020202020204" pitchFamily="34" charset="0"/>
              </a:rPr>
              <a:t> </a:t>
            </a:r>
            <a:br>
              <a:rPr lang="es-ES" altLang="es-ES" sz="4800">
                <a:solidFill>
                  <a:srgbClr val="000000"/>
                </a:solidFill>
                <a:latin typeface="Kristen ITC" panose="03050502040202030202" pitchFamily="66" charset="0"/>
                <a:cs typeface="Arial" panose="020B0604020202020204" pitchFamily="34" charset="0"/>
              </a:rPr>
            </a:br>
            <a:r>
              <a:rPr lang="es-ES" altLang="es-ES" sz="4400">
                <a:solidFill>
                  <a:srgbClr val="000000"/>
                </a:solidFill>
                <a:latin typeface="Kristen ITC" panose="03050502040202030202" pitchFamily="66" charset="0"/>
                <a:cs typeface="Arial" panose="020B0604020202020204" pitchFamily="34" charset="0"/>
              </a:rPr>
              <a:t>Puedes ver más entrando </a:t>
            </a:r>
            <a:br>
              <a:rPr lang="es-ES" altLang="es-ES" sz="4400">
                <a:solidFill>
                  <a:srgbClr val="000000"/>
                </a:solidFill>
                <a:latin typeface="Kristen ITC" panose="03050502040202030202" pitchFamily="66" charset="0"/>
                <a:cs typeface="Arial" panose="020B0604020202020204" pitchFamily="34" charset="0"/>
              </a:rPr>
            </a:br>
            <a:r>
              <a:rPr lang="es-ES" altLang="es-ES" sz="4400" b="1">
                <a:solidFill>
                  <a:srgbClr val="40F903"/>
                </a:solidFill>
                <a:latin typeface="Kristen ITC" panose="03050502040202030202" pitchFamily="66" charset="0"/>
                <a:cs typeface="Arial" panose="020B0604020202020204" pitchFamily="34" charset="0"/>
                <a:hlinkClick r:id="rId2"/>
              </a:rPr>
              <a:t>Aquí</a:t>
            </a:r>
            <a:endParaRPr lang="es-ES" altLang="es-ES" sz="4400" b="1">
              <a:solidFill>
                <a:srgbClr val="40F903"/>
              </a:solidFill>
              <a:latin typeface="Kristen ITC" panose="03050502040202030202" pitchFamily="66" charset="0"/>
              <a:cs typeface="Arial" panose="020B0604020202020204" pitchFamily="34" charset="0"/>
            </a:endParaRPr>
          </a:p>
        </p:txBody>
      </p:sp>
      <p:sp>
        <p:nvSpPr>
          <p:cNvPr id="4107" name="Text Box 11">
            <a:extLst>
              <a:ext uri="{FF2B5EF4-FFF2-40B4-BE49-F238E27FC236}">
                <a16:creationId xmlns:a16="http://schemas.microsoft.com/office/drawing/2014/main" id="{466F4247-A4B5-4C4A-9971-538286641B11}"/>
              </a:ext>
            </a:extLst>
          </p:cNvPr>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altLang="es-ES" b="1">
                <a:solidFill>
                  <a:srgbClr val="000000"/>
                </a:solidFill>
                <a:latin typeface="Kristen ITC" panose="03050502040202030202" pitchFamily="66" charset="0"/>
                <a:cs typeface="Arial" panose="020B0604020202020204" pitchFamily="34" charset="0"/>
              </a:rPr>
              <a:t>Además puedes recibir powerpoints en tu correo electrónico suscribiéndote aquí:</a:t>
            </a:r>
            <a:r>
              <a:rPr lang="es-ES_tradnl" altLang="es-ES" b="1">
                <a:solidFill>
                  <a:srgbClr val="0066FF"/>
                </a:solidFill>
                <a:latin typeface="Arial" panose="020B0604020202020204" pitchFamily="34" charset="0"/>
                <a:cs typeface="Arial" panose="020B0604020202020204" pitchFamily="34" charset="0"/>
              </a:rPr>
              <a:t> </a:t>
            </a:r>
          </a:p>
          <a:p>
            <a:pPr fontAlgn="base">
              <a:spcBef>
                <a:spcPct val="50000"/>
              </a:spcBef>
              <a:spcAft>
                <a:spcPct val="0"/>
              </a:spcAft>
            </a:pPr>
            <a:endParaRPr lang="es-ES" altLang="es-ES" b="1">
              <a:solidFill>
                <a:srgbClr val="0066FF"/>
              </a:solidFill>
              <a:latin typeface="Arial" panose="020B0604020202020204" pitchFamily="34" charset="0"/>
              <a:cs typeface="Arial" panose="020B0604020202020204" pitchFamily="34" charset="0"/>
            </a:endParaRPr>
          </a:p>
        </p:txBody>
      </p:sp>
      <p:pic>
        <p:nvPicPr>
          <p:cNvPr id="4106" name="Picture 10">
            <a:hlinkClick r:id="rId4"/>
            <a:extLst>
              <a:ext uri="{FF2B5EF4-FFF2-40B4-BE49-F238E27FC236}">
                <a16:creationId xmlns:a16="http://schemas.microsoft.com/office/drawing/2014/main" id="{C4C98004-18ED-45BF-994F-C4B093F419A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D7ABD5EA-4B60-4942-94F9-979443DD761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E7A6F1A6-BA6B-49B6-8038-77841658959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9A1DA839-BC4F-4E0A-9DA5-319D6A2E112B}"/>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51DD811F-15A9-4ECD-B0DC-CC36691BF614}"/>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2A36FE6F-06F5-4DA0-AC30-E66E4F32DF2F}"/>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8405399"/>
      </p:ext>
    </p:extLst>
  </p:cSld>
  <p:clrMapOvr>
    <a:masterClrMapping/>
  </p:clrMapOvr>
  <p:transition spd="slow">
    <p:fade thruBlk="1"/>
  </p:transition>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116</TotalTime>
  <Words>463</Words>
  <Application>Microsoft Office PowerPoint</Application>
  <PresentationFormat>Panorámica</PresentationFormat>
  <Paragraphs>10</Paragraphs>
  <Slides>46</Slides>
  <Notes>2</Notes>
  <HiddenSlides>0</HiddenSlides>
  <MMClips>1</MMClips>
  <ScaleCrop>false</ScaleCrop>
  <HeadingPairs>
    <vt:vector size="8" baseType="variant">
      <vt:variant>
        <vt:lpstr>Fuentes usadas</vt:lpstr>
      </vt:variant>
      <vt:variant>
        <vt:i4>4</vt:i4>
      </vt:variant>
      <vt:variant>
        <vt:lpstr>Tema</vt:lpstr>
      </vt:variant>
      <vt:variant>
        <vt:i4>2</vt:i4>
      </vt:variant>
      <vt:variant>
        <vt:lpstr>Servidores OLE incrustados</vt:lpstr>
      </vt:variant>
      <vt:variant>
        <vt:i4>1</vt:i4>
      </vt:variant>
      <vt:variant>
        <vt:lpstr>Títulos de diapositiva</vt:lpstr>
      </vt:variant>
      <vt:variant>
        <vt:i4>46</vt:i4>
      </vt:variant>
    </vt:vector>
  </HeadingPairs>
  <TitlesOfParts>
    <vt:vector size="53" baseType="lpstr">
      <vt:lpstr>Arial</vt:lpstr>
      <vt:lpstr>Calibri</vt:lpstr>
      <vt:lpstr>Calibri Light</vt:lpstr>
      <vt:lpstr>Kristen ITC</vt:lpstr>
      <vt:lpstr>Tema de Office</vt:lpstr>
      <vt:lpstr>Diseño predeterminado</vt:lpstr>
      <vt:lpstr>Presentation</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Víctor Novellón</dc:creator>
  <cp:lastModifiedBy>Víctor Novellón</cp:lastModifiedBy>
  <cp:revision>1</cp:revision>
  <dcterms:created xsi:type="dcterms:W3CDTF">2020-03-24T18:51:46Z</dcterms:created>
  <dcterms:modified xsi:type="dcterms:W3CDTF">2021-06-18T16:08:21Z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