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7" r:id="rId23"/>
    <p:sldId id="275" r:id="rId24"/>
    <p:sldId id="276" r:id="rId25"/>
    <p:sldId id="278" r:id="rId26"/>
    <p:sldId id="279" r:id="rId27"/>
    <p:sldId id="281" r:id="rId28"/>
    <p:sldId id="280" r:id="rId29"/>
    <p:sldId id="282" r:id="rId30"/>
    <p:sldId id="283" r:id="rId31"/>
    <p:sldId id="284" r:id="rId32"/>
    <p:sldId id="285" r:id="rId33"/>
    <p:sldId id="287" r:id="rId34"/>
    <p:sldId id="286"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5" r:id="rId52"/>
    <p:sldId id="304" r:id="rId53"/>
    <p:sldId id="306" r:id="rId54"/>
    <p:sldId id="307" r:id="rId55"/>
    <p:sldId id="327" r:id="rId56"/>
    <p:sldId id="328" r:id="rId5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A2D74E0-4237-4EAD-9520-0A97E784111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DBFEFFF-6FBC-4C40-BD1B-D9B083F15AF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F60FDD3-2403-46D4-8C56-3C4309CDD6C9}" type="datetime1">
              <a:rPr lang="es-ES"/>
              <a:pPr lvl="0"/>
              <a:t>09/07/2020</a:t>
            </a:fld>
            <a:endParaRPr lang="es-ES"/>
          </a:p>
        </p:txBody>
      </p:sp>
      <p:sp>
        <p:nvSpPr>
          <p:cNvPr id="4" name="Marcador de imagen de diapositiva 3">
            <a:extLst>
              <a:ext uri="{FF2B5EF4-FFF2-40B4-BE49-F238E27FC236}">
                <a16:creationId xmlns:a16="http://schemas.microsoft.com/office/drawing/2014/main" id="{DB62768A-EAB4-40A7-BA34-27B0EBE26B5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52164CD-4DC7-4184-9112-4F84F8CD553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F7B62B8-6A73-4288-87F6-09716A533B7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261DB7B-A8E4-4EA1-A63C-9EE63922EBE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1091875-6B90-4929-A53F-259A56417F4C}" type="slidenum">
              <a:t>‹Nº›</a:t>
            </a:fld>
            <a:endParaRPr lang="es-ES"/>
          </a:p>
        </p:txBody>
      </p:sp>
    </p:spTree>
    <p:extLst>
      <p:ext uri="{BB962C8B-B14F-4D97-AF65-F5344CB8AC3E}">
        <p14:creationId xmlns:p14="http://schemas.microsoft.com/office/powerpoint/2010/main" val="148774822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AA790ED-2E3D-4C3E-ADDE-9B9E2F1E006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3A6D41-1382-4A0F-A772-4EDDBF22540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E3E9735-0202-4309-9E10-DDF5F9A2142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F7A534F-31D1-4648-8F67-1388A10E7F0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F3C9829-54A0-42A1-9BEC-BAFBBCA047E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4CA8C48-239A-4264-A086-CDAA56267E2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71C8EBD-541C-44AE-AD4C-4BCA9B8EEAD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E14B2B2-58FD-43D6-AA3D-D476C47A7FDF}"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7B9803-8A24-4B4F-B8DD-F1AC95D7565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115B46F-AB7F-4B92-8BAD-44ACFF63C1C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F4A36CE-BEAF-4CE2-BDC4-E76C2EADDAA8}"/>
              </a:ext>
            </a:extLst>
          </p:cNvPr>
          <p:cNvSpPr txBox="1">
            <a:spLocks noGrp="1"/>
          </p:cNvSpPr>
          <p:nvPr>
            <p:ph type="dt" sz="half" idx="7"/>
          </p:nvPr>
        </p:nvSpPr>
        <p:spPr/>
        <p:txBody>
          <a:bodyPr/>
          <a:lstStyle>
            <a:lvl1pPr>
              <a:defRPr/>
            </a:lvl1pPr>
          </a:lstStyle>
          <a:p>
            <a:pPr lvl="0"/>
            <a:fld id="{8485F222-1CE8-4568-82A8-352C4D366D0A}" type="datetime1">
              <a:rPr lang="es-ES"/>
              <a:pPr lvl="0"/>
              <a:t>09/07/2020</a:t>
            </a:fld>
            <a:endParaRPr lang="es-ES"/>
          </a:p>
        </p:txBody>
      </p:sp>
      <p:sp>
        <p:nvSpPr>
          <p:cNvPr id="5" name="Marcador de pie de página 4">
            <a:extLst>
              <a:ext uri="{FF2B5EF4-FFF2-40B4-BE49-F238E27FC236}">
                <a16:creationId xmlns:a16="http://schemas.microsoft.com/office/drawing/2014/main" id="{8F72F6B8-BF14-46E0-9F73-E72772FE663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1E8DBE-6CF5-448A-AF2E-D5E89D9B2B00}"/>
              </a:ext>
            </a:extLst>
          </p:cNvPr>
          <p:cNvSpPr txBox="1">
            <a:spLocks noGrp="1"/>
          </p:cNvSpPr>
          <p:nvPr>
            <p:ph type="sldNum" sz="quarter" idx="8"/>
          </p:nvPr>
        </p:nvSpPr>
        <p:spPr/>
        <p:txBody>
          <a:bodyPr/>
          <a:lstStyle>
            <a:lvl1pPr>
              <a:defRPr/>
            </a:lvl1pPr>
          </a:lstStyle>
          <a:p>
            <a:pPr lvl="0"/>
            <a:fld id="{06DF4658-DA11-485B-BBB0-A98E1C3FC23F}" type="slidenum">
              <a:t>‹Nº›</a:t>
            </a:fld>
            <a:endParaRPr lang="es-ES"/>
          </a:p>
        </p:txBody>
      </p:sp>
    </p:spTree>
    <p:extLst>
      <p:ext uri="{BB962C8B-B14F-4D97-AF65-F5344CB8AC3E}">
        <p14:creationId xmlns:p14="http://schemas.microsoft.com/office/powerpoint/2010/main" val="233165702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60D034-E0FB-4BA2-AAAC-CC68A83687D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93AEEDC-63EC-40F9-A136-CAB995E1734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16093B0-AB70-4ECB-8FB4-86931A413AD2}"/>
              </a:ext>
            </a:extLst>
          </p:cNvPr>
          <p:cNvSpPr txBox="1">
            <a:spLocks noGrp="1"/>
          </p:cNvSpPr>
          <p:nvPr>
            <p:ph type="dt" sz="half" idx="7"/>
          </p:nvPr>
        </p:nvSpPr>
        <p:spPr/>
        <p:txBody>
          <a:bodyPr/>
          <a:lstStyle>
            <a:lvl1pPr>
              <a:defRPr/>
            </a:lvl1pPr>
          </a:lstStyle>
          <a:p>
            <a:pPr lvl="0"/>
            <a:fld id="{0EA41F8F-7A42-4661-B52D-44C9D34CD0D5}" type="datetime1">
              <a:rPr lang="es-ES"/>
              <a:pPr lvl="0"/>
              <a:t>09/07/2020</a:t>
            </a:fld>
            <a:endParaRPr lang="es-ES"/>
          </a:p>
        </p:txBody>
      </p:sp>
      <p:sp>
        <p:nvSpPr>
          <p:cNvPr id="5" name="Marcador de pie de página 4">
            <a:extLst>
              <a:ext uri="{FF2B5EF4-FFF2-40B4-BE49-F238E27FC236}">
                <a16:creationId xmlns:a16="http://schemas.microsoft.com/office/drawing/2014/main" id="{4D4DE899-4621-4ED6-9DE3-9F854423BD1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1F6BB35-A686-4C46-8C9C-1DBBC8CDB7C9}"/>
              </a:ext>
            </a:extLst>
          </p:cNvPr>
          <p:cNvSpPr txBox="1">
            <a:spLocks noGrp="1"/>
          </p:cNvSpPr>
          <p:nvPr>
            <p:ph type="sldNum" sz="quarter" idx="8"/>
          </p:nvPr>
        </p:nvSpPr>
        <p:spPr/>
        <p:txBody>
          <a:bodyPr/>
          <a:lstStyle>
            <a:lvl1pPr>
              <a:defRPr/>
            </a:lvl1pPr>
          </a:lstStyle>
          <a:p>
            <a:pPr lvl="0"/>
            <a:fld id="{D1B6DB15-20B3-4BF7-9268-4BA682A5F790}" type="slidenum">
              <a:t>‹Nº›</a:t>
            </a:fld>
            <a:endParaRPr lang="es-ES"/>
          </a:p>
        </p:txBody>
      </p:sp>
    </p:spTree>
    <p:extLst>
      <p:ext uri="{BB962C8B-B14F-4D97-AF65-F5344CB8AC3E}">
        <p14:creationId xmlns:p14="http://schemas.microsoft.com/office/powerpoint/2010/main" val="1499438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3D33FE-6A76-43F1-9285-5402B929520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82369A0-6439-4083-8184-A48AF4A2825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20B8028-A094-4EA5-AF07-0BC473A6F27E}"/>
              </a:ext>
            </a:extLst>
          </p:cNvPr>
          <p:cNvSpPr txBox="1">
            <a:spLocks noGrp="1"/>
          </p:cNvSpPr>
          <p:nvPr>
            <p:ph type="dt" sz="half" idx="7"/>
          </p:nvPr>
        </p:nvSpPr>
        <p:spPr/>
        <p:txBody>
          <a:bodyPr/>
          <a:lstStyle>
            <a:lvl1pPr>
              <a:defRPr/>
            </a:lvl1pPr>
          </a:lstStyle>
          <a:p>
            <a:pPr lvl="0"/>
            <a:fld id="{34981040-7443-4A17-8CE4-DE5B15A1C3B8}" type="datetime1">
              <a:rPr lang="es-ES"/>
              <a:pPr lvl="0"/>
              <a:t>09/07/2020</a:t>
            </a:fld>
            <a:endParaRPr lang="es-ES"/>
          </a:p>
        </p:txBody>
      </p:sp>
      <p:sp>
        <p:nvSpPr>
          <p:cNvPr id="5" name="Marcador de pie de página 4">
            <a:extLst>
              <a:ext uri="{FF2B5EF4-FFF2-40B4-BE49-F238E27FC236}">
                <a16:creationId xmlns:a16="http://schemas.microsoft.com/office/drawing/2014/main" id="{AA5AE413-A551-412D-A3EE-5BEA3E78CC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AAA6B0-EEE3-45D7-B086-AFC61220F3FD}"/>
              </a:ext>
            </a:extLst>
          </p:cNvPr>
          <p:cNvSpPr txBox="1">
            <a:spLocks noGrp="1"/>
          </p:cNvSpPr>
          <p:nvPr>
            <p:ph type="sldNum" sz="quarter" idx="8"/>
          </p:nvPr>
        </p:nvSpPr>
        <p:spPr/>
        <p:txBody>
          <a:bodyPr/>
          <a:lstStyle>
            <a:lvl1pPr>
              <a:defRPr/>
            </a:lvl1pPr>
          </a:lstStyle>
          <a:p>
            <a:pPr lvl="0"/>
            <a:fld id="{8425F9C4-8AD2-434E-8534-10C6348EC75B}" type="slidenum">
              <a:t>‹Nº›</a:t>
            </a:fld>
            <a:endParaRPr lang="es-ES"/>
          </a:p>
        </p:txBody>
      </p:sp>
    </p:spTree>
    <p:extLst>
      <p:ext uri="{BB962C8B-B14F-4D97-AF65-F5344CB8AC3E}">
        <p14:creationId xmlns:p14="http://schemas.microsoft.com/office/powerpoint/2010/main" val="3578765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BC4FA1-86AE-41E2-8BBF-F38B0B7E07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E82809B-E62D-4A6E-AE42-942B5C0420D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837A16D-3450-4EA2-843F-0B8799DEBDA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48A7C63-ECE7-4EBE-9159-2E0BA385D4B4}"/>
              </a:ext>
            </a:extLst>
          </p:cNvPr>
          <p:cNvSpPr txBox="1">
            <a:spLocks noGrp="1"/>
          </p:cNvSpPr>
          <p:nvPr>
            <p:ph type="dt" sz="half" idx="7"/>
          </p:nvPr>
        </p:nvSpPr>
        <p:spPr/>
        <p:txBody>
          <a:bodyPr/>
          <a:lstStyle>
            <a:lvl1pPr>
              <a:defRPr/>
            </a:lvl1pPr>
          </a:lstStyle>
          <a:p>
            <a:pPr lvl="0"/>
            <a:fld id="{DA0C6534-5584-4C4A-B5A5-ACB92111BD17}" type="datetime1">
              <a:rPr lang="es-ES"/>
              <a:pPr lvl="0"/>
              <a:t>09/07/2020</a:t>
            </a:fld>
            <a:endParaRPr lang="es-ES"/>
          </a:p>
        </p:txBody>
      </p:sp>
      <p:sp>
        <p:nvSpPr>
          <p:cNvPr id="6" name="Marcador de pie de página 5">
            <a:extLst>
              <a:ext uri="{FF2B5EF4-FFF2-40B4-BE49-F238E27FC236}">
                <a16:creationId xmlns:a16="http://schemas.microsoft.com/office/drawing/2014/main" id="{16DB9951-CB28-4CC0-BD07-9BC1FEB444F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82DFAD-BC53-4F98-805E-DF515A749660}"/>
              </a:ext>
            </a:extLst>
          </p:cNvPr>
          <p:cNvSpPr txBox="1">
            <a:spLocks noGrp="1"/>
          </p:cNvSpPr>
          <p:nvPr>
            <p:ph type="sldNum" sz="quarter" idx="8"/>
          </p:nvPr>
        </p:nvSpPr>
        <p:spPr/>
        <p:txBody>
          <a:bodyPr/>
          <a:lstStyle>
            <a:lvl1pPr>
              <a:defRPr/>
            </a:lvl1pPr>
          </a:lstStyle>
          <a:p>
            <a:pPr lvl="0"/>
            <a:fld id="{A63B5AAB-5A5E-4C31-BFD4-3CFBE009C042}" type="slidenum">
              <a:t>‹Nº›</a:t>
            </a:fld>
            <a:endParaRPr lang="es-ES"/>
          </a:p>
        </p:txBody>
      </p:sp>
    </p:spTree>
    <p:extLst>
      <p:ext uri="{BB962C8B-B14F-4D97-AF65-F5344CB8AC3E}">
        <p14:creationId xmlns:p14="http://schemas.microsoft.com/office/powerpoint/2010/main" val="1446554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951DFB-EE1B-40E0-ABED-E2EAE69D347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4D12FE4-E6FD-4E29-9FBF-D4E5DC48CFB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9B3D029-DE34-4D9C-8386-30AF5832372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2E0B723-ACE9-46C8-96D4-8F036B58154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E5C0493-4302-4690-B528-1C4C699FE05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E396EF2-9DBF-4604-929B-C7E655A05746}"/>
              </a:ext>
            </a:extLst>
          </p:cNvPr>
          <p:cNvSpPr txBox="1">
            <a:spLocks noGrp="1"/>
          </p:cNvSpPr>
          <p:nvPr>
            <p:ph type="dt" sz="half" idx="7"/>
          </p:nvPr>
        </p:nvSpPr>
        <p:spPr/>
        <p:txBody>
          <a:bodyPr/>
          <a:lstStyle>
            <a:lvl1pPr>
              <a:defRPr/>
            </a:lvl1pPr>
          </a:lstStyle>
          <a:p>
            <a:pPr lvl="0"/>
            <a:fld id="{BECFA6C3-D152-4F26-B038-3D1971BAF214}" type="datetime1">
              <a:rPr lang="es-ES"/>
              <a:pPr lvl="0"/>
              <a:t>09/07/2020</a:t>
            </a:fld>
            <a:endParaRPr lang="es-ES"/>
          </a:p>
        </p:txBody>
      </p:sp>
      <p:sp>
        <p:nvSpPr>
          <p:cNvPr id="8" name="Marcador de pie de página 7">
            <a:extLst>
              <a:ext uri="{FF2B5EF4-FFF2-40B4-BE49-F238E27FC236}">
                <a16:creationId xmlns:a16="http://schemas.microsoft.com/office/drawing/2014/main" id="{7E10F055-B8C7-40DC-AC67-F5FB69AABD9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258B1FF-0DB2-43F4-82AA-8CEDC3763572}"/>
              </a:ext>
            </a:extLst>
          </p:cNvPr>
          <p:cNvSpPr txBox="1">
            <a:spLocks noGrp="1"/>
          </p:cNvSpPr>
          <p:nvPr>
            <p:ph type="sldNum" sz="quarter" idx="8"/>
          </p:nvPr>
        </p:nvSpPr>
        <p:spPr/>
        <p:txBody>
          <a:bodyPr/>
          <a:lstStyle>
            <a:lvl1pPr>
              <a:defRPr/>
            </a:lvl1pPr>
          </a:lstStyle>
          <a:p>
            <a:pPr lvl="0"/>
            <a:fld id="{D6F23E00-D752-4C69-B860-88C6CF7E150A}" type="slidenum">
              <a:t>‹Nº›</a:t>
            </a:fld>
            <a:endParaRPr lang="es-ES"/>
          </a:p>
        </p:txBody>
      </p:sp>
    </p:spTree>
    <p:extLst>
      <p:ext uri="{BB962C8B-B14F-4D97-AF65-F5344CB8AC3E}">
        <p14:creationId xmlns:p14="http://schemas.microsoft.com/office/powerpoint/2010/main" val="270758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E5C460-B667-49E5-9901-7886136EBEA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EECB221-EE5C-4A27-9253-F387F3DE0FA2}"/>
              </a:ext>
            </a:extLst>
          </p:cNvPr>
          <p:cNvSpPr txBox="1">
            <a:spLocks noGrp="1"/>
          </p:cNvSpPr>
          <p:nvPr>
            <p:ph type="dt" sz="half" idx="7"/>
          </p:nvPr>
        </p:nvSpPr>
        <p:spPr/>
        <p:txBody>
          <a:bodyPr/>
          <a:lstStyle>
            <a:lvl1pPr>
              <a:defRPr/>
            </a:lvl1pPr>
          </a:lstStyle>
          <a:p>
            <a:pPr lvl="0"/>
            <a:fld id="{F34CC334-5C9B-4843-9184-D3997C66EF95}" type="datetime1">
              <a:rPr lang="es-ES"/>
              <a:pPr lvl="0"/>
              <a:t>09/07/2020</a:t>
            </a:fld>
            <a:endParaRPr lang="es-ES"/>
          </a:p>
        </p:txBody>
      </p:sp>
      <p:sp>
        <p:nvSpPr>
          <p:cNvPr id="4" name="Marcador de pie de página 3">
            <a:extLst>
              <a:ext uri="{FF2B5EF4-FFF2-40B4-BE49-F238E27FC236}">
                <a16:creationId xmlns:a16="http://schemas.microsoft.com/office/drawing/2014/main" id="{A7BBB009-F30A-4390-AFE5-C3D4647D73F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65FD3B2-4058-421B-837C-AE07F23D3A19}"/>
              </a:ext>
            </a:extLst>
          </p:cNvPr>
          <p:cNvSpPr txBox="1">
            <a:spLocks noGrp="1"/>
          </p:cNvSpPr>
          <p:nvPr>
            <p:ph type="sldNum" sz="quarter" idx="8"/>
          </p:nvPr>
        </p:nvSpPr>
        <p:spPr/>
        <p:txBody>
          <a:bodyPr/>
          <a:lstStyle>
            <a:lvl1pPr>
              <a:defRPr/>
            </a:lvl1pPr>
          </a:lstStyle>
          <a:p>
            <a:pPr lvl="0"/>
            <a:fld id="{17ABF943-EE57-4FEA-95D6-C78B21D42719}" type="slidenum">
              <a:t>‹Nº›</a:t>
            </a:fld>
            <a:endParaRPr lang="es-ES"/>
          </a:p>
        </p:txBody>
      </p:sp>
    </p:spTree>
    <p:extLst>
      <p:ext uri="{BB962C8B-B14F-4D97-AF65-F5344CB8AC3E}">
        <p14:creationId xmlns:p14="http://schemas.microsoft.com/office/powerpoint/2010/main" val="94977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78A6A7A-3B18-4620-B94C-646CBE0AAA5D}"/>
              </a:ext>
            </a:extLst>
          </p:cNvPr>
          <p:cNvSpPr txBox="1">
            <a:spLocks noGrp="1"/>
          </p:cNvSpPr>
          <p:nvPr>
            <p:ph type="dt" sz="half" idx="7"/>
          </p:nvPr>
        </p:nvSpPr>
        <p:spPr/>
        <p:txBody>
          <a:bodyPr/>
          <a:lstStyle>
            <a:lvl1pPr>
              <a:defRPr/>
            </a:lvl1pPr>
          </a:lstStyle>
          <a:p>
            <a:pPr lvl="0"/>
            <a:fld id="{96546383-A8F5-4372-90E0-10CBEFD857E1}" type="datetime1">
              <a:rPr lang="es-ES"/>
              <a:pPr lvl="0"/>
              <a:t>09/07/2020</a:t>
            </a:fld>
            <a:endParaRPr lang="es-ES"/>
          </a:p>
        </p:txBody>
      </p:sp>
      <p:sp>
        <p:nvSpPr>
          <p:cNvPr id="3" name="Marcador de pie de página 2">
            <a:extLst>
              <a:ext uri="{FF2B5EF4-FFF2-40B4-BE49-F238E27FC236}">
                <a16:creationId xmlns:a16="http://schemas.microsoft.com/office/drawing/2014/main" id="{46BBCAC7-6479-452D-B635-0C27E977C55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89075C6-201A-4132-8942-56C610493913}"/>
              </a:ext>
            </a:extLst>
          </p:cNvPr>
          <p:cNvSpPr txBox="1">
            <a:spLocks noGrp="1"/>
          </p:cNvSpPr>
          <p:nvPr>
            <p:ph type="sldNum" sz="quarter" idx="8"/>
          </p:nvPr>
        </p:nvSpPr>
        <p:spPr/>
        <p:txBody>
          <a:bodyPr/>
          <a:lstStyle>
            <a:lvl1pPr>
              <a:defRPr/>
            </a:lvl1pPr>
          </a:lstStyle>
          <a:p>
            <a:pPr lvl="0"/>
            <a:fld id="{A20117A9-8187-42D0-BDAB-CC239B061E9E}" type="slidenum">
              <a:t>‹Nº›</a:t>
            </a:fld>
            <a:endParaRPr lang="es-ES"/>
          </a:p>
        </p:txBody>
      </p:sp>
    </p:spTree>
    <p:extLst>
      <p:ext uri="{BB962C8B-B14F-4D97-AF65-F5344CB8AC3E}">
        <p14:creationId xmlns:p14="http://schemas.microsoft.com/office/powerpoint/2010/main" val="24710118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774935-B650-43FD-A8C6-1B96BB3C950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96AD403-1EEC-43B8-97D9-8B49853E622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BEBDA85-9DAD-4C56-AB28-9E819B1534E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1B41894-FBD7-4C97-B27C-011FC51EEF00}"/>
              </a:ext>
            </a:extLst>
          </p:cNvPr>
          <p:cNvSpPr txBox="1">
            <a:spLocks noGrp="1"/>
          </p:cNvSpPr>
          <p:nvPr>
            <p:ph type="dt" sz="half" idx="7"/>
          </p:nvPr>
        </p:nvSpPr>
        <p:spPr/>
        <p:txBody>
          <a:bodyPr/>
          <a:lstStyle>
            <a:lvl1pPr>
              <a:defRPr/>
            </a:lvl1pPr>
          </a:lstStyle>
          <a:p>
            <a:pPr lvl="0"/>
            <a:fld id="{50AECCAB-174F-4819-B99B-C68257E56EFC}" type="datetime1">
              <a:rPr lang="es-ES"/>
              <a:pPr lvl="0"/>
              <a:t>09/07/2020</a:t>
            </a:fld>
            <a:endParaRPr lang="es-ES"/>
          </a:p>
        </p:txBody>
      </p:sp>
      <p:sp>
        <p:nvSpPr>
          <p:cNvPr id="6" name="Marcador de pie de página 5">
            <a:extLst>
              <a:ext uri="{FF2B5EF4-FFF2-40B4-BE49-F238E27FC236}">
                <a16:creationId xmlns:a16="http://schemas.microsoft.com/office/drawing/2014/main" id="{13DBC591-009D-4ADF-A0A9-2E8F171B63F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5312E5F-88EA-44BD-B301-ACE22E9A76D7}"/>
              </a:ext>
            </a:extLst>
          </p:cNvPr>
          <p:cNvSpPr txBox="1">
            <a:spLocks noGrp="1"/>
          </p:cNvSpPr>
          <p:nvPr>
            <p:ph type="sldNum" sz="quarter" idx="8"/>
          </p:nvPr>
        </p:nvSpPr>
        <p:spPr/>
        <p:txBody>
          <a:bodyPr/>
          <a:lstStyle>
            <a:lvl1pPr>
              <a:defRPr/>
            </a:lvl1pPr>
          </a:lstStyle>
          <a:p>
            <a:pPr lvl="0"/>
            <a:fld id="{6E7D3BC1-3E7E-4B1A-9E4B-678E7A275B67}" type="slidenum">
              <a:t>‹Nº›</a:t>
            </a:fld>
            <a:endParaRPr lang="es-ES"/>
          </a:p>
        </p:txBody>
      </p:sp>
    </p:spTree>
    <p:extLst>
      <p:ext uri="{BB962C8B-B14F-4D97-AF65-F5344CB8AC3E}">
        <p14:creationId xmlns:p14="http://schemas.microsoft.com/office/powerpoint/2010/main" val="3904572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9AE1AF-8B12-4596-8820-012F56657CB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4F7C965-E3A7-402A-94F8-9EC9EF8D7FB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6C54F04-01BD-4A96-B00D-480C84EC695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DC43FB9-63DF-426B-85F6-87A024A3FD15}"/>
              </a:ext>
            </a:extLst>
          </p:cNvPr>
          <p:cNvSpPr txBox="1">
            <a:spLocks noGrp="1"/>
          </p:cNvSpPr>
          <p:nvPr>
            <p:ph type="dt" sz="half" idx="7"/>
          </p:nvPr>
        </p:nvSpPr>
        <p:spPr/>
        <p:txBody>
          <a:bodyPr/>
          <a:lstStyle>
            <a:lvl1pPr>
              <a:defRPr/>
            </a:lvl1pPr>
          </a:lstStyle>
          <a:p>
            <a:pPr lvl="0"/>
            <a:fld id="{52AEF77A-5AE5-4D22-BA5D-50F0DCFEE3C9}" type="datetime1">
              <a:rPr lang="es-ES"/>
              <a:pPr lvl="0"/>
              <a:t>09/07/2020</a:t>
            </a:fld>
            <a:endParaRPr lang="es-ES"/>
          </a:p>
        </p:txBody>
      </p:sp>
      <p:sp>
        <p:nvSpPr>
          <p:cNvPr id="6" name="Marcador de pie de página 5">
            <a:extLst>
              <a:ext uri="{FF2B5EF4-FFF2-40B4-BE49-F238E27FC236}">
                <a16:creationId xmlns:a16="http://schemas.microsoft.com/office/drawing/2014/main" id="{515AF49C-FE80-432E-B53F-50EF04DB874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E42A7FB-D034-4B93-BCC4-622B547BCE0A}"/>
              </a:ext>
            </a:extLst>
          </p:cNvPr>
          <p:cNvSpPr txBox="1">
            <a:spLocks noGrp="1"/>
          </p:cNvSpPr>
          <p:nvPr>
            <p:ph type="sldNum" sz="quarter" idx="8"/>
          </p:nvPr>
        </p:nvSpPr>
        <p:spPr/>
        <p:txBody>
          <a:bodyPr/>
          <a:lstStyle>
            <a:lvl1pPr>
              <a:defRPr/>
            </a:lvl1pPr>
          </a:lstStyle>
          <a:p>
            <a:pPr lvl="0"/>
            <a:fld id="{98C52BE8-52CA-4F53-8C03-0B6C85D53A7D}" type="slidenum">
              <a:t>‹Nº›</a:t>
            </a:fld>
            <a:endParaRPr lang="es-ES"/>
          </a:p>
        </p:txBody>
      </p:sp>
    </p:spTree>
    <p:extLst>
      <p:ext uri="{BB962C8B-B14F-4D97-AF65-F5344CB8AC3E}">
        <p14:creationId xmlns:p14="http://schemas.microsoft.com/office/powerpoint/2010/main" val="2023859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6EDFB9-0BBB-42FD-93F1-B9BCA81FD9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6414817-602A-4B6B-AAD7-D2DF488AF09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9C334F-5EBE-4738-B6D1-72AA0A615C3D}"/>
              </a:ext>
            </a:extLst>
          </p:cNvPr>
          <p:cNvSpPr txBox="1">
            <a:spLocks noGrp="1"/>
          </p:cNvSpPr>
          <p:nvPr>
            <p:ph type="dt" sz="half" idx="7"/>
          </p:nvPr>
        </p:nvSpPr>
        <p:spPr/>
        <p:txBody>
          <a:bodyPr/>
          <a:lstStyle>
            <a:lvl1pPr>
              <a:defRPr/>
            </a:lvl1pPr>
          </a:lstStyle>
          <a:p>
            <a:pPr lvl="0"/>
            <a:fld id="{C6B39A03-262F-4A51-995E-9929411C6C2E}" type="datetime1">
              <a:rPr lang="es-ES"/>
              <a:pPr lvl="0"/>
              <a:t>09/07/2020</a:t>
            </a:fld>
            <a:endParaRPr lang="es-ES"/>
          </a:p>
        </p:txBody>
      </p:sp>
      <p:sp>
        <p:nvSpPr>
          <p:cNvPr id="5" name="Marcador de pie de página 4">
            <a:extLst>
              <a:ext uri="{FF2B5EF4-FFF2-40B4-BE49-F238E27FC236}">
                <a16:creationId xmlns:a16="http://schemas.microsoft.com/office/drawing/2014/main" id="{CF9525F9-9590-4F6A-AFB6-6080E60F23F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D3D8AE0-526D-49B7-B9A6-D6F7527A6A85}"/>
              </a:ext>
            </a:extLst>
          </p:cNvPr>
          <p:cNvSpPr txBox="1">
            <a:spLocks noGrp="1"/>
          </p:cNvSpPr>
          <p:nvPr>
            <p:ph type="sldNum" sz="quarter" idx="8"/>
          </p:nvPr>
        </p:nvSpPr>
        <p:spPr/>
        <p:txBody>
          <a:bodyPr/>
          <a:lstStyle>
            <a:lvl1pPr>
              <a:defRPr/>
            </a:lvl1pPr>
          </a:lstStyle>
          <a:p>
            <a:pPr lvl="0"/>
            <a:fld id="{FE5D75E5-6CF5-4A3A-AC4C-7D17095C01BC}" type="slidenum">
              <a:t>‹Nº›</a:t>
            </a:fld>
            <a:endParaRPr lang="es-ES"/>
          </a:p>
        </p:txBody>
      </p:sp>
    </p:spTree>
    <p:extLst>
      <p:ext uri="{BB962C8B-B14F-4D97-AF65-F5344CB8AC3E}">
        <p14:creationId xmlns:p14="http://schemas.microsoft.com/office/powerpoint/2010/main" val="1948402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D29B10F-2473-4325-9812-CD2F31CCC76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4C6E120-E395-40DB-9F69-F21A29D215B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164F9F-079F-4E11-843E-A99A4097089D}"/>
              </a:ext>
            </a:extLst>
          </p:cNvPr>
          <p:cNvSpPr txBox="1">
            <a:spLocks noGrp="1"/>
          </p:cNvSpPr>
          <p:nvPr>
            <p:ph type="dt" sz="half" idx="7"/>
          </p:nvPr>
        </p:nvSpPr>
        <p:spPr/>
        <p:txBody>
          <a:bodyPr/>
          <a:lstStyle>
            <a:lvl1pPr>
              <a:defRPr/>
            </a:lvl1pPr>
          </a:lstStyle>
          <a:p>
            <a:pPr lvl="0"/>
            <a:fld id="{FD03C5F4-0F6C-455C-B988-1056E8E9D8A6}" type="datetime1">
              <a:rPr lang="es-ES"/>
              <a:pPr lvl="0"/>
              <a:t>09/07/2020</a:t>
            </a:fld>
            <a:endParaRPr lang="es-ES"/>
          </a:p>
        </p:txBody>
      </p:sp>
      <p:sp>
        <p:nvSpPr>
          <p:cNvPr id="5" name="Marcador de pie de página 4">
            <a:extLst>
              <a:ext uri="{FF2B5EF4-FFF2-40B4-BE49-F238E27FC236}">
                <a16:creationId xmlns:a16="http://schemas.microsoft.com/office/drawing/2014/main" id="{90DF5A72-9CBB-49DC-8FA3-3AC5D7FCAA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3BF8F97-187F-4ACC-B495-9C953E9D71A5}"/>
              </a:ext>
            </a:extLst>
          </p:cNvPr>
          <p:cNvSpPr txBox="1">
            <a:spLocks noGrp="1"/>
          </p:cNvSpPr>
          <p:nvPr>
            <p:ph type="sldNum" sz="quarter" idx="8"/>
          </p:nvPr>
        </p:nvSpPr>
        <p:spPr/>
        <p:txBody>
          <a:bodyPr/>
          <a:lstStyle>
            <a:lvl1pPr>
              <a:defRPr/>
            </a:lvl1pPr>
          </a:lstStyle>
          <a:p>
            <a:pPr lvl="0"/>
            <a:fld id="{EE8C84BD-ED47-47DB-9FBF-07E9684CCCAA}" type="slidenum">
              <a:t>‹Nº›</a:t>
            </a:fld>
            <a:endParaRPr lang="es-ES"/>
          </a:p>
        </p:txBody>
      </p:sp>
    </p:spTree>
    <p:extLst>
      <p:ext uri="{BB962C8B-B14F-4D97-AF65-F5344CB8AC3E}">
        <p14:creationId xmlns:p14="http://schemas.microsoft.com/office/powerpoint/2010/main" val="2975523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36A329-DD53-40F6-838A-B4034B3F14C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F6B6E95-B104-47B3-8020-D907DF5EC90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7F45E1B-469B-42EF-B54F-A4AF2F95FE2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1F978E0-774B-4060-9B93-6FAF3641CA5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A00C5E1-9CF9-47D1-BEA6-C7F17A5B4EE8}"/>
              </a:ext>
            </a:extLst>
          </p:cNvPr>
          <p:cNvSpPr txBox="1">
            <a:spLocks noGrp="1"/>
          </p:cNvSpPr>
          <p:nvPr>
            <p:ph type="sldNum" sz="quarter" idx="8"/>
          </p:nvPr>
        </p:nvSpPr>
        <p:spPr/>
        <p:txBody>
          <a:bodyPr/>
          <a:lstStyle>
            <a:lvl1pPr>
              <a:defRPr sz="1400"/>
            </a:lvl1pPr>
          </a:lstStyle>
          <a:p>
            <a:pPr lvl="0"/>
            <a:fld id="{F93BC6E2-CC1D-4756-A226-8B7F4D03A4CD}" type="slidenum">
              <a:t>‹Nº›</a:t>
            </a:fld>
            <a:endParaRPr lang="es-ES"/>
          </a:p>
        </p:txBody>
      </p:sp>
    </p:spTree>
    <p:extLst>
      <p:ext uri="{BB962C8B-B14F-4D97-AF65-F5344CB8AC3E}">
        <p14:creationId xmlns:p14="http://schemas.microsoft.com/office/powerpoint/2010/main" val="21397559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96E222-4D78-4827-BC93-59EB6AF62AEA}"/>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94EEB2A-435C-483C-9D0F-08B2E0B5A4B4}"/>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1AF813B-9F84-4E9B-B440-4EFBFD25B6D1}"/>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159456643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D769992-28BD-49C4-A364-F59B6A76C68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74018B-6441-4C51-BD53-7EF546C8690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C12C492-5A08-4B4A-8496-D62B70DEE27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5B4F3B0-7DF6-4168-9946-8046AE0499D7}" type="datetime1">
              <a:rPr lang="es-ES"/>
              <a:pPr lvl="0"/>
              <a:t>09/07/2020</a:t>
            </a:fld>
            <a:endParaRPr lang="es-ES"/>
          </a:p>
        </p:txBody>
      </p:sp>
      <p:sp>
        <p:nvSpPr>
          <p:cNvPr id="5" name="Marcador de pie de página 4">
            <a:extLst>
              <a:ext uri="{FF2B5EF4-FFF2-40B4-BE49-F238E27FC236}">
                <a16:creationId xmlns:a16="http://schemas.microsoft.com/office/drawing/2014/main" id="{BD37AB2A-7049-44A0-8B8C-EB021993250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5204A10-D962-43DD-9A4B-2881AE77704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16F08E9-CC63-48F5-A886-B0E00BECFE3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6F97FD4-658E-46C0-9B50-4A72D9EA31B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DD05B97-2B59-4A51-A503-E44B1D5C454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99FAEFC-9D51-4ECD-825C-BFAE12EC798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8355105-C59D-4E18-B511-8FD9FB7CB84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5D3D780-6E9C-4704-B1B7-AEB5B613CCD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6EC7A0D-4B17-471A-96B3-3895AE4D54B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1E50C97-BD50-47D2-8653-0817CE91006B}"/>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B12581-928C-464B-BA3C-BDEEA059B5E5}"/>
              </a:ext>
            </a:extLst>
          </p:cNvPr>
          <p:cNvSpPr txBox="1"/>
          <p:nvPr/>
        </p:nvSpPr>
        <p:spPr>
          <a:xfrm>
            <a:off x="0" y="2654420"/>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CASTILLO DE MORELLA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CASTELLÓN · ESPAÑA</a:t>
            </a:r>
            <a:endParaRPr lang="es-ES" sz="4000" b="0" i="0" u="none" strike="noStrike" kern="1200" cap="none" spc="0" baseline="0">
              <a:solidFill>
                <a:srgbClr val="FFFFFF"/>
              </a:solidFill>
              <a:uFillTx/>
              <a:latin typeface="Calibri"/>
            </a:endParaRPr>
          </a:p>
        </p:txBody>
      </p:sp>
      <p:pic>
        <p:nvPicPr>
          <p:cNvPr id="3" name="CASTILLO Bad News">
            <a:extLst>
              <a:ext uri="{FF2B5EF4-FFF2-40B4-BE49-F238E27FC236}">
                <a16:creationId xmlns:a16="http://schemas.microsoft.com/office/drawing/2014/main" id="{CFA62309-8887-4D9E-BFC5-FF3DC6896B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3954"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FFB65A-89D1-42C6-B065-EAFB7F103393}"/>
              </a:ext>
            </a:extLst>
          </p:cNvPr>
          <p:cNvPicPr>
            <a:picLocks noChangeAspect="1"/>
          </p:cNvPicPr>
          <p:nvPr/>
        </p:nvPicPr>
        <p:blipFill>
          <a:blip r:embed="rId3"/>
          <a:stretch>
            <a:fillRect/>
          </a:stretch>
        </p:blipFill>
        <p:spPr>
          <a:xfrm>
            <a:off x="861136" y="0"/>
            <a:ext cx="10200442" cy="684852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A582AB8-DA56-44C9-AB27-6643302AF0F0}"/>
              </a:ext>
            </a:extLst>
          </p:cNvPr>
          <p:cNvSpPr txBox="1"/>
          <p:nvPr/>
        </p:nvSpPr>
        <p:spPr>
          <a:xfrm>
            <a:off x="807872" y="2166149"/>
            <a:ext cx="10528913"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castillo de Morella (provincia de Castellón, España), construido en lo alto de la población sobre la "Mola" aprovechando la roca, es una fortificación del siglo XIII de arquitectura islámica con reformas posteriores de arquitectura medieval. Consta de la plaza de armas (1.070 m), el palacio del gobernador, el aljibe, la torre de la Pardalea, retretas al vuelo por donde entraron en 1838 los Carlistas, prisión de Cacho, restos de palacios reales, torres de Homenaje y pabellones oficiales, por donde han pasado diferentes formas de civilización y culturas.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Cada piedra encierra historias, leyendas, alianzas y conflictos. Salones y Patio de Armas que han sido escenario de las batallas de El Cid Campeador, de contiendas como la Guerra de Sucesión, y eje de las guerras Carlistas. En el área del castillo han aparecido restos prehistóricos, ibéricos y romanos. Tras la Reconquista se iniciaron las actuales murallas, y las dependencias que ya existían fueron habilitadas para los reyes cristianos.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044FC6-DD52-44F7-9523-93B423158B54}"/>
              </a:ext>
            </a:extLst>
          </p:cNvPr>
          <p:cNvPicPr>
            <a:picLocks noChangeAspect="1"/>
          </p:cNvPicPr>
          <p:nvPr/>
        </p:nvPicPr>
        <p:blipFill>
          <a:blip r:embed="rId3"/>
          <a:stretch>
            <a:fillRect/>
          </a:stretch>
        </p:blipFill>
        <p:spPr>
          <a:xfrm>
            <a:off x="65471" y="0"/>
            <a:ext cx="12100264" cy="692458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C06CA9-AF67-4B1C-BAA0-7254953C0A3C}"/>
              </a:ext>
            </a:extLst>
          </p:cNvPr>
          <p:cNvSpPr txBox="1"/>
          <p:nvPr/>
        </p:nvSpPr>
        <p:spPr>
          <a:xfrm>
            <a:off x="834499" y="1518077"/>
            <a:ext cx="10528913"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castillo se divide en tres niveles: un primer nivel situado en la parte inferior del peñón en el que se encuentran la entrada y el Palacio del Gobernador. En el segundo nivel se situaban las baterías de artillería. Y en el tercer nivel se hallaba el castillo propiamente dicho. La parte inferior está rodeada de murallas y torres, de las cuales son la mayoría semicirculares, que surgen de la parte oeste en forma de zigzag. En la parte superior, sufrió modificaciones en la guerra de Sucesión y durante las guerras carlistas, siendo bombardeada la torre celoquia en 1813. A esta zona más elevada se accede a través de una escalera, que tenía 90 peldaños de los que se conservan 54, la cual conduce a una puerta que da paso a la plaza por un pasadizo que desemboca en la plaza de armas.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el centro de la misma se encuentra un aljibe de época romana, sobre el que hay una garita del siglo XIX y los restos de un cuerpo de guardia. En la parte sur se hallan los restos de una edificación compuesta por semisótano que se comunicaba con la torre celoquia. Al sudeste se encuentra la torre celoquia, que fue la torre del homenaje cristiana. Fue reformada en el siglo XIII, y según documentos del siglo XVIII tenía tres plantas, con bóveda la planta baja y la primera, con cubierta exterior a cuatro aguas. No tenía escalera, y la comunicación interior se realizaba por los edificios colindantes. Tuvo en su sótano la capilla de Santa Bárbara y Santa Magdalena hasta el siglo XVIII. Luego pasó a ser un calabozo. Actualmente el acceso al castillo se realiza por el claustro del Convento de San Francisco.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DF28EC-1041-4941-9B60-2B794FC7917F}"/>
              </a:ext>
            </a:extLst>
          </p:cNvPr>
          <p:cNvPicPr>
            <a:picLocks noChangeAspect="1"/>
          </p:cNvPicPr>
          <p:nvPr/>
        </p:nvPicPr>
        <p:blipFill>
          <a:blip r:embed="rId2"/>
          <a:stretch>
            <a:fillRect/>
          </a:stretch>
        </p:blipFill>
        <p:spPr>
          <a:xfrm>
            <a:off x="1976667" y="83594"/>
            <a:ext cx="8001832" cy="881173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2088F1-156A-4664-88E7-EBF96003A1B8}"/>
              </a:ext>
            </a:extLst>
          </p:cNvPr>
          <p:cNvPicPr>
            <a:picLocks noChangeAspect="1"/>
          </p:cNvPicPr>
          <p:nvPr/>
        </p:nvPicPr>
        <p:blipFill>
          <a:blip r:embed="rId2"/>
          <a:stretch>
            <a:fillRect/>
          </a:stretch>
        </p:blipFill>
        <p:spPr>
          <a:xfrm>
            <a:off x="856235" y="-63020"/>
            <a:ext cx="10445035" cy="697685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F161A8-FC70-4FEE-91B9-E4717A068E25}"/>
              </a:ext>
            </a:extLst>
          </p:cNvPr>
          <p:cNvPicPr>
            <a:picLocks noChangeAspect="1"/>
          </p:cNvPicPr>
          <p:nvPr/>
        </p:nvPicPr>
        <p:blipFill>
          <a:blip r:embed="rId2"/>
          <a:stretch>
            <a:fillRect/>
          </a:stretch>
        </p:blipFill>
        <p:spPr>
          <a:xfrm>
            <a:off x="956334" y="-31071"/>
            <a:ext cx="10261579" cy="685116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D14AE5-B93D-483B-80AA-6DB265CDA94A}"/>
              </a:ext>
            </a:extLst>
          </p:cNvPr>
          <p:cNvPicPr>
            <a:picLocks noChangeAspect="1"/>
          </p:cNvPicPr>
          <p:nvPr/>
        </p:nvPicPr>
        <p:blipFill>
          <a:blip r:embed="rId2"/>
          <a:stretch>
            <a:fillRect/>
          </a:stretch>
        </p:blipFill>
        <p:spPr>
          <a:xfrm>
            <a:off x="927576" y="0"/>
            <a:ext cx="1027183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01D68B-BB0E-467F-AC09-B142251209F4}"/>
              </a:ext>
            </a:extLst>
          </p:cNvPr>
          <p:cNvPicPr>
            <a:picLocks noChangeAspect="1"/>
          </p:cNvPicPr>
          <p:nvPr/>
        </p:nvPicPr>
        <p:blipFill>
          <a:blip r:embed="rId2"/>
          <a:stretch>
            <a:fillRect/>
          </a:stretch>
        </p:blipFill>
        <p:spPr>
          <a:xfrm>
            <a:off x="920919" y="0"/>
            <a:ext cx="10256065" cy="684680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EBB7F3-9371-41EE-B7B9-902DE3024EFA}"/>
              </a:ext>
            </a:extLst>
          </p:cNvPr>
          <p:cNvPicPr>
            <a:picLocks noChangeAspect="1"/>
          </p:cNvPicPr>
          <p:nvPr/>
        </p:nvPicPr>
        <p:blipFill>
          <a:blip r:embed="rId2"/>
          <a:stretch>
            <a:fillRect/>
          </a:stretch>
        </p:blipFill>
        <p:spPr>
          <a:xfrm>
            <a:off x="909453" y="0"/>
            <a:ext cx="10412464" cy="695121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EDAB69-0FA7-43C0-8340-D4844843ED88}"/>
              </a:ext>
            </a:extLst>
          </p:cNvPr>
          <p:cNvPicPr>
            <a:picLocks noChangeAspect="1"/>
          </p:cNvPicPr>
          <p:nvPr/>
        </p:nvPicPr>
        <p:blipFill>
          <a:blip r:embed="rId2"/>
          <a:stretch>
            <a:fillRect/>
          </a:stretch>
        </p:blipFill>
        <p:spPr>
          <a:xfrm>
            <a:off x="956425" y="0"/>
            <a:ext cx="1027282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0ADD5-63B4-463F-BA52-57B299B1C810}"/>
              </a:ext>
            </a:extLst>
          </p:cNvPr>
          <p:cNvPicPr>
            <a:picLocks noChangeAspect="1"/>
          </p:cNvPicPr>
          <p:nvPr/>
        </p:nvPicPr>
        <p:blipFill>
          <a:blip r:embed="rId2"/>
          <a:stretch>
            <a:fillRect/>
          </a:stretch>
        </p:blipFill>
        <p:spPr>
          <a:xfrm>
            <a:off x="968633" y="0"/>
            <a:ext cx="10261616" cy="685238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7AD93B-0035-4EA2-89AB-F27DECDA8C99}"/>
              </a:ext>
            </a:extLst>
          </p:cNvPr>
          <p:cNvPicPr>
            <a:picLocks noChangeAspect="1"/>
          </p:cNvPicPr>
          <p:nvPr/>
        </p:nvPicPr>
        <p:blipFill>
          <a:blip r:embed="rId2"/>
          <a:stretch>
            <a:fillRect/>
          </a:stretch>
        </p:blipFill>
        <p:spPr>
          <a:xfrm>
            <a:off x="986390" y="0"/>
            <a:ext cx="1027002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0D848B-8BE0-42C3-A9F0-41E33FEA3AD6}"/>
              </a:ext>
            </a:extLst>
          </p:cNvPr>
          <p:cNvPicPr>
            <a:picLocks noChangeAspect="1"/>
          </p:cNvPicPr>
          <p:nvPr/>
        </p:nvPicPr>
        <p:blipFill>
          <a:blip r:embed="rId2"/>
          <a:stretch>
            <a:fillRect/>
          </a:stretch>
        </p:blipFill>
        <p:spPr>
          <a:xfrm>
            <a:off x="858777" y="0"/>
            <a:ext cx="1027282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FC6132-6F50-4D8C-9D6A-9D4BDCE14026}"/>
              </a:ext>
            </a:extLst>
          </p:cNvPr>
          <p:cNvPicPr>
            <a:picLocks noChangeAspect="1"/>
          </p:cNvPicPr>
          <p:nvPr/>
        </p:nvPicPr>
        <p:blipFill>
          <a:blip r:embed="rId2"/>
          <a:stretch>
            <a:fillRect/>
          </a:stretch>
        </p:blipFill>
        <p:spPr>
          <a:xfrm>
            <a:off x="894283" y="0"/>
            <a:ext cx="1027282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D9C6BF-5C81-421D-83A6-15D53D40F7CD}"/>
              </a:ext>
            </a:extLst>
          </p:cNvPr>
          <p:cNvPicPr>
            <a:picLocks noChangeAspect="1"/>
          </p:cNvPicPr>
          <p:nvPr/>
        </p:nvPicPr>
        <p:blipFill>
          <a:blip r:embed="rId2"/>
          <a:stretch>
            <a:fillRect/>
          </a:stretch>
        </p:blipFill>
        <p:spPr>
          <a:xfrm>
            <a:off x="1063748" y="72356"/>
            <a:ext cx="10160447" cy="678564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7F2819-4BAB-4B6F-9998-98C32188E4C0}"/>
              </a:ext>
            </a:extLst>
          </p:cNvPr>
          <p:cNvPicPr>
            <a:picLocks noChangeAspect="1"/>
          </p:cNvPicPr>
          <p:nvPr/>
        </p:nvPicPr>
        <p:blipFill>
          <a:blip r:embed="rId2"/>
          <a:stretch>
            <a:fillRect/>
          </a:stretch>
        </p:blipFill>
        <p:spPr>
          <a:xfrm>
            <a:off x="900940" y="0"/>
            <a:ext cx="1027183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BD9E97-793E-4121-9BAD-5082302734A1}"/>
              </a:ext>
            </a:extLst>
          </p:cNvPr>
          <p:cNvPicPr>
            <a:picLocks noChangeAspect="1"/>
          </p:cNvPicPr>
          <p:nvPr/>
        </p:nvPicPr>
        <p:blipFill>
          <a:blip r:embed="rId2"/>
          <a:stretch>
            <a:fillRect/>
          </a:stretch>
        </p:blipFill>
        <p:spPr>
          <a:xfrm>
            <a:off x="903162" y="0"/>
            <a:ext cx="1027282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C582BA-A618-4BBD-A529-2A8F0D171D06}"/>
              </a:ext>
            </a:extLst>
          </p:cNvPr>
          <p:cNvPicPr>
            <a:picLocks noChangeAspect="1"/>
          </p:cNvPicPr>
          <p:nvPr/>
        </p:nvPicPr>
        <p:blipFill>
          <a:blip r:embed="rId2"/>
          <a:stretch>
            <a:fillRect/>
          </a:stretch>
        </p:blipFill>
        <p:spPr>
          <a:xfrm>
            <a:off x="929798" y="0"/>
            <a:ext cx="1027282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9064D4-8550-4ABE-AC27-FD4AD991F7C9}"/>
              </a:ext>
            </a:extLst>
          </p:cNvPr>
          <p:cNvPicPr>
            <a:picLocks noChangeAspect="1"/>
          </p:cNvPicPr>
          <p:nvPr/>
        </p:nvPicPr>
        <p:blipFill>
          <a:blip r:embed="rId2"/>
          <a:stretch>
            <a:fillRect/>
          </a:stretch>
        </p:blipFill>
        <p:spPr>
          <a:xfrm>
            <a:off x="949119" y="0"/>
            <a:ext cx="1026576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8AE352-72C8-4F2A-8EC3-8A9272FE5F27}"/>
              </a:ext>
            </a:extLst>
          </p:cNvPr>
          <p:cNvPicPr>
            <a:picLocks noChangeAspect="1"/>
          </p:cNvPicPr>
          <p:nvPr/>
        </p:nvPicPr>
        <p:blipFill>
          <a:blip r:embed="rId2"/>
          <a:stretch>
            <a:fillRect/>
          </a:stretch>
        </p:blipFill>
        <p:spPr>
          <a:xfrm>
            <a:off x="957212" y="0"/>
            <a:ext cx="1026879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772B65-45DB-410A-8BCD-8BEA70893FFF}"/>
              </a:ext>
            </a:extLst>
          </p:cNvPr>
          <p:cNvPicPr>
            <a:picLocks noChangeAspect="1"/>
          </p:cNvPicPr>
          <p:nvPr/>
        </p:nvPicPr>
        <p:blipFill>
          <a:blip r:embed="rId2"/>
          <a:stretch>
            <a:fillRect/>
          </a:stretch>
        </p:blipFill>
        <p:spPr>
          <a:xfrm>
            <a:off x="938677" y="0"/>
            <a:ext cx="1027282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3571B3-2E6D-4470-AA7E-FDCFCAE21C76}"/>
              </a:ext>
            </a:extLst>
          </p:cNvPr>
          <p:cNvPicPr>
            <a:picLocks noChangeAspect="1"/>
          </p:cNvPicPr>
          <p:nvPr/>
        </p:nvPicPr>
        <p:blipFill>
          <a:blip r:embed="rId2"/>
          <a:stretch>
            <a:fillRect/>
          </a:stretch>
        </p:blipFill>
        <p:spPr>
          <a:xfrm>
            <a:off x="1054083" y="0"/>
            <a:ext cx="1027282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92D79B-8BFE-4ABD-840A-7A9A71C274F1}"/>
              </a:ext>
            </a:extLst>
          </p:cNvPr>
          <p:cNvPicPr>
            <a:picLocks noChangeAspect="1"/>
          </p:cNvPicPr>
          <p:nvPr/>
        </p:nvPicPr>
        <p:blipFill>
          <a:blip r:embed="rId2"/>
          <a:stretch>
            <a:fillRect/>
          </a:stretch>
        </p:blipFill>
        <p:spPr>
          <a:xfrm>
            <a:off x="965304" y="0"/>
            <a:ext cx="1027282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B7A2B0-AED0-425B-AFF5-AA4C00A2AE9C}"/>
              </a:ext>
            </a:extLst>
          </p:cNvPr>
          <p:cNvPicPr>
            <a:picLocks noChangeAspect="1"/>
          </p:cNvPicPr>
          <p:nvPr/>
        </p:nvPicPr>
        <p:blipFill>
          <a:blip r:embed="rId2"/>
          <a:stretch>
            <a:fillRect/>
          </a:stretch>
        </p:blipFill>
        <p:spPr>
          <a:xfrm>
            <a:off x="787755" y="0"/>
            <a:ext cx="1060138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192204-E8F1-4A26-9299-C19432FDF095}"/>
              </a:ext>
            </a:extLst>
          </p:cNvPr>
          <p:cNvPicPr>
            <a:picLocks noChangeAspect="1"/>
          </p:cNvPicPr>
          <p:nvPr/>
        </p:nvPicPr>
        <p:blipFill>
          <a:blip r:embed="rId2"/>
          <a:stretch>
            <a:fillRect/>
          </a:stretch>
        </p:blipFill>
        <p:spPr>
          <a:xfrm>
            <a:off x="938677" y="0"/>
            <a:ext cx="1027282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C9C4EA-5FF4-42D1-9721-7129D8E6E4BE}"/>
              </a:ext>
            </a:extLst>
          </p:cNvPr>
          <p:cNvPicPr>
            <a:picLocks noChangeAspect="1"/>
          </p:cNvPicPr>
          <p:nvPr/>
        </p:nvPicPr>
        <p:blipFill>
          <a:blip r:embed="rId2"/>
          <a:stretch>
            <a:fillRect/>
          </a:stretch>
        </p:blipFill>
        <p:spPr>
          <a:xfrm>
            <a:off x="974183" y="0"/>
            <a:ext cx="1027282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02C27E-05D1-4E57-9956-986DC61B8946}"/>
              </a:ext>
            </a:extLst>
          </p:cNvPr>
          <p:cNvPicPr>
            <a:picLocks noChangeAspect="1"/>
          </p:cNvPicPr>
          <p:nvPr/>
        </p:nvPicPr>
        <p:blipFill>
          <a:blip r:embed="rId2"/>
          <a:stretch>
            <a:fillRect/>
          </a:stretch>
        </p:blipFill>
        <p:spPr>
          <a:xfrm>
            <a:off x="991941" y="0"/>
            <a:ext cx="1027282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4EBECD-3AEB-4911-94C3-7BF43F9D5675}"/>
              </a:ext>
            </a:extLst>
          </p:cNvPr>
          <p:cNvPicPr>
            <a:picLocks noChangeAspect="1"/>
          </p:cNvPicPr>
          <p:nvPr/>
        </p:nvPicPr>
        <p:blipFill>
          <a:blip r:embed="rId2"/>
          <a:stretch>
            <a:fillRect/>
          </a:stretch>
        </p:blipFill>
        <p:spPr>
          <a:xfrm>
            <a:off x="903162" y="0"/>
            <a:ext cx="1027282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759DB7-67DC-4F2D-BA18-A003C8923772}"/>
              </a:ext>
            </a:extLst>
          </p:cNvPr>
          <p:cNvPicPr>
            <a:picLocks noChangeAspect="1"/>
          </p:cNvPicPr>
          <p:nvPr/>
        </p:nvPicPr>
        <p:blipFill>
          <a:blip r:embed="rId2"/>
          <a:stretch>
            <a:fillRect/>
          </a:stretch>
        </p:blipFill>
        <p:spPr>
          <a:xfrm>
            <a:off x="920919" y="0"/>
            <a:ext cx="1027282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656B3F-7035-447B-AA29-957862839698}"/>
              </a:ext>
            </a:extLst>
          </p:cNvPr>
          <p:cNvPicPr>
            <a:picLocks noChangeAspect="1"/>
          </p:cNvPicPr>
          <p:nvPr/>
        </p:nvPicPr>
        <p:blipFill>
          <a:blip r:embed="rId2"/>
          <a:stretch>
            <a:fillRect/>
          </a:stretch>
        </p:blipFill>
        <p:spPr>
          <a:xfrm>
            <a:off x="1462454" y="0"/>
            <a:ext cx="9139793"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B82650-2022-4721-B888-8A89E998CE5A}"/>
              </a:ext>
            </a:extLst>
          </p:cNvPr>
          <p:cNvPicPr>
            <a:picLocks noChangeAspect="1"/>
          </p:cNvPicPr>
          <p:nvPr/>
        </p:nvPicPr>
        <p:blipFill>
          <a:blip r:embed="rId2"/>
          <a:stretch>
            <a:fillRect/>
          </a:stretch>
        </p:blipFill>
        <p:spPr>
          <a:xfrm>
            <a:off x="1453585" y="0"/>
            <a:ext cx="913979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CB74F6-FC4B-4561-85FD-DBD9A3725595}"/>
              </a:ext>
            </a:extLst>
          </p:cNvPr>
          <p:cNvPicPr>
            <a:picLocks noChangeAspect="1"/>
          </p:cNvPicPr>
          <p:nvPr/>
        </p:nvPicPr>
        <p:blipFill>
          <a:blip r:embed="rId2"/>
          <a:stretch>
            <a:fillRect/>
          </a:stretch>
        </p:blipFill>
        <p:spPr>
          <a:xfrm>
            <a:off x="965304" y="0"/>
            <a:ext cx="1027282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D57212-33A5-4EFC-BE89-2B95570F6E58}"/>
              </a:ext>
            </a:extLst>
          </p:cNvPr>
          <p:cNvPicPr>
            <a:picLocks noChangeAspect="1"/>
          </p:cNvPicPr>
          <p:nvPr/>
        </p:nvPicPr>
        <p:blipFill>
          <a:blip r:embed="rId2"/>
          <a:stretch>
            <a:fillRect/>
          </a:stretch>
        </p:blipFill>
        <p:spPr>
          <a:xfrm>
            <a:off x="903948" y="0"/>
            <a:ext cx="1026879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B0850C-5A87-4BCD-85EE-229D2092E491}"/>
              </a:ext>
            </a:extLst>
          </p:cNvPr>
          <p:cNvPicPr>
            <a:picLocks noChangeAspect="1"/>
          </p:cNvPicPr>
          <p:nvPr/>
        </p:nvPicPr>
        <p:blipFill>
          <a:blip r:embed="rId2"/>
          <a:stretch>
            <a:fillRect/>
          </a:stretch>
        </p:blipFill>
        <p:spPr>
          <a:xfrm>
            <a:off x="1525255" y="0"/>
            <a:ext cx="914147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D2B84E-20A8-416E-9714-E745380F4D06}"/>
              </a:ext>
            </a:extLst>
          </p:cNvPr>
          <p:cNvPicPr>
            <a:picLocks noChangeAspect="1"/>
          </p:cNvPicPr>
          <p:nvPr/>
        </p:nvPicPr>
        <p:blipFill>
          <a:blip r:embed="rId2"/>
          <a:stretch>
            <a:fillRect/>
          </a:stretch>
        </p:blipFill>
        <p:spPr>
          <a:xfrm>
            <a:off x="1525255" y="0"/>
            <a:ext cx="914147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31C89D-6A90-4B69-8F62-47572E677BAA}"/>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1BAB65-ADFE-4375-8E50-99F69FA357F6}"/>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3097DC-11AF-48C2-91E5-E13405BACC2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09E788-5113-4E1D-B64B-3D085AF72384}"/>
              </a:ext>
            </a:extLst>
          </p:cNvPr>
          <p:cNvPicPr>
            <a:picLocks noChangeAspect="1"/>
          </p:cNvPicPr>
          <p:nvPr/>
        </p:nvPicPr>
        <p:blipFill>
          <a:blip r:embed="rId2"/>
          <a:stretch>
            <a:fillRect/>
          </a:stretch>
        </p:blipFill>
        <p:spPr>
          <a:xfrm>
            <a:off x="1333158" y="0"/>
            <a:ext cx="9551319"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363FD9-FA8C-4EE0-8C03-3DD6842CD87C}"/>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41A2B1-51F7-44C0-A42B-4466B5F045F3}"/>
              </a:ext>
            </a:extLst>
          </p:cNvPr>
          <p:cNvPicPr>
            <a:picLocks noChangeAspect="1"/>
          </p:cNvPicPr>
          <p:nvPr/>
        </p:nvPicPr>
        <p:blipFill>
          <a:blip r:embed="rId2"/>
          <a:stretch>
            <a:fillRect/>
          </a:stretch>
        </p:blipFill>
        <p:spPr>
          <a:xfrm>
            <a:off x="1026459" y="0"/>
            <a:ext cx="10139077"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CDBDCE-F970-4140-82CD-C5A5A96A47FE}"/>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384299-1407-40FB-8E58-703B9B6249CC}"/>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C43B04-F37F-48DD-9268-0B69EE9864D2}"/>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B22D9F-2584-42E8-962D-63027611650F}"/>
              </a:ext>
            </a:extLst>
          </p:cNvPr>
          <p:cNvPicPr>
            <a:picLocks noChangeAspect="1"/>
          </p:cNvPicPr>
          <p:nvPr/>
        </p:nvPicPr>
        <p:blipFill>
          <a:blip r:embed="rId2"/>
          <a:stretch>
            <a:fillRect/>
          </a:stretch>
        </p:blipFill>
        <p:spPr>
          <a:xfrm>
            <a:off x="1667792" y="0"/>
            <a:ext cx="8856412"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259AB6-C5DF-46C2-82C8-F1250A73F2EB}"/>
              </a:ext>
            </a:extLst>
          </p:cNvPr>
          <p:cNvPicPr>
            <a:picLocks noChangeAspect="1"/>
          </p:cNvPicPr>
          <p:nvPr/>
        </p:nvPicPr>
        <p:blipFill>
          <a:blip r:embed="rId2"/>
          <a:stretch>
            <a:fillRect/>
          </a:stretch>
        </p:blipFill>
        <p:spPr>
          <a:xfrm>
            <a:off x="586011" y="0"/>
            <a:ext cx="11012402" cy="7350715"/>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854B1-3528-4CF9-8806-2F8961D90F79}"/>
              </a:ext>
            </a:extLst>
          </p:cNvPr>
          <p:cNvPicPr>
            <a:picLocks noChangeAspect="1"/>
          </p:cNvPicPr>
          <p:nvPr/>
        </p:nvPicPr>
        <p:blipFill>
          <a:blip r:embed="rId2"/>
          <a:stretch>
            <a:fillRect/>
          </a:stretch>
        </p:blipFill>
        <p:spPr>
          <a:xfrm>
            <a:off x="4098057" y="692456"/>
            <a:ext cx="8093939" cy="5406499"/>
          </a:xfrm>
          <a:prstGeom prst="rect">
            <a:avLst/>
          </a:prstGeom>
          <a:noFill/>
          <a:ln cap="flat">
            <a:noFill/>
          </a:ln>
        </p:spPr>
      </p:pic>
      <p:sp>
        <p:nvSpPr>
          <p:cNvPr id="3" name="CuadroTexto 3">
            <a:extLst>
              <a:ext uri="{FF2B5EF4-FFF2-40B4-BE49-F238E27FC236}">
                <a16:creationId xmlns:a16="http://schemas.microsoft.com/office/drawing/2014/main" id="{581C3918-6B8E-4426-8247-F2C14815B4AB}"/>
              </a:ext>
            </a:extLst>
          </p:cNvPr>
          <p:cNvSpPr txBox="1"/>
          <p:nvPr/>
        </p:nvSpPr>
        <p:spPr>
          <a:xfrm>
            <a:off x="292964" y="1331649"/>
            <a:ext cx="3506678" cy="421653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MONUMENTO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RAMÓN CABRERA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Ramón Cabrera y Griñó (Tortosa, 27 de diciembre de 1806-Wentworth, 24 de mayo de 1877) fue un militar español. Conocido como “El Tigre del Maestrazgo”, fue un destacado líder carlista. Cabrera, que participó en la Primera y Segunda Guerra Carlista, tras la última se exilió en Inglaterra, donde contrajo matrimonio y moderó sus posiciones políticas. Tuvo los títulos nobiliarios de I duque del Maestrazgo, I conde de Morella y I marqués del Ter.</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C36E90-0D10-4D49-900D-409592A1A531}"/>
              </a:ext>
            </a:extLst>
          </p:cNvPr>
          <p:cNvPicPr>
            <a:picLocks noChangeAspect="1"/>
          </p:cNvPicPr>
          <p:nvPr/>
        </p:nvPicPr>
        <p:blipFill>
          <a:blip r:embed="rId2"/>
          <a:stretch>
            <a:fillRect/>
          </a:stretch>
        </p:blipFill>
        <p:spPr>
          <a:xfrm>
            <a:off x="958876" y="0"/>
            <a:ext cx="10274253"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95A1B2-5ACB-4E98-9AB8-5D231FF01DAB}"/>
              </a:ext>
            </a:extLst>
          </p:cNvPr>
          <p:cNvPicPr>
            <a:picLocks noChangeAspect="1"/>
          </p:cNvPicPr>
          <p:nvPr/>
        </p:nvPicPr>
        <p:blipFill>
          <a:blip r:embed="rId2"/>
          <a:stretch>
            <a:fillRect/>
          </a:stretch>
        </p:blipFill>
        <p:spPr>
          <a:xfrm>
            <a:off x="3551365" y="0"/>
            <a:ext cx="508926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E983EC-0835-44F7-94E7-D5AE02E769C8}"/>
              </a:ext>
            </a:extLst>
          </p:cNvPr>
          <p:cNvPicPr>
            <a:picLocks noChangeAspect="1"/>
          </p:cNvPicPr>
          <p:nvPr/>
        </p:nvPicPr>
        <p:blipFill>
          <a:blip r:embed="rId2"/>
          <a:stretch>
            <a:fillRect/>
          </a:stretch>
        </p:blipFill>
        <p:spPr>
          <a:xfrm>
            <a:off x="-346228" y="17757"/>
            <a:ext cx="13038841"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1C13482-A026-483C-967C-74C7F756358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4E63195-532C-43CB-B4F2-181E4E7A098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56FEFD2-4131-4C16-9920-84DD0B7B524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6DD53C7-092C-44FB-9707-67E9F39F9465}"/>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85493153-137B-46C8-9542-776294B3A9A6}"/>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5375D749-EB10-4E08-956C-E5F2971333BE}"/>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16599D3A-7C3E-48A7-9670-1D7214FB7755}"/>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26586BAE-21D8-470E-B4EC-F3FA004EBF25}"/>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8A269D43-7DC2-4A4A-B710-5A512D917B20}"/>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84145940-D349-44CF-9B5F-6D99B58D6B6C}"/>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FC63946C-C03E-4E3E-AF63-B4CDAF39CDFA}"/>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E5484ADF-BC4E-4161-A15F-41F8688AC961}"/>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556DABBC-F7B1-426E-B8A3-7FD1C2FCEC89}"/>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04177D50-9F6C-4ECF-B628-509239B296B7}"/>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635</Words>
  <Application>Microsoft Office PowerPoint</Application>
  <PresentationFormat>Panorámica</PresentationFormat>
  <Paragraphs>21</Paragraphs>
  <Slides>54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54</vt:i4>
      </vt:variant>
    </vt:vector>
  </HeadingPairs>
  <TitlesOfParts>
    <vt:vector size="6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2020-07-09T08:39:54Z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