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90"/>
  </p:notesMasterIdLst>
  <p:sldIdLst>
    <p:sldId id="256" r:id="rId4"/>
    <p:sldId id="257" r:id="rId5"/>
    <p:sldId id="258" r:id="rId6"/>
    <p:sldId id="259" r:id="rId7"/>
    <p:sldId id="271" r:id="rId8"/>
    <p:sldId id="261" r:id="rId9"/>
    <p:sldId id="262" r:id="rId10"/>
    <p:sldId id="263" r:id="rId11"/>
    <p:sldId id="264" r:id="rId12"/>
    <p:sldId id="265" r:id="rId13"/>
    <p:sldId id="266" r:id="rId14"/>
    <p:sldId id="267" r:id="rId15"/>
    <p:sldId id="268" r:id="rId16"/>
    <p:sldId id="269" r:id="rId17"/>
    <p:sldId id="270"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slide" Target="slides/slide86.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notesMaster" Target="notesMasters/notesMaster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5A9A5A2-C826-47C8-AF2C-1F1AF908BF3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025A0E2-05B5-499A-BC3C-C4AE864F5A0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4C8BA8C-B8F0-4114-9722-886AA17E802C}" type="datetime1">
              <a:rPr lang="es-ES"/>
              <a:pPr lvl="0"/>
              <a:t>05/02/2021</a:t>
            </a:fld>
            <a:endParaRPr lang="es-ES"/>
          </a:p>
        </p:txBody>
      </p:sp>
      <p:sp>
        <p:nvSpPr>
          <p:cNvPr id="4" name="Marcador de imagen de diapositiva 3">
            <a:extLst>
              <a:ext uri="{FF2B5EF4-FFF2-40B4-BE49-F238E27FC236}">
                <a16:creationId xmlns:a16="http://schemas.microsoft.com/office/drawing/2014/main" id="{1C6EA1CB-40D1-4231-B509-94F0D79F9B3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0E7C4CE-0C57-4DCE-B1FD-76F592A0DEA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11CC15F-4DEB-44AC-A78C-0E1DC07D4AB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0AC3D8C-B2F6-475B-855C-8E80A89B276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C99EA08-57B5-45DD-B988-69053EFCDA3B}" type="slidenum">
              <a:t>‹Nº›</a:t>
            </a:fld>
            <a:endParaRPr lang="es-ES"/>
          </a:p>
        </p:txBody>
      </p:sp>
    </p:spTree>
    <p:extLst>
      <p:ext uri="{BB962C8B-B14F-4D97-AF65-F5344CB8AC3E}">
        <p14:creationId xmlns:p14="http://schemas.microsoft.com/office/powerpoint/2010/main" val="184931307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049006B-BDA3-475C-A25A-FD71DF3645F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271D3E3-41F8-4811-BA87-55FEC7DE277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5926205-0A21-422C-990A-2C437B72057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58A3F66-5555-446B-9A9C-D74D7F2FC3CC}"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C0E133F-7D75-407F-B007-651D61CD06E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DE8F472-5102-4B66-9A0C-207705D5597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2D1D5F0-D51A-454B-AEDD-E025495DC28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B9364A3-7E66-47B3-8486-C8FDA166A76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3D60BA-3C88-424A-8DE3-F62F25F7497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8C83948-3E57-435F-8D9C-F9AA9A9D192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4761888-8977-44B8-B957-A01ECD37FC29}"/>
              </a:ext>
            </a:extLst>
          </p:cNvPr>
          <p:cNvSpPr txBox="1">
            <a:spLocks noGrp="1"/>
          </p:cNvSpPr>
          <p:nvPr>
            <p:ph type="dt" sz="half" idx="7"/>
          </p:nvPr>
        </p:nvSpPr>
        <p:spPr/>
        <p:txBody>
          <a:bodyPr/>
          <a:lstStyle>
            <a:lvl1pPr>
              <a:defRPr/>
            </a:lvl1pPr>
          </a:lstStyle>
          <a:p>
            <a:pPr lvl="0"/>
            <a:fld id="{548D206B-E026-499A-AFBB-B967A09964BB}" type="datetime1">
              <a:rPr lang="es-ES"/>
              <a:pPr lvl="0"/>
              <a:t>05/02/2021</a:t>
            </a:fld>
            <a:endParaRPr lang="es-ES"/>
          </a:p>
        </p:txBody>
      </p:sp>
      <p:sp>
        <p:nvSpPr>
          <p:cNvPr id="5" name="Marcador de pie de página 4">
            <a:extLst>
              <a:ext uri="{FF2B5EF4-FFF2-40B4-BE49-F238E27FC236}">
                <a16:creationId xmlns:a16="http://schemas.microsoft.com/office/drawing/2014/main" id="{460A0665-A065-44D9-BCF4-2CE007CF9BF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216BA63-211C-4278-9F71-2CE61677C0F9}"/>
              </a:ext>
            </a:extLst>
          </p:cNvPr>
          <p:cNvSpPr txBox="1">
            <a:spLocks noGrp="1"/>
          </p:cNvSpPr>
          <p:nvPr>
            <p:ph type="sldNum" sz="quarter" idx="8"/>
          </p:nvPr>
        </p:nvSpPr>
        <p:spPr/>
        <p:txBody>
          <a:bodyPr/>
          <a:lstStyle>
            <a:lvl1pPr>
              <a:defRPr/>
            </a:lvl1pPr>
          </a:lstStyle>
          <a:p>
            <a:pPr lvl="0"/>
            <a:fld id="{BAB57A6B-F18D-4DD6-8E7B-EAA3933A7B93}" type="slidenum">
              <a:t>‹Nº›</a:t>
            </a:fld>
            <a:endParaRPr lang="es-ES"/>
          </a:p>
        </p:txBody>
      </p:sp>
    </p:spTree>
    <p:extLst>
      <p:ext uri="{BB962C8B-B14F-4D97-AF65-F5344CB8AC3E}">
        <p14:creationId xmlns:p14="http://schemas.microsoft.com/office/powerpoint/2010/main" val="188114150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D21EBA-9A48-448E-8A5D-9E31C36EFD0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5038512-5244-4EEA-85F0-46E15A65711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B708237-28DC-4C52-8211-988A26875560}"/>
              </a:ext>
            </a:extLst>
          </p:cNvPr>
          <p:cNvSpPr txBox="1">
            <a:spLocks noGrp="1"/>
          </p:cNvSpPr>
          <p:nvPr>
            <p:ph type="dt" sz="half" idx="7"/>
          </p:nvPr>
        </p:nvSpPr>
        <p:spPr/>
        <p:txBody>
          <a:bodyPr/>
          <a:lstStyle>
            <a:lvl1pPr>
              <a:defRPr/>
            </a:lvl1pPr>
          </a:lstStyle>
          <a:p>
            <a:pPr lvl="0"/>
            <a:fld id="{41A9DB37-54F9-4EB2-8EC1-BEDF8B457B51}" type="datetime1">
              <a:rPr lang="es-ES"/>
              <a:pPr lvl="0"/>
              <a:t>05/02/2021</a:t>
            </a:fld>
            <a:endParaRPr lang="es-ES"/>
          </a:p>
        </p:txBody>
      </p:sp>
      <p:sp>
        <p:nvSpPr>
          <p:cNvPr id="5" name="Marcador de pie de página 4">
            <a:extLst>
              <a:ext uri="{FF2B5EF4-FFF2-40B4-BE49-F238E27FC236}">
                <a16:creationId xmlns:a16="http://schemas.microsoft.com/office/drawing/2014/main" id="{728D3A67-A38C-4ADF-B9FD-112C835DE29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FE937F3-F54A-433C-8860-F8A467BED1CF}"/>
              </a:ext>
            </a:extLst>
          </p:cNvPr>
          <p:cNvSpPr txBox="1">
            <a:spLocks noGrp="1"/>
          </p:cNvSpPr>
          <p:nvPr>
            <p:ph type="sldNum" sz="quarter" idx="8"/>
          </p:nvPr>
        </p:nvSpPr>
        <p:spPr/>
        <p:txBody>
          <a:bodyPr/>
          <a:lstStyle>
            <a:lvl1pPr>
              <a:defRPr/>
            </a:lvl1pPr>
          </a:lstStyle>
          <a:p>
            <a:pPr lvl="0"/>
            <a:fld id="{37B0B19C-51F1-4D4D-9B9D-8568297A9C4E}" type="slidenum">
              <a:t>‹Nº›</a:t>
            </a:fld>
            <a:endParaRPr lang="es-ES"/>
          </a:p>
        </p:txBody>
      </p:sp>
    </p:spTree>
    <p:extLst>
      <p:ext uri="{BB962C8B-B14F-4D97-AF65-F5344CB8AC3E}">
        <p14:creationId xmlns:p14="http://schemas.microsoft.com/office/powerpoint/2010/main" val="3386182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ECDA72-E652-4A42-AC12-E6FD578A8564}"/>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A0938CB-E7B5-4254-A1AB-654D7D49239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E8C00EF-7EAF-4027-88A9-2ECB20721574}"/>
              </a:ext>
            </a:extLst>
          </p:cNvPr>
          <p:cNvSpPr txBox="1">
            <a:spLocks noGrp="1"/>
          </p:cNvSpPr>
          <p:nvPr>
            <p:ph type="dt" sz="half" idx="7"/>
          </p:nvPr>
        </p:nvSpPr>
        <p:spPr/>
        <p:txBody>
          <a:bodyPr/>
          <a:lstStyle>
            <a:lvl1pPr>
              <a:defRPr/>
            </a:lvl1pPr>
          </a:lstStyle>
          <a:p>
            <a:pPr lvl="0"/>
            <a:fld id="{8A1E5AD3-CAF1-4D55-B30F-8B4F9310D21F}" type="datetime1">
              <a:rPr lang="es-ES"/>
              <a:pPr lvl="0"/>
              <a:t>05/02/2021</a:t>
            </a:fld>
            <a:endParaRPr lang="es-ES"/>
          </a:p>
        </p:txBody>
      </p:sp>
      <p:sp>
        <p:nvSpPr>
          <p:cNvPr id="5" name="Marcador de pie de página 4">
            <a:extLst>
              <a:ext uri="{FF2B5EF4-FFF2-40B4-BE49-F238E27FC236}">
                <a16:creationId xmlns:a16="http://schemas.microsoft.com/office/drawing/2014/main" id="{DA6BD6DF-111E-44FD-AF7C-1F0013B1165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EA5CC94-DFAF-4F2E-93BC-0C324827509D}"/>
              </a:ext>
            </a:extLst>
          </p:cNvPr>
          <p:cNvSpPr txBox="1">
            <a:spLocks noGrp="1"/>
          </p:cNvSpPr>
          <p:nvPr>
            <p:ph type="sldNum" sz="quarter" idx="8"/>
          </p:nvPr>
        </p:nvSpPr>
        <p:spPr/>
        <p:txBody>
          <a:bodyPr/>
          <a:lstStyle>
            <a:lvl1pPr>
              <a:defRPr/>
            </a:lvl1pPr>
          </a:lstStyle>
          <a:p>
            <a:pPr lvl="0"/>
            <a:fld id="{FBD52343-91A2-4845-B018-29177026C372}" type="slidenum">
              <a:t>‹Nº›</a:t>
            </a:fld>
            <a:endParaRPr lang="es-ES"/>
          </a:p>
        </p:txBody>
      </p:sp>
    </p:spTree>
    <p:extLst>
      <p:ext uri="{BB962C8B-B14F-4D97-AF65-F5344CB8AC3E}">
        <p14:creationId xmlns:p14="http://schemas.microsoft.com/office/powerpoint/2010/main" val="24053163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878697-6565-4623-9B9D-8D18D71BE87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BBD97FF-7B8C-46AF-B08C-B88FD27D3F6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B24D2FA-B33E-4BDD-8A79-0B78B8AA15E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B189C8D-2CE7-47D0-975E-D6877E24EC01}"/>
              </a:ext>
            </a:extLst>
          </p:cNvPr>
          <p:cNvSpPr txBox="1">
            <a:spLocks noGrp="1"/>
          </p:cNvSpPr>
          <p:nvPr>
            <p:ph type="dt" sz="half" idx="7"/>
          </p:nvPr>
        </p:nvSpPr>
        <p:spPr/>
        <p:txBody>
          <a:bodyPr/>
          <a:lstStyle>
            <a:lvl1pPr>
              <a:defRPr/>
            </a:lvl1pPr>
          </a:lstStyle>
          <a:p>
            <a:pPr lvl="0"/>
            <a:fld id="{5DC4B3CF-1BBD-47DC-8BBB-7E46E18339CC}" type="datetime1">
              <a:rPr lang="es-ES"/>
              <a:pPr lvl="0"/>
              <a:t>05/02/2021</a:t>
            </a:fld>
            <a:endParaRPr lang="es-ES"/>
          </a:p>
        </p:txBody>
      </p:sp>
      <p:sp>
        <p:nvSpPr>
          <p:cNvPr id="6" name="Marcador de pie de página 5">
            <a:extLst>
              <a:ext uri="{FF2B5EF4-FFF2-40B4-BE49-F238E27FC236}">
                <a16:creationId xmlns:a16="http://schemas.microsoft.com/office/drawing/2014/main" id="{F374A5E2-C6BA-4D36-AFAD-5F08626A24F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362D598-C8C4-4142-B739-C48B8E908227}"/>
              </a:ext>
            </a:extLst>
          </p:cNvPr>
          <p:cNvSpPr txBox="1">
            <a:spLocks noGrp="1"/>
          </p:cNvSpPr>
          <p:nvPr>
            <p:ph type="sldNum" sz="quarter" idx="8"/>
          </p:nvPr>
        </p:nvSpPr>
        <p:spPr/>
        <p:txBody>
          <a:bodyPr/>
          <a:lstStyle>
            <a:lvl1pPr>
              <a:defRPr/>
            </a:lvl1pPr>
          </a:lstStyle>
          <a:p>
            <a:pPr lvl="0"/>
            <a:fld id="{650BE609-E5A7-44E5-8503-EBE05D7AEF2E}" type="slidenum">
              <a:t>‹Nº›</a:t>
            </a:fld>
            <a:endParaRPr lang="es-ES"/>
          </a:p>
        </p:txBody>
      </p:sp>
    </p:spTree>
    <p:extLst>
      <p:ext uri="{BB962C8B-B14F-4D97-AF65-F5344CB8AC3E}">
        <p14:creationId xmlns:p14="http://schemas.microsoft.com/office/powerpoint/2010/main" val="18509415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6A462A-0B0B-48F9-A6A2-A75DA41FE50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26A89A1-672E-4A02-9D8E-9F3AEDDCCE6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6CBF25A-BF9D-4CDF-8531-7A75EAA805C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28D0972-2DC4-4CC8-A641-4DE5EA1E57A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51B5A77-EE23-4067-A5C2-E3FB606605C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47D8B2F-F72F-4A00-81C1-07FAAA59D947}"/>
              </a:ext>
            </a:extLst>
          </p:cNvPr>
          <p:cNvSpPr txBox="1">
            <a:spLocks noGrp="1"/>
          </p:cNvSpPr>
          <p:nvPr>
            <p:ph type="dt" sz="half" idx="7"/>
          </p:nvPr>
        </p:nvSpPr>
        <p:spPr/>
        <p:txBody>
          <a:bodyPr/>
          <a:lstStyle>
            <a:lvl1pPr>
              <a:defRPr/>
            </a:lvl1pPr>
          </a:lstStyle>
          <a:p>
            <a:pPr lvl="0"/>
            <a:fld id="{7929388E-F9A1-4FEE-B1BE-27824DCAED70}" type="datetime1">
              <a:rPr lang="es-ES"/>
              <a:pPr lvl="0"/>
              <a:t>05/02/2021</a:t>
            </a:fld>
            <a:endParaRPr lang="es-ES"/>
          </a:p>
        </p:txBody>
      </p:sp>
      <p:sp>
        <p:nvSpPr>
          <p:cNvPr id="8" name="Marcador de pie de página 7">
            <a:extLst>
              <a:ext uri="{FF2B5EF4-FFF2-40B4-BE49-F238E27FC236}">
                <a16:creationId xmlns:a16="http://schemas.microsoft.com/office/drawing/2014/main" id="{FB1A69FE-1E94-4176-8787-E70A69119E81}"/>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88E9642-26B3-48E1-9F2E-01DF5193F571}"/>
              </a:ext>
            </a:extLst>
          </p:cNvPr>
          <p:cNvSpPr txBox="1">
            <a:spLocks noGrp="1"/>
          </p:cNvSpPr>
          <p:nvPr>
            <p:ph type="sldNum" sz="quarter" idx="8"/>
          </p:nvPr>
        </p:nvSpPr>
        <p:spPr/>
        <p:txBody>
          <a:bodyPr/>
          <a:lstStyle>
            <a:lvl1pPr>
              <a:defRPr/>
            </a:lvl1pPr>
          </a:lstStyle>
          <a:p>
            <a:pPr lvl="0"/>
            <a:fld id="{DD448D2E-7BE2-4042-964E-0F4FAF0CA863}" type="slidenum">
              <a:t>‹Nº›</a:t>
            </a:fld>
            <a:endParaRPr lang="es-ES"/>
          </a:p>
        </p:txBody>
      </p:sp>
    </p:spTree>
    <p:extLst>
      <p:ext uri="{BB962C8B-B14F-4D97-AF65-F5344CB8AC3E}">
        <p14:creationId xmlns:p14="http://schemas.microsoft.com/office/powerpoint/2010/main" val="670075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29B492-E26A-4008-8B60-C8AA6C99C6C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0AB1644-C982-4D1F-8754-5DD258346A4C}"/>
              </a:ext>
            </a:extLst>
          </p:cNvPr>
          <p:cNvSpPr txBox="1">
            <a:spLocks noGrp="1"/>
          </p:cNvSpPr>
          <p:nvPr>
            <p:ph type="dt" sz="half" idx="7"/>
          </p:nvPr>
        </p:nvSpPr>
        <p:spPr/>
        <p:txBody>
          <a:bodyPr/>
          <a:lstStyle>
            <a:lvl1pPr>
              <a:defRPr/>
            </a:lvl1pPr>
          </a:lstStyle>
          <a:p>
            <a:pPr lvl="0"/>
            <a:fld id="{BE69A1C2-C98A-4CE0-ADAA-1FCD65FDE6B5}" type="datetime1">
              <a:rPr lang="es-ES"/>
              <a:pPr lvl="0"/>
              <a:t>05/02/2021</a:t>
            </a:fld>
            <a:endParaRPr lang="es-ES"/>
          </a:p>
        </p:txBody>
      </p:sp>
      <p:sp>
        <p:nvSpPr>
          <p:cNvPr id="4" name="Marcador de pie de página 3">
            <a:extLst>
              <a:ext uri="{FF2B5EF4-FFF2-40B4-BE49-F238E27FC236}">
                <a16:creationId xmlns:a16="http://schemas.microsoft.com/office/drawing/2014/main" id="{B11F0865-F5BA-4200-AF78-111D25B474F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F32E552-1582-483B-8CF3-5E87D295C9B4}"/>
              </a:ext>
            </a:extLst>
          </p:cNvPr>
          <p:cNvSpPr txBox="1">
            <a:spLocks noGrp="1"/>
          </p:cNvSpPr>
          <p:nvPr>
            <p:ph type="sldNum" sz="quarter" idx="8"/>
          </p:nvPr>
        </p:nvSpPr>
        <p:spPr/>
        <p:txBody>
          <a:bodyPr/>
          <a:lstStyle>
            <a:lvl1pPr>
              <a:defRPr/>
            </a:lvl1pPr>
          </a:lstStyle>
          <a:p>
            <a:pPr lvl="0"/>
            <a:fld id="{EC54524E-FE2B-4C6B-A0D3-A67F28AF5AFE}" type="slidenum">
              <a:t>‹Nº›</a:t>
            </a:fld>
            <a:endParaRPr lang="es-ES"/>
          </a:p>
        </p:txBody>
      </p:sp>
    </p:spTree>
    <p:extLst>
      <p:ext uri="{BB962C8B-B14F-4D97-AF65-F5344CB8AC3E}">
        <p14:creationId xmlns:p14="http://schemas.microsoft.com/office/powerpoint/2010/main" val="896559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29F6977-F982-4E04-8B0D-8CA3C3DAA30E}"/>
              </a:ext>
            </a:extLst>
          </p:cNvPr>
          <p:cNvSpPr txBox="1">
            <a:spLocks noGrp="1"/>
          </p:cNvSpPr>
          <p:nvPr>
            <p:ph type="dt" sz="half" idx="7"/>
          </p:nvPr>
        </p:nvSpPr>
        <p:spPr/>
        <p:txBody>
          <a:bodyPr/>
          <a:lstStyle>
            <a:lvl1pPr>
              <a:defRPr/>
            </a:lvl1pPr>
          </a:lstStyle>
          <a:p>
            <a:pPr lvl="0"/>
            <a:fld id="{2D7D1378-CA32-4E80-8E52-CDA1C810C508}" type="datetime1">
              <a:rPr lang="es-ES"/>
              <a:pPr lvl="0"/>
              <a:t>05/02/2021</a:t>
            </a:fld>
            <a:endParaRPr lang="es-ES"/>
          </a:p>
        </p:txBody>
      </p:sp>
      <p:sp>
        <p:nvSpPr>
          <p:cNvPr id="3" name="Marcador de pie de página 2">
            <a:extLst>
              <a:ext uri="{FF2B5EF4-FFF2-40B4-BE49-F238E27FC236}">
                <a16:creationId xmlns:a16="http://schemas.microsoft.com/office/drawing/2014/main" id="{EE71F85D-DF35-408E-B33F-574E8675200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8BD985C-223A-4B34-B133-195183A213EC}"/>
              </a:ext>
            </a:extLst>
          </p:cNvPr>
          <p:cNvSpPr txBox="1">
            <a:spLocks noGrp="1"/>
          </p:cNvSpPr>
          <p:nvPr>
            <p:ph type="sldNum" sz="quarter" idx="8"/>
          </p:nvPr>
        </p:nvSpPr>
        <p:spPr/>
        <p:txBody>
          <a:bodyPr/>
          <a:lstStyle>
            <a:lvl1pPr>
              <a:defRPr/>
            </a:lvl1pPr>
          </a:lstStyle>
          <a:p>
            <a:pPr lvl="0"/>
            <a:fld id="{1A234B3B-EF71-42EB-98C1-6F90633C184F}" type="slidenum">
              <a:t>‹Nº›</a:t>
            </a:fld>
            <a:endParaRPr lang="es-ES"/>
          </a:p>
        </p:txBody>
      </p:sp>
    </p:spTree>
    <p:extLst>
      <p:ext uri="{BB962C8B-B14F-4D97-AF65-F5344CB8AC3E}">
        <p14:creationId xmlns:p14="http://schemas.microsoft.com/office/powerpoint/2010/main" val="325083874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E9B463-BFBF-44F5-B6BA-D5E062AA476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7948D59-959D-496F-B18E-9F43F4DB00F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D4E634F-2BE8-4749-B374-C995218372F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E08A9A6-96BF-42FE-A9E2-8B7CE644008A}"/>
              </a:ext>
            </a:extLst>
          </p:cNvPr>
          <p:cNvSpPr txBox="1">
            <a:spLocks noGrp="1"/>
          </p:cNvSpPr>
          <p:nvPr>
            <p:ph type="dt" sz="half" idx="7"/>
          </p:nvPr>
        </p:nvSpPr>
        <p:spPr/>
        <p:txBody>
          <a:bodyPr/>
          <a:lstStyle>
            <a:lvl1pPr>
              <a:defRPr/>
            </a:lvl1pPr>
          </a:lstStyle>
          <a:p>
            <a:pPr lvl="0"/>
            <a:fld id="{8B6EDA08-98B4-4061-8858-8E9F1C9BFBC7}" type="datetime1">
              <a:rPr lang="es-ES"/>
              <a:pPr lvl="0"/>
              <a:t>05/02/2021</a:t>
            </a:fld>
            <a:endParaRPr lang="es-ES"/>
          </a:p>
        </p:txBody>
      </p:sp>
      <p:sp>
        <p:nvSpPr>
          <p:cNvPr id="6" name="Marcador de pie de página 5">
            <a:extLst>
              <a:ext uri="{FF2B5EF4-FFF2-40B4-BE49-F238E27FC236}">
                <a16:creationId xmlns:a16="http://schemas.microsoft.com/office/drawing/2014/main" id="{8D4609B6-A91F-4771-95F0-BFAD5B4FF00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22865D0-F03B-48B8-A4DD-5E3F8CF6EC04}"/>
              </a:ext>
            </a:extLst>
          </p:cNvPr>
          <p:cNvSpPr txBox="1">
            <a:spLocks noGrp="1"/>
          </p:cNvSpPr>
          <p:nvPr>
            <p:ph type="sldNum" sz="quarter" idx="8"/>
          </p:nvPr>
        </p:nvSpPr>
        <p:spPr/>
        <p:txBody>
          <a:bodyPr/>
          <a:lstStyle>
            <a:lvl1pPr>
              <a:defRPr/>
            </a:lvl1pPr>
          </a:lstStyle>
          <a:p>
            <a:pPr lvl="0"/>
            <a:fld id="{20BA1112-AA07-4913-BDE0-4787F3E6214A}" type="slidenum">
              <a:t>‹Nº›</a:t>
            </a:fld>
            <a:endParaRPr lang="es-ES"/>
          </a:p>
        </p:txBody>
      </p:sp>
    </p:spTree>
    <p:extLst>
      <p:ext uri="{BB962C8B-B14F-4D97-AF65-F5344CB8AC3E}">
        <p14:creationId xmlns:p14="http://schemas.microsoft.com/office/powerpoint/2010/main" val="671798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731F69-B2D8-409A-9CA7-F7CC542F2FF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CA31DC98-72FD-4C2E-8831-3292E57333A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36FF7A0-4941-4B22-9A8B-6344A7B2DD6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2B77E9D-5749-4BD9-8EA2-626CD6E13F75}"/>
              </a:ext>
            </a:extLst>
          </p:cNvPr>
          <p:cNvSpPr txBox="1">
            <a:spLocks noGrp="1"/>
          </p:cNvSpPr>
          <p:nvPr>
            <p:ph type="dt" sz="half" idx="7"/>
          </p:nvPr>
        </p:nvSpPr>
        <p:spPr/>
        <p:txBody>
          <a:bodyPr/>
          <a:lstStyle>
            <a:lvl1pPr>
              <a:defRPr/>
            </a:lvl1pPr>
          </a:lstStyle>
          <a:p>
            <a:pPr lvl="0"/>
            <a:fld id="{1761FEB8-7CD6-46F3-A7EB-78A78A0B0EC8}" type="datetime1">
              <a:rPr lang="es-ES"/>
              <a:pPr lvl="0"/>
              <a:t>05/02/2021</a:t>
            </a:fld>
            <a:endParaRPr lang="es-ES"/>
          </a:p>
        </p:txBody>
      </p:sp>
      <p:sp>
        <p:nvSpPr>
          <p:cNvPr id="6" name="Marcador de pie de página 5">
            <a:extLst>
              <a:ext uri="{FF2B5EF4-FFF2-40B4-BE49-F238E27FC236}">
                <a16:creationId xmlns:a16="http://schemas.microsoft.com/office/drawing/2014/main" id="{CF75ADF8-F9B7-402B-8B42-E94906D1B59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2DC96F9-DD60-4556-94EF-418698ADA876}"/>
              </a:ext>
            </a:extLst>
          </p:cNvPr>
          <p:cNvSpPr txBox="1">
            <a:spLocks noGrp="1"/>
          </p:cNvSpPr>
          <p:nvPr>
            <p:ph type="sldNum" sz="quarter" idx="8"/>
          </p:nvPr>
        </p:nvSpPr>
        <p:spPr/>
        <p:txBody>
          <a:bodyPr/>
          <a:lstStyle>
            <a:lvl1pPr>
              <a:defRPr/>
            </a:lvl1pPr>
          </a:lstStyle>
          <a:p>
            <a:pPr lvl="0"/>
            <a:fld id="{575C1622-7F1F-41DB-BE06-6C030CABB8F1}" type="slidenum">
              <a:t>‹Nº›</a:t>
            </a:fld>
            <a:endParaRPr lang="es-ES"/>
          </a:p>
        </p:txBody>
      </p:sp>
    </p:spTree>
    <p:extLst>
      <p:ext uri="{BB962C8B-B14F-4D97-AF65-F5344CB8AC3E}">
        <p14:creationId xmlns:p14="http://schemas.microsoft.com/office/powerpoint/2010/main" val="273722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991BFA-F318-4AC6-8A17-E5A4D27594D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1743B52-690C-4077-A92D-CFEFB85137E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310332E-DFC5-4584-97A0-39D8F685EDF9}"/>
              </a:ext>
            </a:extLst>
          </p:cNvPr>
          <p:cNvSpPr txBox="1">
            <a:spLocks noGrp="1"/>
          </p:cNvSpPr>
          <p:nvPr>
            <p:ph type="dt" sz="half" idx="7"/>
          </p:nvPr>
        </p:nvSpPr>
        <p:spPr/>
        <p:txBody>
          <a:bodyPr/>
          <a:lstStyle>
            <a:lvl1pPr>
              <a:defRPr/>
            </a:lvl1pPr>
          </a:lstStyle>
          <a:p>
            <a:pPr lvl="0"/>
            <a:fld id="{8555CA78-A330-476A-B720-69632B7C6B93}" type="datetime1">
              <a:rPr lang="es-ES"/>
              <a:pPr lvl="0"/>
              <a:t>05/02/2021</a:t>
            </a:fld>
            <a:endParaRPr lang="es-ES"/>
          </a:p>
        </p:txBody>
      </p:sp>
      <p:sp>
        <p:nvSpPr>
          <p:cNvPr id="5" name="Marcador de pie de página 4">
            <a:extLst>
              <a:ext uri="{FF2B5EF4-FFF2-40B4-BE49-F238E27FC236}">
                <a16:creationId xmlns:a16="http://schemas.microsoft.com/office/drawing/2014/main" id="{9247D089-EE90-49AE-BE2D-9F3DA89071C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A26E37B-C863-4B80-9F68-FB6555D7D7EF}"/>
              </a:ext>
            </a:extLst>
          </p:cNvPr>
          <p:cNvSpPr txBox="1">
            <a:spLocks noGrp="1"/>
          </p:cNvSpPr>
          <p:nvPr>
            <p:ph type="sldNum" sz="quarter" idx="8"/>
          </p:nvPr>
        </p:nvSpPr>
        <p:spPr/>
        <p:txBody>
          <a:bodyPr/>
          <a:lstStyle>
            <a:lvl1pPr>
              <a:defRPr/>
            </a:lvl1pPr>
          </a:lstStyle>
          <a:p>
            <a:pPr lvl="0"/>
            <a:fld id="{4A057249-641B-4353-A131-3C423E6C5083}" type="slidenum">
              <a:t>‹Nº›</a:t>
            </a:fld>
            <a:endParaRPr lang="es-ES"/>
          </a:p>
        </p:txBody>
      </p:sp>
    </p:spTree>
    <p:extLst>
      <p:ext uri="{BB962C8B-B14F-4D97-AF65-F5344CB8AC3E}">
        <p14:creationId xmlns:p14="http://schemas.microsoft.com/office/powerpoint/2010/main" val="575415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E5E32C7-0171-43FD-AE12-D9563B1F1C3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CBD281E-20B9-4495-981E-26510D2B1EB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5FE4054-209C-4155-905C-BFA1AC1621C8}"/>
              </a:ext>
            </a:extLst>
          </p:cNvPr>
          <p:cNvSpPr txBox="1">
            <a:spLocks noGrp="1"/>
          </p:cNvSpPr>
          <p:nvPr>
            <p:ph type="dt" sz="half" idx="7"/>
          </p:nvPr>
        </p:nvSpPr>
        <p:spPr/>
        <p:txBody>
          <a:bodyPr/>
          <a:lstStyle>
            <a:lvl1pPr>
              <a:defRPr/>
            </a:lvl1pPr>
          </a:lstStyle>
          <a:p>
            <a:pPr lvl="0"/>
            <a:fld id="{DC4862F4-4CE4-40FC-AC68-21C90D0E43F2}" type="datetime1">
              <a:rPr lang="es-ES"/>
              <a:pPr lvl="0"/>
              <a:t>05/02/2021</a:t>
            </a:fld>
            <a:endParaRPr lang="es-ES"/>
          </a:p>
        </p:txBody>
      </p:sp>
      <p:sp>
        <p:nvSpPr>
          <p:cNvPr id="5" name="Marcador de pie de página 4">
            <a:extLst>
              <a:ext uri="{FF2B5EF4-FFF2-40B4-BE49-F238E27FC236}">
                <a16:creationId xmlns:a16="http://schemas.microsoft.com/office/drawing/2014/main" id="{7D5FA1B3-F53B-42DD-973F-8293524DBC5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80FC0FA-3F7B-452F-A964-03ACBB2A33A9}"/>
              </a:ext>
            </a:extLst>
          </p:cNvPr>
          <p:cNvSpPr txBox="1">
            <a:spLocks noGrp="1"/>
          </p:cNvSpPr>
          <p:nvPr>
            <p:ph type="sldNum" sz="quarter" idx="8"/>
          </p:nvPr>
        </p:nvSpPr>
        <p:spPr/>
        <p:txBody>
          <a:bodyPr/>
          <a:lstStyle>
            <a:lvl1pPr>
              <a:defRPr/>
            </a:lvl1pPr>
          </a:lstStyle>
          <a:p>
            <a:pPr lvl="0"/>
            <a:fld id="{9886A1BB-B0CE-460D-B6B6-F7879CD3196D}" type="slidenum">
              <a:t>‹Nº›</a:t>
            </a:fld>
            <a:endParaRPr lang="es-ES"/>
          </a:p>
        </p:txBody>
      </p:sp>
    </p:spTree>
    <p:extLst>
      <p:ext uri="{BB962C8B-B14F-4D97-AF65-F5344CB8AC3E}">
        <p14:creationId xmlns:p14="http://schemas.microsoft.com/office/powerpoint/2010/main" val="41461386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F3B8EB-9901-484E-8487-B63BF19334D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4CB7FD0-E37F-4982-8163-786E6740AB7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335EACA0-D004-4138-B57D-71D0A18B3B12}"/>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11320DC9-7105-4269-A85D-132DCCEAA07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1EF2E34-BE3E-4D23-AEE5-F17532F03A83}"/>
              </a:ext>
            </a:extLst>
          </p:cNvPr>
          <p:cNvSpPr txBox="1">
            <a:spLocks noGrp="1"/>
          </p:cNvSpPr>
          <p:nvPr>
            <p:ph type="sldNum" sz="quarter" idx="8"/>
          </p:nvPr>
        </p:nvSpPr>
        <p:spPr/>
        <p:txBody>
          <a:bodyPr/>
          <a:lstStyle>
            <a:lvl1pPr>
              <a:defRPr sz="1400"/>
            </a:lvl1pPr>
          </a:lstStyle>
          <a:p>
            <a:pPr lvl="0"/>
            <a:fld id="{C84D9883-5244-4068-AD11-4F114EE6288C}" type="slidenum">
              <a:t>‹Nº›</a:t>
            </a:fld>
            <a:endParaRPr lang="es-ES"/>
          </a:p>
        </p:txBody>
      </p:sp>
    </p:spTree>
    <p:extLst>
      <p:ext uri="{BB962C8B-B14F-4D97-AF65-F5344CB8AC3E}">
        <p14:creationId xmlns:p14="http://schemas.microsoft.com/office/powerpoint/2010/main" val="250313070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1AB273-21DA-4E35-97EC-4D7BA109A20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C61C5F7-7957-4D46-99CD-8A8FCCD870D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E1ED534-06AB-4EC5-99B5-64258677BCF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50731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D5F4082-DC8C-45ED-911F-61C08666038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93FBF78-451C-4ABB-ABE7-374C60F2987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636644F-12C0-41F3-8E6D-F42B18C605D8}"/>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C377EE8-13FF-48C2-8F43-1A3C73C14D63}" type="datetime1">
              <a:rPr lang="es-ES"/>
              <a:pPr lvl="0"/>
              <a:t>05/02/2021</a:t>
            </a:fld>
            <a:endParaRPr lang="es-ES"/>
          </a:p>
        </p:txBody>
      </p:sp>
      <p:sp>
        <p:nvSpPr>
          <p:cNvPr id="5" name="Marcador de pie de página 4">
            <a:extLst>
              <a:ext uri="{FF2B5EF4-FFF2-40B4-BE49-F238E27FC236}">
                <a16:creationId xmlns:a16="http://schemas.microsoft.com/office/drawing/2014/main" id="{C00B167A-C29A-4C29-BAA8-AEB2145E877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71C85283-7EFD-40DA-A3B3-D199DF8C15E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040CC87-AED7-4A31-A31C-30A05E96230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6E5A01B-2254-475D-BE91-E772BF46280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89B7134-85F3-4ADB-9C5E-47AFE89F058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66CB71B5-E2D9-4E03-BAE5-86464D65624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7C158AA-98EC-4D89-A78C-8B463F3713E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4DD6EC0-CA05-4C00-9ED8-B2E0B4179DB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390E29F-0410-4B3A-A620-2C89E4C8B9D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16B3B3E-938B-4627-822A-56C2A8E72FE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77197595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78.jpg"/><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87.jpg"/><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2.xml"/></Relationships>
</file>

<file path=ppt/slides/_rels/slide86.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hyperlink" Target="https://vk.com/mispps" TargetMode="External"/><Relationship Id="rId3" Type="http://schemas.openxmlformats.org/officeDocument/2006/relationships/image" Target="../media/image92.png"/><Relationship Id="rId7" Type="http://schemas.openxmlformats.org/officeDocument/2006/relationships/hyperlink" Target="https://www.facebook.com/mispps" TargetMode="External"/><Relationship Id="rId12" Type="http://schemas.openxmlformats.org/officeDocument/2006/relationships/image" Target="../media/image9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94.png"/><Relationship Id="rId11" Type="http://schemas.openxmlformats.org/officeDocument/2006/relationships/hyperlink" Target="https://plus.google.com/+Mispps/" TargetMode="External"/><Relationship Id="rId5" Type="http://schemas.openxmlformats.org/officeDocument/2006/relationships/image" Target="../media/image93.png"/><Relationship Id="rId10" Type="http://schemas.openxmlformats.org/officeDocument/2006/relationships/image" Target="../media/image9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BE7270D-6F14-4F3E-B5EB-6748BE585403}"/>
              </a:ext>
            </a:extLst>
          </p:cNvPr>
          <p:cNvSpPr txBox="1"/>
          <p:nvPr/>
        </p:nvSpPr>
        <p:spPr>
          <a:xfrm>
            <a:off x="-71021" y="2610035"/>
            <a:ext cx="12263018"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CASTILLO DE MALMAISON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RUEIL · MALMAISON · FRANCIA</a:t>
            </a:r>
            <a:endParaRPr lang="es-ES" sz="2800" b="0" i="0" u="none" strike="noStrike" kern="1200" cap="none" spc="0" baseline="0">
              <a:solidFill>
                <a:srgbClr val="FFFFFF"/>
              </a:solidFill>
              <a:uFillTx/>
              <a:latin typeface="Calibri"/>
            </a:endParaRPr>
          </a:p>
        </p:txBody>
      </p:sp>
      <p:pic>
        <p:nvPicPr>
          <p:cNvPr id="3" name="0313_">
            <a:extLst>
              <a:ext uri="{FF2B5EF4-FFF2-40B4-BE49-F238E27FC236}">
                <a16:creationId xmlns:a16="http://schemas.microsoft.com/office/drawing/2014/main" id="{0A23FA5B-6D7A-403D-A884-FA805F0ACDB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4776" y="532980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9C62F3-9516-42B9-84FB-AD3A2D80F0C2}"/>
              </a:ext>
            </a:extLst>
          </p:cNvPr>
          <p:cNvPicPr>
            <a:picLocks noChangeAspect="1"/>
          </p:cNvPicPr>
          <p:nvPr/>
        </p:nvPicPr>
        <p:blipFill>
          <a:blip r:embed="rId3"/>
          <a:stretch>
            <a:fillRect/>
          </a:stretch>
        </p:blipFill>
        <p:spPr>
          <a:xfrm>
            <a:off x="816742" y="779882"/>
            <a:ext cx="3821094" cy="5298234"/>
          </a:xfrm>
          <a:prstGeom prst="rect">
            <a:avLst/>
          </a:prstGeom>
          <a:noFill/>
          <a:ln w="57150" cap="flat">
            <a:solidFill>
              <a:srgbClr val="FF0000"/>
            </a:solidFill>
            <a:prstDash val="solid"/>
            <a:round/>
          </a:ln>
        </p:spPr>
      </p:pic>
      <p:sp>
        <p:nvSpPr>
          <p:cNvPr id="3" name="CuadroTexto 3">
            <a:extLst>
              <a:ext uri="{FF2B5EF4-FFF2-40B4-BE49-F238E27FC236}">
                <a16:creationId xmlns:a16="http://schemas.microsoft.com/office/drawing/2014/main" id="{3B81E72F-5022-4A54-9F3D-2286CA2DE0EB}"/>
              </a:ext>
            </a:extLst>
          </p:cNvPr>
          <p:cNvSpPr txBox="1"/>
          <p:nvPr/>
        </p:nvSpPr>
        <p:spPr>
          <a:xfrm>
            <a:off x="5211193" y="531302"/>
            <a:ext cx="6232120"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castillo de Malmaison (Château de Malmaison) es un edificio francés en la ciudad de Rueil-Malmaison, los Yvelines, a unos 12 km de París. El edificio era un pequeño castillo sin adornos y sin pretensiones hasta el siglo XVIII. Sin embargo, más tarde se reformaría con un estilo rico y lujoso. Mediante el uso de formas clásicas, colores intensos y contrastados, revestimientos realzados con aplicaciones doradas en bronce, decoraciones pictóricas murales inspiradas en Pompeya y Herculano, se consigue crear una atmósfera suntuosa. El mobiliario, de inspiración clásica, fue diseñado por Charles Percier y Pierre François Leonard Fontaine. Además estos dos diseñadores se encargaron de la puesta en escena de muchas celebraciones napoleónicas.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Josefina de Beauharnais, esposa de Napoleón Bonaparte, lo compró en abril de 1799 para ella y su marido, el futuro Napoleón I de Francia, por entonces luchando en las Guerras Napoleónicas. Malmaison era una finca destartalada, a ocho millas al oeste del centro de París, que abarcaba casi 150 acres de bosques y prados. A su regreso, Napoleón expresó su furia porque Josefina hubiera comprado una casa tan cara con el dinero que ella esperaba que él trajera de su campaña egipcia. La casa, para la que ella había gastado más de 300.000 francos, necesitaba una gran restauración, y ella gastó su fortuna en hacerlo. Malmaison traería gran felicidad a los Bonaparte. La hija de Josefina, Hortensia, la llamaría “un lugar delicioso”.</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09868097-EDF0-4A2E-8C27-CB465680AC00}"/>
              </a:ext>
            </a:extLst>
          </p:cNvPr>
          <p:cNvSpPr txBox="1"/>
          <p:nvPr/>
        </p:nvSpPr>
        <p:spPr>
          <a:xfrm>
            <a:off x="816742" y="6184654"/>
            <a:ext cx="3821094"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Josefina de Beauharnais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C9DD0C-1A8B-4093-9375-1661E9EF8AD2}"/>
              </a:ext>
            </a:extLst>
          </p:cNvPr>
          <p:cNvPicPr>
            <a:picLocks noChangeAspect="1"/>
          </p:cNvPicPr>
          <p:nvPr/>
        </p:nvPicPr>
        <p:blipFill>
          <a:blip r:embed="rId2"/>
          <a:stretch>
            <a:fillRect/>
          </a:stretch>
        </p:blipFill>
        <p:spPr>
          <a:xfrm>
            <a:off x="8158578" y="488271"/>
            <a:ext cx="3403844" cy="5673074"/>
          </a:xfrm>
          <a:prstGeom prst="rect">
            <a:avLst/>
          </a:prstGeom>
          <a:noFill/>
          <a:ln w="57150" cap="flat">
            <a:solidFill>
              <a:srgbClr val="FF0000"/>
            </a:solidFill>
            <a:prstDash val="solid"/>
            <a:round/>
          </a:ln>
        </p:spPr>
      </p:pic>
      <p:sp>
        <p:nvSpPr>
          <p:cNvPr id="3" name="CuadroTexto 3">
            <a:extLst>
              <a:ext uri="{FF2B5EF4-FFF2-40B4-BE49-F238E27FC236}">
                <a16:creationId xmlns:a16="http://schemas.microsoft.com/office/drawing/2014/main" id="{1DB3479B-5194-4A1A-90F4-9B8831D4B616}"/>
              </a:ext>
            </a:extLst>
          </p:cNvPr>
          <p:cNvSpPr txBox="1"/>
          <p:nvPr/>
        </p:nvSpPr>
        <p:spPr>
          <a:xfrm>
            <a:off x="8229600" y="6205493"/>
            <a:ext cx="338239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Napoleón Bonaparte</a:t>
            </a:r>
          </a:p>
        </p:txBody>
      </p:sp>
      <p:sp>
        <p:nvSpPr>
          <p:cNvPr id="4" name="CuadroTexto 4">
            <a:extLst>
              <a:ext uri="{FF2B5EF4-FFF2-40B4-BE49-F238E27FC236}">
                <a16:creationId xmlns:a16="http://schemas.microsoft.com/office/drawing/2014/main" id="{E917F5DA-D36F-45AB-A289-693299960C0B}"/>
              </a:ext>
            </a:extLst>
          </p:cNvPr>
          <p:cNvSpPr txBox="1"/>
          <p:nvPr/>
        </p:nvSpPr>
        <p:spPr>
          <a:xfrm>
            <a:off x="639193" y="941036"/>
            <a:ext cx="7111014"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Josefina consiguió transformar la gran finca en “el más bello y curioso jardín de Europa, un modelo de buen cultivo”. Buscó activamente flora y fauna junto a animales exóticos y raros de todo el mundo. Josefina escribió: “Quisiera que Malmaison pronto se convierta en fuente de riquezas para todos”. En esto la ayudó el botánico Aimé Bonpland, quien también fue su amigo personal, antes de viajar a Sudamérica con Alexander von Humboldt. En 1800, Josefina construyó una “orangerie” cálida suficientemente grande para 300 piñas. Cinco años más tarde, ordenó que se construyera un invernadero, calentado por una docena de estufas de carbón. Desde 1803 hasta su muerte en 1814, Josefina cultivó casi 200 plantas nuevas en Francia.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propiedad alcanzó fama perdurable por su jardín de rosas. La emperatriz Josefina hizo que el artista francés Pierre-Joseph Redouté pintara sus rosas (y lirios). Los grabados de estas obras se vendieron bastante bien, incluso hoy en día. Ella creó una gran colección de rosas, reuniendo plantas de su nativa Martinica y de otros lugares del mundo. Cultivó unas 250 variedades de rosas. Pájaros y animales de toda clase comenzaron a enriquecer su jardín, donde se les permitía vagar libres por los terrenos. En la cúspide de sus días en Malmaison, Josefina tuvo la compañía de canguros, cisnes negros, cebras, ovejas, gacelas, avestruces, gamuzas, una foca, antílopes y llamas, por mencionar sólo unos pocos.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C6C1E3-33FC-48D0-AF60-090B74BFC8D1}"/>
              </a:ext>
            </a:extLst>
          </p:cNvPr>
          <p:cNvPicPr>
            <a:picLocks noChangeAspect="1"/>
          </p:cNvPicPr>
          <p:nvPr/>
        </p:nvPicPr>
        <p:blipFill>
          <a:blip r:embed="rId3"/>
          <a:stretch>
            <a:fillRect/>
          </a:stretch>
        </p:blipFill>
        <p:spPr>
          <a:xfrm>
            <a:off x="7154978" y="514907"/>
            <a:ext cx="4168493" cy="5471138"/>
          </a:xfrm>
          <a:prstGeom prst="rect">
            <a:avLst/>
          </a:prstGeom>
          <a:noFill/>
          <a:ln w="57150" cap="flat">
            <a:solidFill>
              <a:srgbClr val="FF0000"/>
            </a:solidFill>
            <a:prstDash val="solid"/>
            <a:round/>
          </a:ln>
        </p:spPr>
      </p:pic>
      <p:sp>
        <p:nvSpPr>
          <p:cNvPr id="3" name="CuadroTexto 3">
            <a:extLst>
              <a:ext uri="{FF2B5EF4-FFF2-40B4-BE49-F238E27FC236}">
                <a16:creationId xmlns:a16="http://schemas.microsoft.com/office/drawing/2014/main" id="{5ADE9477-5528-457B-9700-525F45DA3547}"/>
              </a:ext>
            </a:extLst>
          </p:cNvPr>
          <p:cNvSpPr txBox="1"/>
          <p:nvPr/>
        </p:nvSpPr>
        <p:spPr>
          <a:xfrm>
            <a:off x="754599" y="1518077"/>
            <a:ext cx="5726100" cy="397031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Después de divorciarse de Napoleón, Josefina recibió Malmaison en propiedad, junto con una pensión de 5 millones de francos al año, y allí permaneció hasta su muerte en 1814. Napoleón Bonaparte regresó y vivió en la casa después de su derrota en la batalla de Waterloo (1815), antes de su exilio en la isla de Santa Helena. Durante su exilio en Francia, después de haber sido obligada a renunciar a la regencia de su hija Isabel II de España, María Cristina de Borbón-Dos Sicilias compró el castillo al rey Luis Felipe I por la cantidad de quinientos mil francos, y en ella residiría junto a su segundo esposo Agustín Muñoz y Sánchez, y los hijos de ambos. ​ Hoy el público puede visitar la casa principal como un “Musée national” napoleónico, estando disponibles visitas guiadas.</a:t>
            </a:r>
            <a:endParaRPr lang="es-ES" sz="1800" b="0" i="0" u="none" strike="noStrike" kern="1200" cap="none" spc="0" baseline="0">
              <a:solidFill>
                <a:srgbClr val="FFFFFF"/>
              </a:solidFill>
              <a:uFillTx/>
              <a:latin typeface="Calibri"/>
            </a:endParaRPr>
          </a:p>
        </p:txBody>
      </p:sp>
      <p:sp>
        <p:nvSpPr>
          <p:cNvPr id="4" name="CuadroTexto 5">
            <a:extLst>
              <a:ext uri="{FF2B5EF4-FFF2-40B4-BE49-F238E27FC236}">
                <a16:creationId xmlns:a16="http://schemas.microsoft.com/office/drawing/2014/main" id="{C0DD10AB-8E44-445C-B192-4987A91563F2}"/>
              </a:ext>
            </a:extLst>
          </p:cNvPr>
          <p:cNvSpPr txBox="1"/>
          <p:nvPr/>
        </p:nvSpPr>
        <p:spPr>
          <a:xfrm>
            <a:off x="7154978" y="6035488"/>
            <a:ext cx="4084149"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María Cristina de Borbón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D68617-1D4B-47FB-A710-F0044EEBE3E0}"/>
              </a:ext>
            </a:extLst>
          </p:cNvPr>
          <p:cNvPicPr>
            <a:picLocks noChangeAspect="1"/>
          </p:cNvPicPr>
          <p:nvPr/>
        </p:nvPicPr>
        <p:blipFill>
          <a:blip r:embed="rId2"/>
          <a:stretch>
            <a:fillRect/>
          </a:stretch>
        </p:blipFill>
        <p:spPr>
          <a:xfrm>
            <a:off x="0" y="-83457"/>
            <a:ext cx="12191996" cy="6910504"/>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6391B1-777C-418C-AABA-4FEBFDCF20B5}"/>
              </a:ext>
            </a:extLst>
          </p:cNvPr>
          <p:cNvPicPr>
            <a:picLocks noChangeAspect="1"/>
          </p:cNvPicPr>
          <p:nvPr/>
        </p:nvPicPr>
        <p:blipFill>
          <a:blip r:embed="rId2"/>
          <a:stretch>
            <a:fillRect/>
          </a:stretch>
        </p:blipFill>
        <p:spPr>
          <a:xfrm>
            <a:off x="0" y="0"/>
            <a:ext cx="12191996" cy="6846862"/>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1F51F8-8742-444E-8942-7B474C1CA0C7}"/>
              </a:ext>
            </a:extLst>
          </p:cNvPr>
          <p:cNvPicPr>
            <a:picLocks noChangeAspect="1"/>
          </p:cNvPicPr>
          <p:nvPr/>
        </p:nvPicPr>
        <p:blipFill>
          <a:blip r:embed="rId2"/>
          <a:stretch>
            <a:fillRect/>
          </a:stretch>
        </p:blipFill>
        <p:spPr>
          <a:xfrm>
            <a:off x="0" y="0"/>
            <a:ext cx="12191996" cy="6874212"/>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180868-235A-4AFC-BC27-27498F73388F}"/>
              </a:ext>
            </a:extLst>
          </p:cNvPr>
          <p:cNvPicPr>
            <a:picLocks noChangeAspect="1"/>
          </p:cNvPicPr>
          <p:nvPr/>
        </p:nvPicPr>
        <p:blipFill>
          <a:blip r:embed="rId2"/>
          <a:stretch>
            <a:fillRect/>
          </a:stretch>
        </p:blipFill>
        <p:spPr>
          <a:xfrm>
            <a:off x="0" y="0"/>
            <a:ext cx="12191996" cy="679472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5B0783-66BA-4C55-AEA8-AD5273EB910F}"/>
              </a:ext>
            </a:extLst>
          </p:cNvPr>
          <p:cNvPicPr>
            <a:picLocks noChangeAspect="1"/>
          </p:cNvPicPr>
          <p:nvPr/>
        </p:nvPicPr>
        <p:blipFill>
          <a:blip r:embed="rId2"/>
          <a:stretch>
            <a:fillRect/>
          </a:stretch>
        </p:blipFill>
        <p:spPr>
          <a:xfrm>
            <a:off x="0" y="0"/>
            <a:ext cx="12191996" cy="685105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62B770-DD1C-4AEA-B8F3-CD06B5B1D1A7}"/>
              </a:ext>
            </a:extLst>
          </p:cNvPr>
          <p:cNvPicPr>
            <a:picLocks noChangeAspect="1"/>
          </p:cNvPicPr>
          <p:nvPr/>
        </p:nvPicPr>
        <p:blipFill>
          <a:blip r:embed="rId2"/>
          <a:stretch>
            <a:fillRect/>
          </a:stretch>
        </p:blipFill>
        <p:spPr>
          <a:xfrm>
            <a:off x="0" y="0"/>
            <a:ext cx="1229878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1B00B6-70FB-4F66-A058-57063F606E43}"/>
              </a:ext>
            </a:extLst>
          </p:cNvPr>
          <p:cNvPicPr>
            <a:picLocks noChangeAspect="1"/>
          </p:cNvPicPr>
          <p:nvPr/>
        </p:nvPicPr>
        <p:blipFill>
          <a:blip r:embed="rId2"/>
          <a:stretch>
            <a:fillRect/>
          </a:stretch>
        </p:blipFill>
        <p:spPr>
          <a:xfrm>
            <a:off x="0" y="0"/>
            <a:ext cx="12191996" cy="6906225"/>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150D75-2642-4460-AD52-8F61377BABC9}"/>
              </a:ext>
            </a:extLst>
          </p:cNvPr>
          <p:cNvPicPr>
            <a:picLocks noChangeAspect="1"/>
          </p:cNvPicPr>
          <p:nvPr/>
        </p:nvPicPr>
        <p:blipFill>
          <a:blip r:embed="rId2"/>
          <a:stretch>
            <a:fillRect/>
          </a:stretch>
        </p:blipFill>
        <p:spPr>
          <a:xfrm>
            <a:off x="1322771" y="0"/>
            <a:ext cx="9587886" cy="691002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31A4BA-D3E9-4850-B628-62F997FAC696}"/>
              </a:ext>
            </a:extLst>
          </p:cNvPr>
          <p:cNvPicPr>
            <a:picLocks noChangeAspect="1"/>
          </p:cNvPicPr>
          <p:nvPr/>
        </p:nvPicPr>
        <p:blipFill>
          <a:blip r:embed="rId2"/>
          <a:stretch>
            <a:fillRect/>
          </a:stretch>
        </p:blipFill>
        <p:spPr>
          <a:xfrm>
            <a:off x="1075672" y="0"/>
            <a:ext cx="10310015"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11B274-5612-4D28-B734-B026FD4DE1F7}"/>
              </a:ext>
            </a:extLst>
          </p:cNvPr>
          <p:cNvPicPr>
            <a:picLocks noChangeAspect="1"/>
          </p:cNvPicPr>
          <p:nvPr/>
        </p:nvPicPr>
        <p:blipFill>
          <a:blip r:embed="rId2"/>
          <a:stretch>
            <a:fillRect/>
          </a:stretch>
        </p:blipFill>
        <p:spPr>
          <a:xfrm>
            <a:off x="0" y="0"/>
            <a:ext cx="12036164"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E97CF0-0371-495B-8E66-6AFF7B1FD30E}"/>
              </a:ext>
            </a:extLst>
          </p:cNvPr>
          <p:cNvPicPr>
            <a:picLocks noChangeAspect="1"/>
          </p:cNvPicPr>
          <p:nvPr/>
        </p:nvPicPr>
        <p:blipFill>
          <a:blip r:embed="rId2"/>
          <a:stretch>
            <a:fillRect/>
          </a:stretch>
        </p:blipFill>
        <p:spPr>
          <a:xfrm>
            <a:off x="0" y="0"/>
            <a:ext cx="12109143" cy="6817492"/>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2A8843-12C1-4620-BF7A-05A1F2B5989A}"/>
              </a:ext>
            </a:extLst>
          </p:cNvPr>
          <p:cNvPicPr>
            <a:picLocks noChangeAspect="1"/>
          </p:cNvPicPr>
          <p:nvPr/>
        </p:nvPicPr>
        <p:blipFill>
          <a:blip r:embed="rId2"/>
          <a:stretch>
            <a:fillRect/>
          </a:stretch>
        </p:blipFill>
        <p:spPr>
          <a:xfrm>
            <a:off x="0" y="0"/>
            <a:ext cx="12191996" cy="6836886"/>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E8781D-CFE8-4994-83C8-09E9E3719C17}"/>
              </a:ext>
            </a:extLst>
          </p:cNvPr>
          <p:cNvPicPr>
            <a:picLocks noChangeAspect="1"/>
          </p:cNvPicPr>
          <p:nvPr/>
        </p:nvPicPr>
        <p:blipFill>
          <a:blip r:embed="rId2"/>
          <a:stretch>
            <a:fillRect/>
          </a:stretch>
        </p:blipFill>
        <p:spPr>
          <a:xfrm>
            <a:off x="0" y="0"/>
            <a:ext cx="12118021" cy="6814127"/>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23707A-6AF4-43A7-B173-1F90568D5A4C}"/>
              </a:ext>
            </a:extLst>
          </p:cNvPr>
          <p:cNvPicPr>
            <a:picLocks noChangeAspect="1"/>
          </p:cNvPicPr>
          <p:nvPr/>
        </p:nvPicPr>
        <p:blipFill>
          <a:blip r:embed="rId2"/>
          <a:stretch>
            <a:fillRect/>
          </a:stretch>
        </p:blipFill>
        <p:spPr>
          <a:xfrm>
            <a:off x="0" y="0"/>
            <a:ext cx="12191996" cy="6877741"/>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509EB6-ED07-4898-8435-9D65A53E6426}"/>
              </a:ext>
            </a:extLst>
          </p:cNvPr>
          <p:cNvPicPr>
            <a:picLocks noChangeAspect="1"/>
          </p:cNvPicPr>
          <p:nvPr/>
        </p:nvPicPr>
        <p:blipFill>
          <a:blip r:embed="rId2"/>
          <a:stretch>
            <a:fillRect/>
          </a:stretch>
        </p:blipFill>
        <p:spPr>
          <a:xfrm>
            <a:off x="0" y="0"/>
            <a:ext cx="12191996" cy="686191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4EF409-1D8D-4D63-9E56-E5423949BABD}"/>
              </a:ext>
            </a:extLst>
          </p:cNvPr>
          <p:cNvPicPr>
            <a:picLocks noChangeAspect="1"/>
          </p:cNvPicPr>
          <p:nvPr/>
        </p:nvPicPr>
        <p:blipFill>
          <a:blip r:embed="rId2"/>
          <a:stretch>
            <a:fillRect/>
          </a:stretch>
        </p:blipFill>
        <p:spPr>
          <a:xfrm>
            <a:off x="0" y="0"/>
            <a:ext cx="1216162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FB46FD-D12F-4AB0-9FA5-73AC9130327D}"/>
              </a:ext>
            </a:extLst>
          </p:cNvPr>
          <p:cNvPicPr>
            <a:picLocks noChangeAspect="1"/>
          </p:cNvPicPr>
          <p:nvPr/>
        </p:nvPicPr>
        <p:blipFill>
          <a:blip r:embed="rId2"/>
          <a:stretch>
            <a:fillRect/>
          </a:stretch>
        </p:blipFill>
        <p:spPr>
          <a:xfrm>
            <a:off x="0" y="68479"/>
            <a:ext cx="12191996" cy="678952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BC1E51-F8A6-4AD9-BE31-83541E70C12E}"/>
              </a:ext>
            </a:extLst>
          </p:cNvPr>
          <p:cNvPicPr>
            <a:picLocks noChangeAspect="1"/>
          </p:cNvPicPr>
          <p:nvPr/>
        </p:nvPicPr>
        <p:blipFill>
          <a:blip r:embed="rId2"/>
          <a:stretch>
            <a:fillRect/>
          </a:stretch>
        </p:blipFill>
        <p:spPr>
          <a:xfrm>
            <a:off x="0" y="0"/>
            <a:ext cx="12100264" cy="677742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A83E9F-5903-4A9C-88A0-DC7C50997735}"/>
              </a:ext>
            </a:extLst>
          </p:cNvPr>
          <p:cNvPicPr>
            <a:picLocks noChangeAspect="1"/>
          </p:cNvPicPr>
          <p:nvPr/>
        </p:nvPicPr>
        <p:blipFill>
          <a:blip r:embed="rId2"/>
          <a:stretch>
            <a:fillRect/>
          </a:stretch>
        </p:blipFill>
        <p:spPr>
          <a:xfrm>
            <a:off x="0" y="0"/>
            <a:ext cx="12091385" cy="7369707"/>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2CFC7F-280F-4ACA-A1CF-4DC09BE5A3B9}"/>
              </a:ext>
            </a:extLst>
          </p:cNvPr>
          <p:cNvPicPr>
            <a:picLocks noChangeAspect="1"/>
          </p:cNvPicPr>
          <p:nvPr/>
        </p:nvPicPr>
        <p:blipFill>
          <a:blip r:embed="rId2"/>
          <a:stretch>
            <a:fillRect/>
          </a:stretch>
        </p:blipFill>
        <p:spPr>
          <a:xfrm>
            <a:off x="0" y="0"/>
            <a:ext cx="1217561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B09C46-6305-4EEB-9DB6-0C8CE959926D}"/>
              </a:ext>
            </a:extLst>
          </p:cNvPr>
          <p:cNvPicPr>
            <a:picLocks noChangeAspect="1"/>
          </p:cNvPicPr>
          <p:nvPr/>
        </p:nvPicPr>
        <p:blipFill>
          <a:blip r:embed="rId2"/>
          <a:stretch>
            <a:fillRect/>
          </a:stretch>
        </p:blipFill>
        <p:spPr>
          <a:xfrm>
            <a:off x="0" y="0"/>
            <a:ext cx="12191996" cy="6830156"/>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B71C3E-5A8C-4D4C-878D-1FDDA7FF71D4}"/>
              </a:ext>
            </a:extLst>
          </p:cNvPr>
          <p:cNvPicPr>
            <a:picLocks noChangeAspect="1"/>
          </p:cNvPicPr>
          <p:nvPr/>
        </p:nvPicPr>
        <p:blipFill>
          <a:blip r:embed="rId2"/>
          <a:stretch>
            <a:fillRect/>
          </a:stretch>
        </p:blipFill>
        <p:spPr>
          <a:xfrm>
            <a:off x="0" y="0"/>
            <a:ext cx="12202585" cy="6747028"/>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421F62-0139-4B97-A696-AA37361DD606}"/>
              </a:ext>
            </a:extLst>
          </p:cNvPr>
          <p:cNvPicPr>
            <a:picLocks noChangeAspect="1"/>
          </p:cNvPicPr>
          <p:nvPr/>
        </p:nvPicPr>
        <p:blipFill>
          <a:blip r:embed="rId2"/>
          <a:stretch>
            <a:fillRect/>
          </a:stretch>
        </p:blipFill>
        <p:spPr>
          <a:xfrm>
            <a:off x="0" y="0"/>
            <a:ext cx="12191996" cy="6821295"/>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8A84F1-90E6-47D9-8067-159218BE9BE6}"/>
              </a:ext>
            </a:extLst>
          </p:cNvPr>
          <p:cNvPicPr>
            <a:picLocks noChangeAspect="1"/>
          </p:cNvPicPr>
          <p:nvPr/>
        </p:nvPicPr>
        <p:blipFill>
          <a:blip r:embed="rId2"/>
          <a:stretch>
            <a:fillRect/>
          </a:stretch>
        </p:blipFill>
        <p:spPr>
          <a:xfrm>
            <a:off x="35972" y="4764"/>
            <a:ext cx="12073170" cy="6848471"/>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7D4D9B-09B6-4495-BC9F-F5473D2CCC26}"/>
              </a:ext>
            </a:extLst>
          </p:cNvPr>
          <p:cNvPicPr>
            <a:picLocks noChangeAspect="1"/>
          </p:cNvPicPr>
          <p:nvPr/>
        </p:nvPicPr>
        <p:blipFill>
          <a:blip r:embed="rId2"/>
          <a:stretch>
            <a:fillRect/>
          </a:stretch>
        </p:blipFill>
        <p:spPr>
          <a:xfrm>
            <a:off x="3501722" y="0"/>
            <a:ext cx="5188552"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118568-2522-477A-9C5E-8AB46787B88C}"/>
              </a:ext>
            </a:extLst>
          </p:cNvPr>
          <p:cNvPicPr>
            <a:picLocks noChangeAspect="1"/>
          </p:cNvPicPr>
          <p:nvPr/>
        </p:nvPicPr>
        <p:blipFill>
          <a:blip r:embed="rId2"/>
          <a:stretch>
            <a:fillRect/>
          </a:stretch>
        </p:blipFill>
        <p:spPr>
          <a:xfrm>
            <a:off x="0" y="0"/>
            <a:ext cx="12191996" cy="6744221"/>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D0820E-67A9-4DAB-BA5A-07069FFB9C1C}"/>
              </a:ext>
            </a:extLst>
          </p:cNvPr>
          <p:cNvPicPr>
            <a:picLocks noChangeAspect="1"/>
          </p:cNvPicPr>
          <p:nvPr/>
        </p:nvPicPr>
        <p:blipFill>
          <a:blip r:embed="rId2"/>
          <a:stretch>
            <a:fillRect/>
          </a:stretch>
        </p:blipFill>
        <p:spPr>
          <a:xfrm>
            <a:off x="1509208" y="0"/>
            <a:ext cx="9383700" cy="6860468"/>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AC860D-44CE-4ECB-95B2-00973C55828B}"/>
              </a:ext>
            </a:extLst>
          </p:cNvPr>
          <p:cNvPicPr>
            <a:picLocks noChangeAspect="1"/>
          </p:cNvPicPr>
          <p:nvPr/>
        </p:nvPicPr>
        <p:blipFill>
          <a:blip r:embed="rId2"/>
          <a:stretch>
            <a:fillRect/>
          </a:stretch>
        </p:blipFill>
        <p:spPr>
          <a:xfrm>
            <a:off x="1293729" y="0"/>
            <a:ext cx="925221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4ED336-099E-442B-B8AA-72DCFE03F535}"/>
              </a:ext>
            </a:extLst>
          </p:cNvPr>
          <p:cNvPicPr>
            <a:picLocks noChangeAspect="1"/>
          </p:cNvPicPr>
          <p:nvPr/>
        </p:nvPicPr>
        <p:blipFill>
          <a:blip r:embed="rId2"/>
          <a:stretch>
            <a:fillRect/>
          </a:stretch>
        </p:blipFill>
        <p:spPr>
          <a:xfrm>
            <a:off x="2693913" y="98599"/>
            <a:ext cx="6556622" cy="67594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662E7E-3479-48EE-9D65-38CFA570C62C}"/>
              </a:ext>
            </a:extLst>
          </p:cNvPr>
          <p:cNvPicPr>
            <a:picLocks noChangeAspect="1"/>
          </p:cNvPicPr>
          <p:nvPr/>
        </p:nvPicPr>
        <p:blipFill>
          <a:blip r:embed="rId2"/>
          <a:stretch>
            <a:fillRect/>
          </a:stretch>
        </p:blipFill>
        <p:spPr>
          <a:xfrm>
            <a:off x="0" y="0"/>
            <a:ext cx="12191996" cy="678375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C7EEBB-06A9-4F78-A1D9-97B773254B06}"/>
              </a:ext>
            </a:extLst>
          </p:cNvPr>
          <p:cNvPicPr>
            <a:picLocks noChangeAspect="1"/>
          </p:cNvPicPr>
          <p:nvPr/>
        </p:nvPicPr>
        <p:blipFill>
          <a:blip r:embed="rId2"/>
          <a:stretch>
            <a:fillRect/>
          </a:stretch>
        </p:blipFill>
        <p:spPr>
          <a:xfrm>
            <a:off x="0" y="0"/>
            <a:ext cx="12191996" cy="678322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C1A46B-3077-4380-A1BC-1B9AFDFCDB84}"/>
              </a:ext>
            </a:extLst>
          </p:cNvPr>
          <p:cNvPicPr>
            <a:picLocks noChangeAspect="1"/>
          </p:cNvPicPr>
          <p:nvPr/>
        </p:nvPicPr>
        <p:blipFill>
          <a:blip r:embed="rId2"/>
          <a:stretch>
            <a:fillRect/>
          </a:stretch>
        </p:blipFill>
        <p:spPr>
          <a:xfrm>
            <a:off x="0" y="0"/>
            <a:ext cx="12073627" cy="6829891"/>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A1351D-33EB-4502-B74D-E133CF0F0D35}"/>
              </a:ext>
            </a:extLst>
          </p:cNvPr>
          <p:cNvPicPr>
            <a:picLocks noChangeAspect="1"/>
          </p:cNvPicPr>
          <p:nvPr/>
        </p:nvPicPr>
        <p:blipFill>
          <a:blip r:embed="rId2"/>
          <a:stretch>
            <a:fillRect/>
          </a:stretch>
        </p:blipFill>
        <p:spPr>
          <a:xfrm>
            <a:off x="3421090" y="0"/>
            <a:ext cx="5149086"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D79D90-6232-4DB6-931C-AD4C32E386E6}"/>
              </a:ext>
            </a:extLst>
          </p:cNvPr>
          <p:cNvPicPr>
            <a:picLocks noChangeAspect="1"/>
          </p:cNvPicPr>
          <p:nvPr/>
        </p:nvPicPr>
        <p:blipFill>
          <a:blip r:embed="rId2"/>
          <a:stretch>
            <a:fillRect/>
          </a:stretch>
        </p:blipFill>
        <p:spPr>
          <a:xfrm>
            <a:off x="0" y="0"/>
            <a:ext cx="12191996" cy="6862306"/>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84B9B4-FA97-445D-B69E-2A386718F8F5}"/>
              </a:ext>
            </a:extLst>
          </p:cNvPr>
          <p:cNvPicPr>
            <a:picLocks noChangeAspect="1"/>
          </p:cNvPicPr>
          <p:nvPr/>
        </p:nvPicPr>
        <p:blipFill>
          <a:blip r:embed="rId2"/>
          <a:stretch>
            <a:fillRect/>
          </a:stretch>
        </p:blipFill>
        <p:spPr>
          <a:xfrm>
            <a:off x="2636114" y="0"/>
            <a:ext cx="6632170" cy="6832479"/>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504642-2A4A-4912-B960-D0DCA3914DA1}"/>
              </a:ext>
            </a:extLst>
          </p:cNvPr>
          <p:cNvPicPr>
            <a:picLocks noChangeAspect="1"/>
          </p:cNvPicPr>
          <p:nvPr/>
        </p:nvPicPr>
        <p:blipFill>
          <a:blip r:embed="rId2"/>
          <a:stretch>
            <a:fillRect/>
          </a:stretch>
        </p:blipFill>
        <p:spPr>
          <a:xfrm>
            <a:off x="2444593" y="0"/>
            <a:ext cx="7187302"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25E67B-E5F7-4CF5-9011-35525961C3A6}"/>
              </a:ext>
            </a:extLst>
          </p:cNvPr>
          <p:cNvPicPr>
            <a:picLocks noChangeAspect="1"/>
          </p:cNvPicPr>
          <p:nvPr/>
        </p:nvPicPr>
        <p:blipFill>
          <a:blip r:embed="rId2"/>
          <a:stretch>
            <a:fillRect/>
          </a:stretch>
        </p:blipFill>
        <p:spPr>
          <a:xfrm>
            <a:off x="0" y="0"/>
            <a:ext cx="12191996" cy="6822338"/>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353FE8-B51E-43EA-B727-17B975292C80}"/>
              </a:ext>
            </a:extLst>
          </p:cNvPr>
          <p:cNvPicPr>
            <a:picLocks noChangeAspect="1"/>
          </p:cNvPicPr>
          <p:nvPr/>
        </p:nvPicPr>
        <p:blipFill>
          <a:blip r:embed="rId2"/>
          <a:stretch>
            <a:fillRect/>
          </a:stretch>
        </p:blipFill>
        <p:spPr>
          <a:xfrm>
            <a:off x="0" y="0"/>
            <a:ext cx="12141631"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96CF03-9F44-4948-AF7A-7667A4E836F4}"/>
              </a:ext>
            </a:extLst>
          </p:cNvPr>
          <p:cNvPicPr>
            <a:picLocks noChangeAspect="1"/>
          </p:cNvPicPr>
          <p:nvPr/>
        </p:nvPicPr>
        <p:blipFill>
          <a:blip r:embed="rId2"/>
          <a:stretch>
            <a:fillRect/>
          </a:stretch>
        </p:blipFill>
        <p:spPr>
          <a:xfrm>
            <a:off x="1440216" y="0"/>
            <a:ext cx="9356159"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816F3A-BC6D-4F4A-9CA6-FBE3998DFF91}"/>
              </a:ext>
            </a:extLst>
          </p:cNvPr>
          <p:cNvPicPr>
            <a:picLocks noChangeAspect="1"/>
          </p:cNvPicPr>
          <p:nvPr/>
        </p:nvPicPr>
        <p:blipFill>
          <a:blip r:embed="rId2"/>
          <a:stretch>
            <a:fillRect/>
          </a:stretch>
        </p:blipFill>
        <p:spPr>
          <a:xfrm>
            <a:off x="0" y="0"/>
            <a:ext cx="12191996" cy="6850639"/>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C90BA2-2F29-4BEF-AFFF-B5A7904E97F9}"/>
              </a:ext>
            </a:extLst>
          </p:cNvPr>
          <p:cNvPicPr>
            <a:picLocks noChangeAspect="1"/>
          </p:cNvPicPr>
          <p:nvPr/>
        </p:nvPicPr>
        <p:blipFill>
          <a:blip r:embed="rId2"/>
          <a:stretch>
            <a:fillRect/>
          </a:stretch>
        </p:blipFill>
        <p:spPr>
          <a:xfrm>
            <a:off x="1473692" y="0"/>
            <a:ext cx="9099615" cy="6832122"/>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F4C7A4-1917-45A6-AC07-6F33990184E8}"/>
              </a:ext>
            </a:extLst>
          </p:cNvPr>
          <p:cNvPicPr>
            <a:picLocks noChangeAspect="1"/>
          </p:cNvPicPr>
          <p:nvPr/>
        </p:nvPicPr>
        <p:blipFill>
          <a:blip r:embed="rId2"/>
          <a:stretch>
            <a:fillRect/>
          </a:stretch>
        </p:blipFill>
        <p:spPr>
          <a:xfrm>
            <a:off x="1532049" y="0"/>
            <a:ext cx="9133950"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9252D5-34C8-435F-B98C-4AB3CA06E20E}"/>
              </a:ext>
            </a:extLst>
          </p:cNvPr>
          <p:cNvPicPr>
            <a:picLocks noChangeAspect="1"/>
          </p:cNvPicPr>
          <p:nvPr/>
        </p:nvPicPr>
        <p:blipFill>
          <a:blip r:embed="rId2"/>
          <a:stretch>
            <a:fillRect/>
          </a:stretch>
        </p:blipFill>
        <p:spPr>
          <a:xfrm>
            <a:off x="1011372" y="0"/>
            <a:ext cx="10168896" cy="6773664"/>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3CAC57-35CC-4668-BF42-9C7FA07443ED}"/>
              </a:ext>
            </a:extLst>
          </p:cNvPr>
          <p:cNvPicPr>
            <a:picLocks noChangeAspect="1"/>
          </p:cNvPicPr>
          <p:nvPr/>
        </p:nvPicPr>
        <p:blipFill>
          <a:blip r:embed="rId2"/>
          <a:stretch>
            <a:fillRect/>
          </a:stretch>
        </p:blipFill>
        <p:spPr>
          <a:xfrm>
            <a:off x="0" y="0"/>
            <a:ext cx="12109143" cy="6836795"/>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8B4666-94E3-4186-8FDF-9C9EE170CBF0}"/>
              </a:ext>
            </a:extLst>
          </p:cNvPr>
          <p:cNvPicPr>
            <a:picLocks noChangeAspect="1"/>
          </p:cNvPicPr>
          <p:nvPr/>
        </p:nvPicPr>
        <p:blipFill>
          <a:blip r:embed="rId2"/>
          <a:stretch>
            <a:fillRect/>
          </a:stretch>
        </p:blipFill>
        <p:spPr>
          <a:xfrm>
            <a:off x="95253" y="106536"/>
            <a:ext cx="12001500" cy="6751472"/>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BDA7F2-F615-4E33-9945-139EEB134F5A}"/>
              </a:ext>
            </a:extLst>
          </p:cNvPr>
          <p:cNvPicPr>
            <a:picLocks noChangeAspect="1"/>
          </p:cNvPicPr>
          <p:nvPr/>
        </p:nvPicPr>
        <p:blipFill>
          <a:blip r:embed="rId2"/>
          <a:stretch>
            <a:fillRect/>
          </a:stretch>
        </p:blipFill>
        <p:spPr>
          <a:xfrm>
            <a:off x="3350068" y="0"/>
            <a:ext cx="5149086"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A04C87-03D4-4F3D-B72C-81D25C0CF10E}"/>
              </a:ext>
            </a:extLst>
          </p:cNvPr>
          <p:cNvPicPr>
            <a:picLocks noChangeAspect="1"/>
          </p:cNvPicPr>
          <p:nvPr/>
        </p:nvPicPr>
        <p:blipFill>
          <a:blip r:embed="rId2"/>
          <a:stretch>
            <a:fillRect/>
          </a:stretch>
        </p:blipFill>
        <p:spPr>
          <a:xfrm>
            <a:off x="1271125" y="0"/>
            <a:ext cx="9753237"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9BBC4D-4975-4F7F-ACD7-E50306C1414C}"/>
              </a:ext>
            </a:extLst>
          </p:cNvPr>
          <p:cNvPicPr>
            <a:picLocks noChangeAspect="1"/>
          </p:cNvPicPr>
          <p:nvPr/>
        </p:nvPicPr>
        <p:blipFill>
          <a:blip r:embed="rId2"/>
          <a:stretch>
            <a:fillRect/>
          </a:stretch>
        </p:blipFill>
        <p:spPr>
          <a:xfrm>
            <a:off x="0" y="-63020"/>
            <a:ext cx="12126900" cy="7017882"/>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8855BE-3FD9-4FE1-BF63-6979E63D7F87}"/>
              </a:ext>
            </a:extLst>
          </p:cNvPr>
          <p:cNvPicPr>
            <a:picLocks noChangeAspect="1"/>
          </p:cNvPicPr>
          <p:nvPr/>
        </p:nvPicPr>
        <p:blipFill>
          <a:blip r:embed="rId2"/>
          <a:stretch>
            <a:fillRect/>
          </a:stretch>
        </p:blipFill>
        <p:spPr>
          <a:xfrm>
            <a:off x="1482900" y="0"/>
            <a:ext cx="9149020"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FE8C35-C089-4475-AF99-BE5E531F4C68}"/>
              </a:ext>
            </a:extLst>
          </p:cNvPr>
          <p:cNvPicPr>
            <a:picLocks noChangeAspect="1"/>
          </p:cNvPicPr>
          <p:nvPr/>
        </p:nvPicPr>
        <p:blipFill>
          <a:blip r:embed="rId2"/>
          <a:stretch>
            <a:fillRect/>
          </a:stretch>
        </p:blipFill>
        <p:spPr>
          <a:xfrm>
            <a:off x="983940" y="0"/>
            <a:ext cx="10149812" cy="6791413"/>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8BF637-F02B-4272-808F-35368CAE906C}"/>
              </a:ext>
            </a:extLst>
          </p:cNvPr>
          <p:cNvPicPr>
            <a:picLocks noChangeAspect="1"/>
          </p:cNvPicPr>
          <p:nvPr/>
        </p:nvPicPr>
        <p:blipFill>
          <a:blip r:embed="rId2"/>
          <a:stretch>
            <a:fillRect/>
          </a:stretch>
        </p:blipFill>
        <p:spPr>
          <a:xfrm>
            <a:off x="1268309" y="69174"/>
            <a:ext cx="9574810" cy="6788825"/>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4ADAA8-F6C4-4C1C-881E-AAB036B7B329}"/>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34084F-E633-4BB8-832A-F35D5C4D7660}"/>
              </a:ext>
            </a:extLst>
          </p:cNvPr>
          <p:cNvPicPr>
            <a:picLocks noChangeAspect="1"/>
          </p:cNvPicPr>
          <p:nvPr/>
        </p:nvPicPr>
        <p:blipFill>
          <a:blip r:embed="rId2"/>
          <a:stretch>
            <a:fillRect/>
          </a:stretch>
        </p:blipFill>
        <p:spPr>
          <a:xfrm>
            <a:off x="907935" y="0"/>
            <a:ext cx="10376126"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698CF7-9C26-472D-9756-324738FC9EA9}"/>
              </a:ext>
            </a:extLst>
          </p:cNvPr>
          <p:cNvPicPr>
            <a:picLocks noChangeAspect="1"/>
          </p:cNvPicPr>
          <p:nvPr/>
        </p:nvPicPr>
        <p:blipFill>
          <a:blip r:embed="rId2"/>
          <a:stretch>
            <a:fillRect/>
          </a:stretch>
        </p:blipFill>
        <p:spPr>
          <a:xfrm>
            <a:off x="1353257" y="0"/>
            <a:ext cx="9485473"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C48257-CE5C-4186-893C-A9C93CED376C}"/>
              </a:ext>
            </a:extLst>
          </p:cNvPr>
          <p:cNvPicPr>
            <a:picLocks noChangeAspect="1"/>
          </p:cNvPicPr>
          <p:nvPr/>
        </p:nvPicPr>
        <p:blipFill>
          <a:blip r:embed="rId2"/>
          <a:stretch>
            <a:fillRect/>
          </a:stretch>
        </p:blipFill>
        <p:spPr>
          <a:xfrm>
            <a:off x="903381" y="0"/>
            <a:ext cx="10385243"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1F1D96-565C-48DB-8D7B-172980B3EAE5}"/>
              </a:ext>
            </a:extLst>
          </p:cNvPr>
          <p:cNvPicPr>
            <a:picLocks noChangeAspect="1"/>
          </p:cNvPicPr>
          <p:nvPr/>
        </p:nvPicPr>
        <p:blipFill>
          <a:blip r:embed="rId2"/>
          <a:stretch>
            <a:fillRect/>
          </a:stretch>
        </p:blipFill>
        <p:spPr>
          <a:xfrm>
            <a:off x="1543278" y="0"/>
            <a:ext cx="9097347"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725F44-9829-4168-A3DF-287878AFFC36}"/>
              </a:ext>
            </a:extLst>
          </p:cNvPr>
          <p:cNvPicPr>
            <a:picLocks noChangeAspect="1"/>
          </p:cNvPicPr>
          <p:nvPr/>
        </p:nvPicPr>
        <p:blipFill>
          <a:blip r:embed="rId2"/>
          <a:stretch>
            <a:fillRect/>
          </a:stretch>
        </p:blipFill>
        <p:spPr>
          <a:xfrm>
            <a:off x="982458" y="0"/>
            <a:ext cx="10287000"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20A204-6189-4E00-A2D6-17CBF98E2A39}"/>
              </a:ext>
            </a:extLst>
          </p:cNvPr>
          <p:cNvPicPr>
            <a:picLocks noChangeAspect="1"/>
          </p:cNvPicPr>
          <p:nvPr/>
        </p:nvPicPr>
        <p:blipFill>
          <a:blip r:embed="rId2"/>
          <a:stretch>
            <a:fillRect/>
          </a:stretch>
        </p:blipFill>
        <p:spPr>
          <a:xfrm>
            <a:off x="978023" y="0"/>
            <a:ext cx="10333131"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88AA67-FA16-4B85-87A1-EC3457F6A7E6}"/>
              </a:ext>
            </a:extLst>
          </p:cNvPr>
          <p:cNvPicPr>
            <a:picLocks noChangeAspect="1"/>
          </p:cNvPicPr>
          <p:nvPr/>
        </p:nvPicPr>
        <p:blipFill>
          <a:blip r:embed="rId2"/>
          <a:stretch>
            <a:fillRect/>
          </a:stretch>
        </p:blipFill>
        <p:spPr>
          <a:xfrm>
            <a:off x="62746" y="0"/>
            <a:ext cx="12129259" cy="6839035"/>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DE7E6D-C37C-4DCA-B944-3C2C1405A38A}"/>
              </a:ext>
            </a:extLst>
          </p:cNvPr>
          <p:cNvPicPr>
            <a:picLocks noChangeAspect="1"/>
          </p:cNvPicPr>
          <p:nvPr/>
        </p:nvPicPr>
        <p:blipFill>
          <a:blip r:embed="rId2"/>
          <a:stretch>
            <a:fillRect/>
          </a:stretch>
        </p:blipFill>
        <p:spPr>
          <a:xfrm>
            <a:off x="67601" y="0"/>
            <a:ext cx="12006035" cy="6815434"/>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2784CA-7C6A-43EA-9ECB-E99135530C76}"/>
              </a:ext>
            </a:extLst>
          </p:cNvPr>
          <p:cNvPicPr>
            <a:picLocks noChangeAspect="1"/>
          </p:cNvPicPr>
          <p:nvPr/>
        </p:nvPicPr>
        <p:blipFill>
          <a:blip r:embed="rId2"/>
          <a:stretch>
            <a:fillRect/>
          </a:stretch>
        </p:blipFill>
        <p:spPr>
          <a:xfrm>
            <a:off x="62142" y="9528"/>
            <a:ext cx="12011485" cy="6838953"/>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91690D-6710-4E56-8A74-A418726C8776}"/>
              </a:ext>
            </a:extLst>
          </p:cNvPr>
          <p:cNvPicPr>
            <a:picLocks noChangeAspect="1"/>
          </p:cNvPicPr>
          <p:nvPr/>
        </p:nvPicPr>
        <p:blipFill>
          <a:blip r:embed="rId2"/>
          <a:stretch>
            <a:fillRect/>
          </a:stretch>
        </p:blipFill>
        <p:spPr>
          <a:xfrm>
            <a:off x="0" y="23810"/>
            <a:ext cx="12118021" cy="6810378"/>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4540C2-BC45-40B2-A44E-989313C1DB5F}"/>
              </a:ext>
            </a:extLst>
          </p:cNvPr>
          <p:cNvPicPr>
            <a:picLocks noChangeAspect="1"/>
          </p:cNvPicPr>
          <p:nvPr/>
        </p:nvPicPr>
        <p:blipFill>
          <a:blip r:embed="rId2"/>
          <a:stretch>
            <a:fillRect/>
          </a:stretch>
        </p:blipFill>
        <p:spPr>
          <a:xfrm>
            <a:off x="1468517" y="0"/>
            <a:ext cx="9254971"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811257-62CC-483A-9F70-34818DFB8569}"/>
              </a:ext>
            </a:extLst>
          </p:cNvPr>
          <p:cNvPicPr>
            <a:picLocks noChangeAspect="1"/>
          </p:cNvPicPr>
          <p:nvPr/>
        </p:nvPicPr>
        <p:blipFill>
          <a:blip r:embed="rId2"/>
          <a:stretch>
            <a:fillRect/>
          </a:stretch>
        </p:blipFill>
        <p:spPr>
          <a:xfrm>
            <a:off x="1453155" y="0"/>
            <a:ext cx="9285695" cy="6858000"/>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C94F4A-EAF6-403C-906C-7EC818ED57A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076D00-F57D-418F-B854-81F2894730B5}"/>
              </a:ext>
            </a:extLst>
          </p:cNvPr>
          <p:cNvPicPr>
            <a:picLocks noChangeAspect="1"/>
          </p:cNvPicPr>
          <p:nvPr/>
        </p:nvPicPr>
        <p:blipFill>
          <a:blip r:embed="rId2"/>
          <a:stretch>
            <a:fillRect/>
          </a:stretch>
        </p:blipFill>
        <p:spPr>
          <a:xfrm>
            <a:off x="6125410" y="-17748"/>
            <a:ext cx="5143499" cy="6858000"/>
          </a:xfrm>
          <a:prstGeom prst="rect">
            <a:avLst/>
          </a:prstGeom>
          <a:noFill/>
          <a:ln cap="flat">
            <a:noFill/>
          </a:ln>
        </p:spPr>
      </p:pic>
      <p:pic>
        <p:nvPicPr>
          <p:cNvPr id="3" name="Imagen 4">
            <a:extLst>
              <a:ext uri="{FF2B5EF4-FFF2-40B4-BE49-F238E27FC236}">
                <a16:creationId xmlns:a16="http://schemas.microsoft.com/office/drawing/2014/main" id="{1AFA3C96-7B2E-4AB6-A807-1404D11B59EB}"/>
              </a:ext>
            </a:extLst>
          </p:cNvPr>
          <p:cNvPicPr>
            <a:picLocks noChangeAspect="1"/>
          </p:cNvPicPr>
          <p:nvPr/>
        </p:nvPicPr>
        <p:blipFill>
          <a:blip r:embed="rId3"/>
          <a:stretch>
            <a:fillRect/>
          </a:stretch>
        </p:blipFill>
        <p:spPr>
          <a:xfrm>
            <a:off x="985869" y="0"/>
            <a:ext cx="4556281" cy="6858000"/>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90529A-C2DD-4D11-9B7F-AE51EA2E3128}"/>
              </a:ext>
            </a:extLst>
          </p:cNvPr>
          <p:cNvPicPr>
            <a:picLocks noChangeAspect="1"/>
          </p:cNvPicPr>
          <p:nvPr/>
        </p:nvPicPr>
        <p:blipFill>
          <a:blip r:embed="rId2"/>
          <a:stretch>
            <a:fillRect/>
          </a:stretch>
        </p:blipFill>
        <p:spPr>
          <a:xfrm>
            <a:off x="3525999" y="0"/>
            <a:ext cx="5140006" cy="6858000"/>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66F31F-0D05-46EE-9678-B767F2314098}"/>
              </a:ext>
            </a:extLst>
          </p:cNvPr>
          <p:cNvPicPr>
            <a:picLocks noChangeAspect="1"/>
          </p:cNvPicPr>
          <p:nvPr/>
        </p:nvPicPr>
        <p:blipFill>
          <a:blip r:embed="rId2"/>
          <a:stretch>
            <a:fillRect/>
          </a:stretch>
        </p:blipFill>
        <p:spPr>
          <a:xfrm>
            <a:off x="1562791" y="0"/>
            <a:ext cx="9089099" cy="6858000"/>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DC4D25-827A-4745-A188-C6F69F5F54DE}"/>
              </a:ext>
            </a:extLst>
          </p:cNvPr>
          <p:cNvPicPr>
            <a:picLocks noChangeAspect="1"/>
          </p:cNvPicPr>
          <p:nvPr/>
        </p:nvPicPr>
        <p:blipFill>
          <a:blip r:embed="rId2"/>
          <a:stretch>
            <a:fillRect/>
          </a:stretch>
        </p:blipFill>
        <p:spPr>
          <a:xfrm>
            <a:off x="1247954" y="0"/>
            <a:ext cx="9686120" cy="7288563"/>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77CC82-31D0-405A-BBB0-F33B395FB738}"/>
              </a:ext>
            </a:extLst>
          </p:cNvPr>
          <p:cNvPicPr>
            <a:picLocks noChangeAspect="1"/>
          </p:cNvPicPr>
          <p:nvPr/>
        </p:nvPicPr>
        <p:blipFill>
          <a:blip r:embed="rId2"/>
          <a:stretch>
            <a:fillRect/>
          </a:stretch>
        </p:blipFill>
        <p:spPr>
          <a:xfrm>
            <a:off x="1549889" y="0"/>
            <a:ext cx="9116375" cy="6858000"/>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140EB3-B5EE-42A6-A1E0-19AF5D23D83E}"/>
              </a:ext>
            </a:extLst>
          </p:cNvPr>
          <p:cNvPicPr>
            <a:picLocks noChangeAspect="1"/>
          </p:cNvPicPr>
          <p:nvPr/>
        </p:nvPicPr>
        <p:blipFill>
          <a:blip r:embed="rId2"/>
          <a:stretch>
            <a:fillRect/>
          </a:stretch>
        </p:blipFill>
        <p:spPr>
          <a:xfrm>
            <a:off x="1433834" y="0"/>
            <a:ext cx="9267233" cy="6782543"/>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9E6201-7760-45FA-9A8E-E77BA47D2787}"/>
              </a:ext>
            </a:extLst>
          </p:cNvPr>
          <p:cNvPicPr>
            <a:picLocks noChangeAspect="1"/>
          </p:cNvPicPr>
          <p:nvPr/>
        </p:nvPicPr>
        <p:blipFill>
          <a:blip r:embed="rId2"/>
          <a:stretch>
            <a:fillRect/>
          </a:stretch>
        </p:blipFill>
        <p:spPr>
          <a:xfrm>
            <a:off x="6683056" y="0"/>
            <a:ext cx="4649650" cy="6858000"/>
          </a:xfrm>
          <a:prstGeom prst="rect">
            <a:avLst/>
          </a:prstGeom>
          <a:noFill/>
          <a:ln cap="flat">
            <a:noFill/>
          </a:ln>
        </p:spPr>
      </p:pic>
      <p:pic>
        <p:nvPicPr>
          <p:cNvPr id="3" name="Imagen 4">
            <a:extLst>
              <a:ext uri="{FF2B5EF4-FFF2-40B4-BE49-F238E27FC236}">
                <a16:creationId xmlns:a16="http://schemas.microsoft.com/office/drawing/2014/main" id="{2659684D-50C8-426D-BEC5-354310BB2F50}"/>
              </a:ext>
            </a:extLst>
          </p:cNvPr>
          <p:cNvPicPr>
            <a:picLocks noChangeAspect="1"/>
          </p:cNvPicPr>
          <p:nvPr/>
        </p:nvPicPr>
        <p:blipFill>
          <a:blip r:embed="rId3"/>
          <a:stretch>
            <a:fillRect/>
          </a:stretch>
        </p:blipFill>
        <p:spPr>
          <a:xfrm>
            <a:off x="837508" y="0"/>
            <a:ext cx="5154920" cy="6883767"/>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63A6F3-2E53-4E10-8BD9-C8B1ADFDA694}"/>
              </a:ext>
            </a:extLst>
          </p:cNvPr>
          <p:cNvPicPr>
            <a:picLocks noChangeAspect="1"/>
          </p:cNvPicPr>
          <p:nvPr/>
        </p:nvPicPr>
        <p:blipFill>
          <a:blip r:embed="rId2"/>
          <a:stretch>
            <a:fillRect/>
          </a:stretch>
        </p:blipFill>
        <p:spPr>
          <a:xfrm>
            <a:off x="656758" y="0"/>
            <a:ext cx="5143499" cy="6858000"/>
          </a:xfrm>
          <a:prstGeom prst="rect">
            <a:avLst/>
          </a:prstGeom>
          <a:noFill/>
          <a:ln cap="flat">
            <a:noFill/>
          </a:ln>
        </p:spPr>
      </p:pic>
      <p:pic>
        <p:nvPicPr>
          <p:cNvPr id="3" name="Imagen 4">
            <a:extLst>
              <a:ext uri="{FF2B5EF4-FFF2-40B4-BE49-F238E27FC236}">
                <a16:creationId xmlns:a16="http://schemas.microsoft.com/office/drawing/2014/main" id="{9C3E17FB-2053-4683-888C-FBAF099718B0}"/>
              </a:ext>
            </a:extLst>
          </p:cNvPr>
          <p:cNvPicPr>
            <a:picLocks noChangeAspect="1"/>
          </p:cNvPicPr>
          <p:nvPr/>
        </p:nvPicPr>
        <p:blipFill>
          <a:blip r:embed="rId3"/>
          <a:stretch>
            <a:fillRect/>
          </a:stretch>
        </p:blipFill>
        <p:spPr>
          <a:xfrm>
            <a:off x="6341245" y="0"/>
            <a:ext cx="5143499" cy="6858000"/>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7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AEC2BA-2673-421B-9065-F862EE9CCFDF}"/>
              </a:ext>
            </a:extLst>
          </p:cNvPr>
          <p:cNvPicPr>
            <a:picLocks noChangeAspect="1"/>
          </p:cNvPicPr>
          <p:nvPr/>
        </p:nvPicPr>
        <p:blipFill>
          <a:blip r:embed="rId2"/>
          <a:stretch>
            <a:fillRect/>
          </a:stretch>
        </p:blipFill>
        <p:spPr>
          <a:xfrm>
            <a:off x="601272" y="0"/>
            <a:ext cx="5115939" cy="6821259"/>
          </a:xfrm>
          <a:prstGeom prst="rect">
            <a:avLst/>
          </a:prstGeom>
          <a:noFill/>
          <a:ln cap="flat">
            <a:noFill/>
          </a:ln>
        </p:spPr>
      </p:pic>
      <p:pic>
        <p:nvPicPr>
          <p:cNvPr id="3" name="Imagen 4">
            <a:extLst>
              <a:ext uri="{FF2B5EF4-FFF2-40B4-BE49-F238E27FC236}">
                <a16:creationId xmlns:a16="http://schemas.microsoft.com/office/drawing/2014/main" id="{9ABA23DD-F6E5-4B4C-9009-71BEEC7614CE}"/>
              </a:ext>
            </a:extLst>
          </p:cNvPr>
          <p:cNvPicPr>
            <a:picLocks noChangeAspect="1"/>
          </p:cNvPicPr>
          <p:nvPr/>
        </p:nvPicPr>
        <p:blipFill>
          <a:blip r:embed="rId3"/>
          <a:stretch>
            <a:fillRect/>
          </a:stretch>
        </p:blipFill>
        <p:spPr>
          <a:xfrm>
            <a:off x="6471821" y="0"/>
            <a:ext cx="5148812" cy="6857643"/>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8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4B3F4B-B751-4CA3-8D73-2428453893D7}"/>
              </a:ext>
            </a:extLst>
          </p:cNvPr>
          <p:cNvPicPr>
            <a:picLocks noChangeAspect="1"/>
          </p:cNvPicPr>
          <p:nvPr/>
        </p:nvPicPr>
        <p:blipFill>
          <a:blip r:embed="rId2"/>
          <a:stretch>
            <a:fillRect/>
          </a:stretch>
        </p:blipFill>
        <p:spPr>
          <a:xfrm>
            <a:off x="1156359" y="0"/>
            <a:ext cx="9720894" cy="6858000"/>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8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0FDA1D-4462-4012-BCB3-7816613E9A00}"/>
              </a:ext>
            </a:extLst>
          </p:cNvPr>
          <p:cNvPicPr>
            <a:picLocks noChangeAspect="1"/>
          </p:cNvPicPr>
          <p:nvPr/>
        </p:nvPicPr>
        <p:blipFill>
          <a:blip r:embed="rId2"/>
          <a:stretch>
            <a:fillRect/>
          </a:stretch>
        </p:blipFill>
        <p:spPr>
          <a:xfrm>
            <a:off x="651263" y="0"/>
            <a:ext cx="5149086" cy="6858000"/>
          </a:xfrm>
          <a:prstGeom prst="rect">
            <a:avLst/>
          </a:prstGeom>
          <a:noFill/>
          <a:ln cap="flat">
            <a:noFill/>
          </a:ln>
        </p:spPr>
      </p:pic>
      <p:pic>
        <p:nvPicPr>
          <p:cNvPr id="3" name="Imagen 4">
            <a:extLst>
              <a:ext uri="{FF2B5EF4-FFF2-40B4-BE49-F238E27FC236}">
                <a16:creationId xmlns:a16="http://schemas.microsoft.com/office/drawing/2014/main" id="{5A1E4B80-487A-4A28-8A30-587F2846951F}"/>
              </a:ext>
            </a:extLst>
          </p:cNvPr>
          <p:cNvPicPr>
            <a:picLocks noChangeAspect="1"/>
          </p:cNvPicPr>
          <p:nvPr/>
        </p:nvPicPr>
        <p:blipFill>
          <a:blip r:embed="rId3"/>
          <a:stretch>
            <a:fillRect/>
          </a:stretch>
        </p:blipFill>
        <p:spPr>
          <a:xfrm>
            <a:off x="6329513" y="0"/>
            <a:ext cx="5149086" cy="6858000"/>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name="Slide8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7FA9BE-46AD-4D95-B88E-863576489B86}"/>
              </a:ext>
            </a:extLst>
          </p:cNvPr>
          <p:cNvPicPr>
            <a:picLocks noChangeAspect="1"/>
          </p:cNvPicPr>
          <p:nvPr/>
        </p:nvPicPr>
        <p:blipFill>
          <a:blip r:embed="rId2"/>
          <a:stretch>
            <a:fillRect/>
          </a:stretch>
        </p:blipFill>
        <p:spPr>
          <a:xfrm>
            <a:off x="51416" y="0"/>
            <a:ext cx="6675339" cy="6838953"/>
          </a:xfrm>
          <a:prstGeom prst="rect">
            <a:avLst/>
          </a:prstGeom>
          <a:noFill/>
          <a:ln cap="flat">
            <a:noFill/>
          </a:ln>
        </p:spPr>
      </p:pic>
      <p:pic>
        <p:nvPicPr>
          <p:cNvPr id="3" name="Imagen 4">
            <a:extLst>
              <a:ext uri="{FF2B5EF4-FFF2-40B4-BE49-F238E27FC236}">
                <a16:creationId xmlns:a16="http://schemas.microsoft.com/office/drawing/2014/main" id="{F7CFEAA7-7F7D-4235-9C88-14DBB1B673A9}"/>
              </a:ext>
            </a:extLst>
          </p:cNvPr>
          <p:cNvPicPr>
            <a:picLocks noChangeAspect="1"/>
          </p:cNvPicPr>
          <p:nvPr/>
        </p:nvPicPr>
        <p:blipFill>
          <a:blip r:embed="rId3"/>
          <a:stretch>
            <a:fillRect/>
          </a:stretch>
        </p:blipFill>
        <p:spPr>
          <a:xfrm>
            <a:off x="7045872" y="9528"/>
            <a:ext cx="5095878" cy="6838953"/>
          </a:xfrm>
          <a:prstGeom prst="rect">
            <a:avLst/>
          </a:prstGeom>
          <a:noFill/>
          <a:ln cap="flat">
            <a:noFill/>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name="Slide8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C037EB-70AB-45FC-AE04-D039028C7415}"/>
              </a:ext>
            </a:extLst>
          </p:cNvPr>
          <p:cNvPicPr>
            <a:picLocks noChangeAspect="1"/>
          </p:cNvPicPr>
          <p:nvPr/>
        </p:nvPicPr>
        <p:blipFill>
          <a:blip r:embed="rId2"/>
          <a:stretch>
            <a:fillRect/>
          </a:stretch>
        </p:blipFill>
        <p:spPr>
          <a:xfrm>
            <a:off x="1486457" y="0"/>
            <a:ext cx="9144000" cy="6858000"/>
          </a:xfrm>
          <a:prstGeom prst="rect">
            <a:avLst/>
          </a:prstGeom>
          <a:noFill/>
          <a:ln cap="flat">
            <a:noFill/>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name="Slide8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9AB192-30D3-410D-8D1F-CDB9CFD25556}"/>
              </a:ext>
            </a:extLst>
          </p:cNvPr>
          <p:cNvPicPr>
            <a:picLocks noChangeAspect="1"/>
          </p:cNvPicPr>
          <p:nvPr/>
        </p:nvPicPr>
        <p:blipFill>
          <a:blip r:embed="rId2"/>
          <a:stretch>
            <a:fillRect/>
          </a:stretch>
        </p:blipFill>
        <p:spPr>
          <a:xfrm>
            <a:off x="1199455" y="0"/>
            <a:ext cx="9973772" cy="6858000"/>
          </a:xfrm>
          <a:prstGeom prst="rect">
            <a:avLst/>
          </a:prstGeom>
          <a:noFill/>
          <a:ln cap="flat">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name="Slide8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CCB6E5-5F30-422D-BDD5-0DC199A8837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name="Slide86">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7C40756-6B82-4057-ABB1-7AD1A655721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DEF51EAA-1AE2-4566-9EAD-E0D13D6C98F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0CFBBC1-DADC-4C29-8098-D43750ACC1D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3BB5D0B-2017-4BAA-A195-4AA5E4FB8B2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F0A541A-BF2F-48ED-9807-5EDB8882F7D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0CB7E08-9F7E-4CC2-BF20-7ABCF3EE63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1A3B8FE-45BD-418B-9DE7-00B625FF0BB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71EA511-B08C-401D-A512-D7BEB49AE6C1}"/>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8AE41AA-5979-4D68-BF72-B43ADE94D4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A035302-5547-4932-808A-6425E54AED4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536B4FD-44F9-41E9-AF99-39BE2B7C87A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879191CA-6FEA-46D1-A64A-236E575A02A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0FE93F1-2175-40D7-ABB0-E79C1E46798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5F46ED4-D36C-47BF-A403-FA4D581D774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229019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TotalTime>
  <Words>748</Words>
  <Application>Microsoft Office PowerPoint</Application>
  <PresentationFormat>Panorámica</PresentationFormat>
  <Paragraphs>20</Paragraphs>
  <Slides>86</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86</vt:i4>
      </vt:variant>
    </vt:vector>
  </HeadingPairs>
  <TitlesOfParts>
    <vt:vector size="9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2021-02-05T10:44:06Z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