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0"/>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329" r:id="rId16"/>
    <p:sldId id="328"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27" r:id="rId58"/>
    <p:sldId id="330" r:id="rId5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3128410-4FDD-4904-8037-45CDDD1A84B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FD4AEF9-7916-4CCC-A040-4195CA9D189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FC9718F-30D5-4007-BC1B-6177FCC568FF}" type="datetime1">
              <a:rPr lang="es-ES"/>
              <a:pPr lvl="0"/>
              <a:t>05/02/2021</a:t>
            </a:fld>
            <a:endParaRPr lang="es-ES"/>
          </a:p>
        </p:txBody>
      </p:sp>
      <p:sp>
        <p:nvSpPr>
          <p:cNvPr id="4" name="Marcador de imagen de diapositiva 3">
            <a:extLst>
              <a:ext uri="{FF2B5EF4-FFF2-40B4-BE49-F238E27FC236}">
                <a16:creationId xmlns:a16="http://schemas.microsoft.com/office/drawing/2014/main" id="{FAEC1014-F293-4E87-AC07-8D49AC29A534}"/>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E20687F-0081-4E85-AF49-73FDA6855D1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3A64FD2-144C-4041-A82E-8B1BCFA8A42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B4513CC-BC42-4891-ABE9-214ED7565E4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C2463DE-374C-4BBA-8AE9-5B2560FCC5C4}" type="slidenum">
              <a:t>‹Nº›</a:t>
            </a:fld>
            <a:endParaRPr lang="es-ES"/>
          </a:p>
        </p:txBody>
      </p:sp>
    </p:spTree>
    <p:extLst>
      <p:ext uri="{BB962C8B-B14F-4D97-AF65-F5344CB8AC3E}">
        <p14:creationId xmlns:p14="http://schemas.microsoft.com/office/powerpoint/2010/main" val="401849283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45EF89D-B10B-4CD1-9530-9584D32A297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3CD51DC-624B-475F-BDAB-E0CFD97D6E6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5571B5C-57DD-4C68-8D3C-6B9B100DD00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AFC14F6-B7EA-451A-9B52-0B9092DF3477}"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386E7DE-1CD1-48BB-8EC6-74B1676525B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7A39F36-0C72-4A36-A2E1-22DD45428DA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DB42B55-6016-452A-9BE5-60731AEF7DF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FC61C93-09EC-481A-8E7C-C5DFC367617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43C24C-C70A-4C40-AAE9-442DA7AE01D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CF14B39-2A37-4152-988E-0E92385FBAE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9A6DD45-8B90-4A9D-8004-2ADC2219DD87}"/>
              </a:ext>
            </a:extLst>
          </p:cNvPr>
          <p:cNvSpPr txBox="1">
            <a:spLocks noGrp="1"/>
          </p:cNvSpPr>
          <p:nvPr>
            <p:ph type="dt" sz="half" idx="7"/>
          </p:nvPr>
        </p:nvSpPr>
        <p:spPr/>
        <p:txBody>
          <a:bodyPr/>
          <a:lstStyle>
            <a:lvl1pPr>
              <a:defRPr/>
            </a:lvl1pPr>
          </a:lstStyle>
          <a:p>
            <a:pPr lvl="0"/>
            <a:fld id="{8F216CE0-0120-4233-9ABB-483C64FD7C60}" type="datetime1">
              <a:rPr lang="es-ES"/>
              <a:pPr lvl="0"/>
              <a:t>05/02/2021</a:t>
            </a:fld>
            <a:endParaRPr lang="es-ES"/>
          </a:p>
        </p:txBody>
      </p:sp>
      <p:sp>
        <p:nvSpPr>
          <p:cNvPr id="5" name="Marcador de pie de página 4">
            <a:extLst>
              <a:ext uri="{FF2B5EF4-FFF2-40B4-BE49-F238E27FC236}">
                <a16:creationId xmlns:a16="http://schemas.microsoft.com/office/drawing/2014/main" id="{7258A8D2-325E-4AE1-84EB-B046F8C907B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A82C07D-9016-4293-AAE3-04396105F916}"/>
              </a:ext>
            </a:extLst>
          </p:cNvPr>
          <p:cNvSpPr txBox="1">
            <a:spLocks noGrp="1"/>
          </p:cNvSpPr>
          <p:nvPr>
            <p:ph type="sldNum" sz="quarter" idx="8"/>
          </p:nvPr>
        </p:nvSpPr>
        <p:spPr/>
        <p:txBody>
          <a:bodyPr/>
          <a:lstStyle>
            <a:lvl1pPr>
              <a:defRPr/>
            </a:lvl1pPr>
          </a:lstStyle>
          <a:p>
            <a:pPr lvl="0"/>
            <a:fld id="{A5C59FE5-6A84-4F86-A532-182C7BDF0DAC}" type="slidenum">
              <a:t>‹Nº›</a:t>
            </a:fld>
            <a:endParaRPr lang="es-ES"/>
          </a:p>
        </p:txBody>
      </p:sp>
    </p:spTree>
    <p:extLst>
      <p:ext uri="{BB962C8B-B14F-4D97-AF65-F5344CB8AC3E}">
        <p14:creationId xmlns:p14="http://schemas.microsoft.com/office/powerpoint/2010/main" val="73698085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8FE472-D513-4632-9100-17B28FA2A4F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B2C2288-1500-4E83-9213-250379658E0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CCE54D2-7A2C-4E35-98BE-D80FFA37985D}"/>
              </a:ext>
            </a:extLst>
          </p:cNvPr>
          <p:cNvSpPr txBox="1">
            <a:spLocks noGrp="1"/>
          </p:cNvSpPr>
          <p:nvPr>
            <p:ph type="dt" sz="half" idx="7"/>
          </p:nvPr>
        </p:nvSpPr>
        <p:spPr/>
        <p:txBody>
          <a:bodyPr/>
          <a:lstStyle>
            <a:lvl1pPr>
              <a:defRPr/>
            </a:lvl1pPr>
          </a:lstStyle>
          <a:p>
            <a:pPr lvl="0"/>
            <a:fld id="{BD90FF07-CCEB-48D9-83B8-58A1DDDF7CAF}" type="datetime1">
              <a:rPr lang="es-ES"/>
              <a:pPr lvl="0"/>
              <a:t>05/02/2021</a:t>
            </a:fld>
            <a:endParaRPr lang="es-ES"/>
          </a:p>
        </p:txBody>
      </p:sp>
      <p:sp>
        <p:nvSpPr>
          <p:cNvPr id="5" name="Marcador de pie de página 4">
            <a:extLst>
              <a:ext uri="{FF2B5EF4-FFF2-40B4-BE49-F238E27FC236}">
                <a16:creationId xmlns:a16="http://schemas.microsoft.com/office/drawing/2014/main" id="{D8A1A97F-EBDB-4792-BD56-35C14A3BC79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243DBB9-17EC-402D-BDFA-D001AE14C6DB}"/>
              </a:ext>
            </a:extLst>
          </p:cNvPr>
          <p:cNvSpPr txBox="1">
            <a:spLocks noGrp="1"/>
          </p:cNvSpPr>
          <p:nvPr>
            <p:ph type="sldNum" sz="quarter" idx="8"/>
          </p:nvPr>
        </p:nvSpPr>
        <p:spPr/>
        <p:txBody>
          <a:bodyPr/>
          <a:lstStyle>
            <a:lvl1pPr>
              <a:defRPr/>
            </a:lvl1pPr>
          </a:lstStyle>
          <a:p>
            <a:pPr lvl="0"/>
            <a:fld id="{99AA8524-5C2F-43AE-95B7-E069AF467763}" type="slidenum">
              <a:t>‹Nº›</a:t>
            </a:fld>
            <a:endParaRPr lang="es-ES"/>
          </a:p>
        </p:txBody>
      </p:sp>
    </p:spTree>
    <p:extLst>
      <p:ext uri="{BB962C8B-B14F-4D97-AF65-F5344CB8AC3E}">
        <p14:creationId xmlns:p14="http://schemas.microsoft.com/office/powerpoint/2010/main" val="48598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26C7C9-AC68-42F6-956C-76007418F1C5}"/>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CA8C536-92D0-4DF1-A1DF-2455C7F7075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63F4B91-8B2F-426E-8A5A-74777E666F58}"/>
              </a:ext>
            </a:extLst>
          </p:cNvPr>
          <p:cNvSpPr txBox="1">
            <a:spLocks noGrp="1"/>
          </p:cNvSpPr>
          <p:nvPr>
            <p:ph type="dt" sz="half" idx="7"/>
          </p:nvPr>
        </p:nvSpPr>
        <p:spPr/>
        <p:txBody>
          <a:bodyPr/>
          <a:lstStyle>
            <a:lvl1pPr>
              <a:defRPr/>
            </a:lvl1pPr>
          </a:lstStyle>
          <a:p>
            <a:pPr lvl="0"/>
            <a:fld id="{1B5C7030-11E5-4046-B364-8FA93C8B9C5D}" type="datetime1">
              <a:rPr lang="es-ES"/>
              <a:pPr lvl="0"/>
              <a:t>05/02/2021</a:t>
            </a:fld>
            <a:endParaRPr lang="es-ES"/>
          </a:p>
        </p:txBody>
      </p:sp>
      <p:sp>
        <p:nvSpPr>
          <p:cNvPr id="5" name="Marcador de pie de página 4">
            <a:extLst>
              <a:ext uri="{FF2B5EF4-FFF2-40B4-BE49-F238E27FC236}">
                <a16:creationId xmlns:a16="http://schemas.microsoft.com/office/drawing/2014/main" id="{33ACB619-03C0-407D-A16B-70984277870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0032898-BFEE-426E-A3C3-26E6C9CFF08F}"/>
              </a:ext>
            </a:extLst>
          </p:cNvPr>
          <p:cNvSpPr txBox="1">
            <a:spLocks noGrp="1"/>
          </p:cNvSpPr>
          <p:nvPr>
            <p:ph type="sldNum" sz="quarter" idx="8"/>
          </p:nvPr>
        </p:nvSpPr>
        <p:spPr/>
        <p:txBody>
          <a:bodyPr/>
          <a:lstStyle>
            <a:lvl1pPr>
              <a:defRPr/>
            </a:lvl1pPr>
          </a:lstStyle>
          <a:p>
            <a:pPr lvl="0"/>
            <a:fld id="{CC51F155-141A-46AE-B939-73AFB8DC2EA5}" type="slidenum">
              <a:t>‹Nº›</a:t>
            </a:fld>
            <a:endParaRPr lang="es-ES"/>
          </a:p>
        </p:txBody>
      </p:sp>
    </p:spTree>
    <p:extLst>
      <p:ext uri="{BB962C8B-B14F-4D97-AF65-F5344CB8AC3E}">
        <p14:creationId xmlns:p14="http://schemas.microsoft.com/office/powerpoint/2010/main" val="2475500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B8E969-81B1-40F5-8583-3D3457FFBEB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CFADBF9-3E69-4A0D-B720-25630B4DF3B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13E73B8-CA24-4421-AE6A-7E2B1162931F}"/>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13CEE53-5A3C-469B-865E-6DB199045461}"/>
              </a:ext>
            </a:extLst>
          </p:cNvPr>
          <p:cNvSpPr txBox="1">
            <a:spLocks noGrp="1"/>
          </p:cNvSpPr>
          <p:nvPr>
            <p:ph type="dt" sz="half" idx="7"/>
          </p:nvPr>
        </p:nvSpPr>
        <p:spPr/>
        <p:txBody>
          <a:bodyPr/>
          <a:lstStyle>
            <a:lvl1pPr>
              <a:defRPr/>
            </a:lvl1pPr>
          </a:lstStyle>
          <a:p>
            <a:pPr lvl="0"/>
            <a:fld id="{FF15BB5B-C39B-42DD-AB04-649372C89830}" type="datetime1">
              <a:rPr lang="es-ES"/>
              <a:pPr lvl="0"/>
              <a:t>05/02/2021</a:t>
            </a:fld>
            <a:endParaRPr lang="es-ES"/>
          </a:p>
        </p:txBody>
      </p:sp>
      <p:sp>
        <p:nvSpPr>
          <p:cNvPr id="6" name="Marcador de pie de página 5">
            <a:extLst>
              <a:ext uri="{FF2B5EF4-FFF2-40B4-BE49-F238E27FC236}">
                <a16:creationId xmlns:a16="http://schemas.microsoft.com/office/drawing/2014/main" id="{9B6F06DD-167F-4A0C-95CE-6D232A1D6E5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E021B8D-BA78-4D85-AA34-DBF0C723FA4E}"/>
              </a:ext>
            </a:extLst>
          </p:cNvPr>
          <p:cNvSpPr txBox="1">
            <a:spLocks noGrp="1"/>
          </p:cNvSpPr>
          <p:nvPr>
            <p:ph type="sldNum" sz="quarter" idx="8"/>
          </p:nvPr>
        </p:nvSpPr>
        <p:spPr/>
        <p:txBody>
          <a:bodyPr/>
          <a:lstStyle>
            <a:lvl1pPr>
              <a:defRPr/>
            </a:lvl1pPr>
          </a:lstStyle>
          <a:p>
            <a:pPr lvl="0"/>
            <a:fld id="{A1CCEFF5-0628-448A-99F4-FEE3D134CB77}" type="slidenum">
              <a:t>‹Nº›</a:t>
            </a:fld>
            <a:endParaRPr lang="es-ES"/>
          </a:p>
        </p:txBody>
      </p:sp>
    </p:spTree>
    <p:extLst>
      <p:ext uri="{BB962C8B-B14F-4D97-AF65-F5344CB8AC3E}">
        <p14:creationId xmlns:p14="http://schemas.microsoft.com/office/powerpoint/2010/main" val="37612208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50195A-130B-439E-A72D-4704A4AFE3C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AA4244F-44C4-4796-BF6F-740C84136BE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8774194-FEC2-4A36-8BEE-6C7FB8A307D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FA068A8-6DC2-44AD-9231-3A9F7286E9E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E35760E-CC18-4827-92B8-6FA8F685A50F}"/>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92976764-17D4-452B-BE17-12CA5EE4E0E6}"/>
              </a:ext>
            </a:extLst>
          </p:cNvPr>
          <p:cNvSpPr txBox="1">
            <a:spLocks noGrp="1"/>
          </p:cNvSpPr>
          <p:nvPr>
            <p:ph type="dt" sz="half" idx="7"/>
          </p:nvPr>
        </p:nvSpPr>
        <p:spPr/>
        <p:txBody>
          <a:bodyPr/>
          <a:lstStyle>
            <a:lvl1pPr>
              <a:defRPr/>
            </a:lvl1pPr>
          </a:lstStyle>
          <a:p>
            <a:pPr lvl="0"/>
            <a:fld id="{606F3BC0-E936-421C-9218-9EEDE3257086}" type="datetime1">
              <a:rPr lang="es-ES"/>
              <a:pPr lvl="0"/>
              <a:t>05/02/2021</a:t>
            </a:fld>
            <a:endParaRPr lang="es-ES"/>
          </a:p>
        </p:txBody>
      </p:sp>
      <p:sp>
        <p:nvSpPr>
          <p:cNvPr id="8" name="Marcador de pie de página 7">
            <a:extLst>
              <a:ext uri="{FF2B5EF4-FFF2-40B4-BE49-F238E27FC236}">
                <a16:creationId xmlns:a16="http://schemas.microsoft.com/office/drawing/2014/main" id="{F4A440C8-6D4B-4225-969F-D2FDA1790FC4}"/>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60D5C00-6B9E-45D0-AEE8-2DDE3FE3D6E7}"/>
              </a:ext>
            </a:extLst>
          </p:cNvPr>
          <p:cNvSpPr txBox="1">
            <a:spLocks noGrp="1"/>
          </p:cNvSpPr>
          <p:nvPr>
            <p:ph type="sldNum" sz="quarter" idx="8"/>
          </p:nvPr>
        </p:nvSpPr>
        <p:spPr/>
        <p:txBody>
          <a:bodyPr/>
          <a:lstStyle>
            <a:lvl1pPr>
              <a:defRPr/>
            </a:lvl1pPr>
          </a:lstStyle>
          <a:p>
            <a:pPr lvl="0"/>
            <a:fld id="{566E714B-018B-478F-920B-127EE6A2DCF4}" type="slidenum">
              <a:t>‹Nº›</a:t>
            </a:fld>
            <a:endParaRPr lang="es-ES"/>
          </a:p>
        </p:txBody>
      </p:sp>
    </p:spTree>
    <p:extLst>
      <p:ext uri="{BB962C8B-B14F-4D97-AF65-F5344CB8AC3E}">
        <p14:creationId xmlns:p14="http://schemas.microsoft.com/office/powerpoint/2010/main" val="1189770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31880E-57C1-42F3-B98C-6F119505366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870CB43-1799-43B4-9F07-0CD61F898600}"/>
              </a:ext>
            </a:extLst>
          </p:cNvPr>
          <p:cNvSpPr txBox="1">
            <a:spLocks noGrp="1"/>
          </p:cNvSpPr>
          <p:nvPr>
            <p:ph type="dt" sz="half" idx="7"/>
          </p:nvPr>
        </p:nvSpPr>
        <p:spPr/>
        <p:txBody>
          <a:bodyPr/>
          <a:lstStyle>
            <a:lvl1pPr>
              <a:defRPr/>
            </a:lvl1pPr>
          </a:lstStyle>
          <a:p>
            <a:pPr lvl="0"/>
            <a:fld id="{3900FA9E-7BFB-41A6-931C-96087E43196E}" type="datetime1">
              <a:rPr lang="es-ES"/>
              <a:pPr lvl="0"/>
              <a:t>05/02/2021</a:t>
            </a:fld>
            <a:endParaRPr lang="es-ES"/>
          </a:p>
        </p:txBody>
      </p:sp>
      <p:sp>
        <p:nvSpPr>
          <p:cNvPr id="4" name="Marcador de pie de página 3">
            <a:extLst>
              <a:ext uri="{FF2B5EF4-FFF2-40B4-BE49-F238E27FC236}">
                <a16:creationId xmlns:a16="http://schemas.microsoft.com/office/drawing/2014/main" id="{470AC8B7-B112-4ADD-876A-9093FB6BD215}"/>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EE36DE5C-1D3D-4B54-8AC3-665AD7877D8D}"/>
              </a:ext>
            </a:extLst>
          </p:cNvPr>
          <p:cNvSpPr txBox="1">
            <a:spLocks noGrp="1"/>
          </p:cNvSpPr>
          <p:nvPr>
            <p:ph type="sldNum" sz="quarter" idx="8"/>
          </p:nvPr>
        </p:nvSpPr>
        <p:spPr/>
        <p:txBody>
          <a:bodyPr/>
          <a:lstStyle>
            <a:lvl1pPr>
              <a:defRPr/>
            </a:lvl1pPr>
          </a:lstStyle>
          <a:p>
            <a:pPr lvl="0"/>
            <a:fld id="{42D781AA-A913-4BDB-ADBA-A463D25237D0}" type="slidenum">
              <a:t>‹Nº›</a:t>
            </a:fld>
            <a:endParaRPr lang="es-ES"/>
          </a:p>
        </p:txBody>
      </p:sp>
    </p:spTree>
    <p:extLst>
      <p:ext uri="{BB962C8B-B14F-4D97-AF65-F5344CB8AC3E}">
        <p14:creationId xmlns:p14="http://schemas.microsoft.com/office/powerpoint/2010/main" val="4234677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3A5EA89-44FC-446B-872F-7ED89BAD23D7}"/>
              </a:ext>
            </a:extLst>
          </p:cNvPr>
          <p:cNvSpPr txBox="1">
            <a:spLocks noGrp="1"/>
          </p:cNvSpPr>
          <p:nvPr>
            <p:ph type="dt" sz="half" idx="7"/>
          </p:nvPr>
        </p:nvSpPr>
        <p:spPr/>
        <p:txBody>
          <a:bodyPr/>
          <a:lstStyle>
            <a:lvl1pPr>
              <a:defRPr/>
            </a:lvl1pPr>
          </a:lstStyle>
          <a:p>
            <a:pPr lvl="0"/>
            <a:fld id="{1C54CEFE-99BF-4439-B00C-DB2D1D27AD93}" type="datetime1">
              <a:rPr lang="es-ES"/>
              <a:pPr lvl="0"/>
              <a:t>05/02/2021</a:t>
            </a:fld>
            <a:endParaRPr lang="es-ES"/>
          </a:p>
        </p:txBody>
      </p:sp>
      <p:sp>
        <p:nvSpPr>
          <p:cNvPr id="3" name="Marcador de pie de página 2">
            <a:extLst>
              <a:ext uri="{FF2B5EF4-FFF2-40B4-BE49-F238E27FC236}">
                <a16:creationId xmlns:a16="http://schemas.microsoft.com/office/drawing/2014/main" id="{1ED31362-D58C-42D3-9BC5-021634017CF0}"/>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574F5FE-040E-42FC-A83C-D2FCDAE4B7D8}"/>
              </a:ext>
            </a:extLst>
          </p:cNvPr>
          <p:cNvSpPr txBox="1">
            <a:spLocks noGrp="1"/>
          </p:cNvSpPr>
          <p:nvPr>
            <p:ph type="sldNum" sz="quarter" idx="8"/>
          </p:nvPr>
        </p:nvSpPr>
        <p:spPr/>
        <p:txBody>
          <a:bodyPr/>
          <a:lstStyle>
            <a:lvl1pPr>
              <a:defRPr/>
            </a:lvl1pPr>
          </a:lstStyle>
          <a:p>
            <a:pPr lvl="0"/>
            <a:fld id="{582D7A98-0F8A-4CF8-B039-E34FE59EEA07}" type="slidenum">
              <a:t>‹Nº›</a:t>
            </a:fld>
            <a:endParaRPr lang="es-ES"/>
          </a:p>
        </p:txBody>
      </p:sp>
    </p:spTree>
    <p:extLst>
      <p:ext uri="{BB962C8B-B14F-4D97-AF65-F5344CB8AC3E}">
        <p14:creationId xmlns:p14="http://schemas.microsoft.com/office/powerpoint/2010/main" val="108124550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F147A3A-BCFE-4363-84A9-C0D19694984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47C8822-1A0D-4D1D-A53D-81A75141614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088D1F3-5494-4A60-93E2-59D30299022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5C4FE75-60D3-4FD6-9F19-C0D9FC31F543}"/>
              </a:ext>
            </a:extLst>
          </p:cNvPr>
          <p:cNvSpPr txBox="1">
            <a:spLocks noGrp="1"/>
          </p:cNvSpPr>
          <p:nvPr>
            <p:ph type="dt" sz="half" idx="7"/>
          </p:nvPr>
        </p:nvSpPr>
        <p:spPr/>
        <p:txBody>
          <a:bodyPr/>
          <a:lstStyle>
            <a:lvl1pPr>
              <a:defRPr/>
            </a:lvl1pPr>
          </a:lstStyle>
          <a:p>
            <a:pPr lvl="0"/>
            <a:fld id="{7D6DC046-0FAA-47D9-B73B-177C8FD01A5C}" type="datetime1">
              <a:rPr lang="es-ES"/>
              <a:pPr lvl="0"/>
              <a:t>05/02/2021</a:t>
            </a:fld>
            <a:endParaRPr lang="es-ES"/>
          </a:p>
        </p:txBody>
      </p:sp>
      <p:sp>
        <p:nvSpPr>
          <p:cNvPr id="6" name="Marcador de pie de página 5">
            <a:extLst>
              <a:ext uri="{FF2B5EF4-FFF2-40B4-BE49-F238E27FC236}">
                <a16:creationId xmlns:a16="http://schemas.microsoft.com/office/drawing/2014/main" id="{9372A2A9-D29B-4B51-8E0A-3F9852CDB28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3A6A2C7-DCBE-4D4C-A50F-C8A5C42C7907}"/>
              </a:ext>
            </a:extLst>
          </p:cNvPr>
          <p:cNvSpPr txBox="1">
            <a:spLocks noGrp="1"/>
          </p:cNvSpPr>
          <p:nvPr>
            <p:ph type="sldNum" sz="quarter" idx="8"/>
          </p:nvPr>
        </p:nvSpPr>
        <p:spPr/>
        <p:txBody>
          <a:bodyPr/>
          <a:lstStyle>
            <a:lvl1pPr>
              <a:defRPr/>
            </a:lvl1pPr>
          </a:lstStyle>
          <a:p>
            <a:pPr lvl="0"/>
            <a:fld id="{3262110D-65A3-474E-8490-932B99D6A775}" type="slidenum">
              <a:t>‹Nº›</a:t>
            </a:fld>
            <a:endParaRPr lang="es-ES"/>
          </a:p>
        </p:txBody>
      </p:sp>
    </p:spTree>
    <p:extLst>
      <p:ext uri="{BB962C8B-B14F-4D97-AF65-F5344CB8AC3E}">
        <p14:creationId xmlns:p14="http://schemas.microsoft.com/office/powerpoint/2010/main" val="21872887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F22452-DC4D-45F5-B077-5B3AFB9893E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A33AFF18-4217-4F7B-930E-BEE151D0402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84D1BBE3-299F-4D4B-AEBE-AF297964A0A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70261A8-6AA2-4639-BC9D-740C62EAADB8}"/>
              </a:ext>
            </a:extLst>
          </p:cNvPr>
          <p:cNvSpPr txBox="1">
            <a:spLocks noGrp="1"/>
          </p:cNvSpPr>
          <p:nvPr>
            <p:ph type="dt" sz="half" idx="7"/>
          </p:nvPr>
        </p:nvSpPr>
        <p:spPr/>
        <p:txBody>
          <a:bodyPr/>
          <a:lstStyle>
            <a:lvl1pPr>
              <a:defRPr/>
            </a:lvl1pPr>
          </a:lstStyle>
          <a:p>
            <a:pPr lvl="0"/>
            <a:fld id="{ED93392E-7699-478F-9FFB-F58FFB01AB0D}" type="datetime1">
              <a:rPr lang="es-ES"/>
              <a:pPr lvl="0"/>
              <a:t>05/02/2021</a:t>
            </a:fld>
            <a:endParaRPr lang="es-ES"/>
          </a:p>
        </p:txBody>
      </p:sp>
      <p:sp>
        <p:nvSpPr>
          <p:cNvPr id="6" name="Marcador de pie de página 5">
            <a:extLst>
              <a:ext uri="{FF2B5EF4-FFF2-40B4-BE49-F238E27FC236}">
                <a16:creationId xmlns:a16="http://schemas.microsoft.com/office/drawing/2014/main" id="{C27DF52C-E132-4113-9DBD-3C213C8658C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9167D2A-2CFE-4836-994B-50DE23F238B0}"/>
              </a:ext>
            </a:extLst>
          </p:cNvPr>
          <p:cNvSpPr txBox="1">
            <a:spLocks noGrp="1"/>
          </p:cNvSpPr>
          <p:nvPr>
            <p:ph type="sldNum" sz="quarter" idx="8"/>
          </p:nvPr>
        </p:nvSpPr>
        <p:spPr/>
        <p:txBody>
          <a:bodyPr/>
          <a:lstStyle>
            <a:lvl1pPr>
              <a:defRPr/>
            </a:lvl1pPr>
          </a:lstStyle>
          <a:p>
            <a:pPr lvl="0"/>
            <a:fld id="{B7BF53A1-FCF6-41A4-8351-A6E58512BF76}" type="slidenum">
              <a:t>‹Nº›</a:t>
            </a:fld>
            <a:endParaRPr lang="es-ES"/>
          </a:p>
        </p:txBody>
      </p:sp>
    </p:spTree>
    <p:extLst>
      <p:ext uri="{BB962C8B-B14F-4D97-AF65-F5344CB8AC3E}">
        <p14:creationId xmlns:p14="http://schemas.microsoft.com/office/powerpoint/2010/main" val="16671837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9BDEB3A-A065-45E6-849B-CBC4304E08C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89A18FC-7B93-429E-9AF6-ED97EF9141C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4666C11-38C7-4B64-9693-9D6BFAD4D81B}"/>
              </a:ext>
            </a:extLst>
          </p:cNvPr>
          <p:cNvSpPr txBox="1">
            <a:spLocks noGrp="1"/>
          </p:cNvSpPr>
          <p:nvPr>
            <p:ph type="dt" sz="half" idx="7"/>
          </p:nvPr>
        </p:nvSpPr>
        <p:spPr/>
        <p:txBody>
          <a:bodyPr/>
          <a:lstStyle>
            <a:lvl1pPr>
              <a:defRPr/>
            </a:lvl1pPr>
          </a:lstStyle>
          <a:p>
            <a:pPr lvl="0"/>
            <a:fld id="{C6035FC3-983C-4498-945E-2523411A6D3B}" type="datetime1">
              <a:rPr lang="es-ES"/>
              <a:pPr lvl="0"/>
              <a:t>05/02/2021</a:t>
            </a:fld>
            <a:endParaRPr lang="es-ES"/>
          </a:p>
        </p:txBody>
      </p:sp>
      <p:sp>
        <p:nvSpPr>
          <p:cNvPr id="5" name="Marcador de pie de página 4">
            <a:extLst>
              <a:ext uri="{FF2B5EF4-FFF2-40B4-BE49-F238E27FC236}">
                <a16:creationId xmlns:a16="http://schemas.microsoft.com/office/drawing/2014/main" id="{C26B54C5-3AC8-4DAC-B355-D01DE3CD3BD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BBA99FE-0501-460A-A6B1-2F932E5C4713}"/>
              </a:ext>
            </a:extLst>
          </p:cNvPr>
          <p:cNvSpPr txBox="1">
            <a:spLocks noGrp="1"/>
          </p:cNvSpPr>
          <p:nvPr>
            <p:ph type="sldNum" sz="quarter" idx="8"/>
          </p:nvPr>
        </p:nvSpPr>
        <p:spPr/>
        <p:txBody>
          <a:bodyPr/>
          <a:lstStyle>
            <a:lvl1pPr>
              <a:defRPr/>
            </a:lvl1pPr>
          </a:lstStyle>
          <a:p>
            <a:pPr lvl="0"/>
            <a:fld id="{8939BF7D-ABD1-4CC0-A77C-8DB33ECB20BB}" type="slidenum">
              <a:t>‹Nº›</a:t>
            </a:fld>
            <a:endParaRPr lang="es-ES"/>
          </a:p>
        </p:txBody>
      </p:sp>
    </p:spTree>
    <p:extLst>
      <p:ext uri="{BB962C8B-B14F-4D97-AF65-F5344CB8AC3E}">
        <p14:creationId xmlns:p14="http://schemas.microsoft.com/office/powerpoint/2010/main" val="544479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AEE9CE3-0625-43E7-9D84-F0B66A042C4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FA883D1-8F9E-4DC8-A317-13AFBE44C15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7CF2E57-1705-4A9D-98F3-04A8122E96C4}"/>
              </a:ext>
            </a:extLst>
          </p:cNvPr>
          <p:cNvSpPr txBox="1">
            <a:spLocks noGrp="1"/>
          </p:cNvSpPr>
          <p:nvPr>
            <p:ph type="dt" sz="half" idx="7"/>
          </p:nvPr>
        </p:nvSpPr>
        <p:spPr/>
        <p:txBody>
          <a:bodyPr/>
          <a:lstStyle>
            <a:lvl1pPr>
              <a:defRPr/>
            </a:lvl1pPr>
          </a:lstStyle>
          <a:p>
            <a:pPr lvl="0"/>
            <a:fld id="{C5454AC3-9F26-4393-9A68-1B58494079FE}" type="datetime1">
              <a:rPr lang="es-ES"/>
              <a:pPr lvl="0"/>
              <a:t>05/02/2021</a:t>
            </a:fld>
            <a:endParaRPr lang="es-ES"/>
          </a:p>
        </p:txBody>
      </p:sp>
      <p:sp>
        <p:nvSpPr>
          <p:cNvPr id="5" name="Marcador de pie de página 4">
            <a:extLst>
              <a:ext uri="{FF2B5EF4-FFF2-40B4-BE49-F238E27FC236}">
                <a16:creationId xmlns:a16="http://schemas.microsoft.com/office/drawing/2014/main" id="{3DDC8031-D20C-4A0C-9107-E15131D5249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2993C0B-AA35-4D53-A121-3CEB26AAD41A}"/>
              </a:ext>
            </a:extLst>
          </p:cNvPr>
          <p:cNvSpPr txBox="1">
            <a:spLocks noGrp="1"/>
          </p:cNvSpPr>
          <p:nvPr>
            <p:ph type="sldNum" sz="quarter" idx="8"/>
          </p:nvPr>
        </p:nvSpPr>
        <p:spPr/>
        <p:txBody>
          <a:bodyPr/>
          <a:lstStyle>
            <a:lvl1pPr>
              <a:defRPr/>
            </a:lvl1pPr>
          </a:lstStyle>
          <a:p>
            <a:pPr lvl="0"/>
            <a:fld id="{8605400E-17B0-4E76-B573-7C9761740F1F}" type="slidenum">
              <a:t>‹Nº›</a:t>
            </a:fld>
            <a:endParaRPr lang="es-ES"/>
          </a:p>
        </p:txBody>
      </p:sp>
    </p:spTree>
    <p:extLst>
      <p:ext uri="{BB962C8B-B14F-4D97-AF65-F5344CB8AC3E}">
        <p14:creationId xmlns:p14="http://schemas.microsoft.com/office/powerpoint/2010/main" val="27925172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263B04-82B6-4D55-8F57-A68FFF0EC2AD}"/>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AA9BF4B-826E-4B5A-8EF1-F209BA6E74C7}"/>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AF1354BB-58B1-488A-A4E2-C2F833D60842}"/>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A536DAB8-53FF-48D8-8464-B7D29BDE5375}"/>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A4554A5-F39E-4DFC-9076-CEF688336E7A}"/>
              </a:ext>
            </a:extLst>
          </p:cNvPr>
          <p:cNvSpPr txBox="1">
            <a:spLocks noGrp="1"/>
          </p:cNvSpPr>
          <p:nvPr>
            <p:ph type="sldNum" sz="quarter" idx="8"/>
          </p:nvPr>
        </p:nvSpPr>
        <p:spPr/>
        <p:txBody>
          <a:bodyPr/>
          <a:lstStyle>
            <a:lvl1pPr>
              <a:defRPr sz="1400"/>
            </a:lvl1pPr>
          </a:lstStyle>
          <a:p>
            <a:pPr lvl="0"/>
            <a:fld id="{452EC18A-6712-4B94-838D-BE2A63D9FB3D}" type="slidenum">
              <a:t>‹Nº›</a:t>
            </a:fld>
            <a:endParaRPr lang="es-ES"/>
          </a:p>
        </p:txBody>
      </p:sp>
    </p:spTree>
    <p:extLst>
      <p:ext uri="{BB962C8B-B14F-4D97-AF65-F5344CB8AC3E}">
        <p14:creationId xmlns:p14="http://schemas.microsoft.com/office/powerpoint/2010/main" val="387686065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217FACB-7FFD-4C65-93A2-3CFE442A7BE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2E0A2E1-16F1-4428-886E-04CFD9CC130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ED97929-9187-4C56-AD12-95775671CF4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6464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4DEC6B8-4DDD-41E9-9C0E-95AE6D1C9F1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A552709-584F-4C40-981E-136E6EDFAFA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DF2EBC6-7110-409A-844D-7D0FF93ADC4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7BC5E84-3738-41E3-8821-35BF383A7BFE}" type="datetime1">
              <a:rPr lang="es-ES"/>
              <a:pPr lvl="0"/>
              <a:t>05/02/2021</a:t>
            </a:fld>
            <a:endParaRPr lang="es-ES"/>
          </a:p>
        </p:txBody>
      </p:sp>
      <p:sp>
        <p:nvSpPr>
          <p:cNvPr id="5" name="Marcador de pie de página 4">
            <a:extLst>
              <a:ext uri="{FF2B5EF4-FFF2-40B4-BE49-F238E27FC236}">
                <a16:creationId xmlns:a16="http://schemas.microsoft.com/office/drawing/2014/main" id="{47DA25E2-D901-41BA-80F5-A5229EF7DA2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224B5D93-D8E1-406F-B539-886AC05ABD6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F291C40-5EBA-4C62-B358-3DB4E39DAC2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40BEBD1-0B9E-4C84-87EF-F53AB67B534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74F8F04E-D787-486E-A464-6303090A5ADF}"/>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9580485-DCB5-40C7-A24A-94C1B8D322F0}"/>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77A15AC-84F3-44B6-AD16-0F49F3AE9D6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E3903B38-D254-4099-94A3-9836E2C5392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1642EE33-43AF-4BB9-9E1A-C0B7CBA1B70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FF7407F-54E3-4D29-852C-0C691D06103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18529166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E1739E0-8FFC-4A31-B530-347E43D7C213}"/>
              </a:ext>
            </a:extLst>
          </p:cNvPr>
          <p:cNvSpPr txBox="1"/>
          <p:nvPr/>
        </p:nvSpPr>
        <p:spPr>
          <a:xfrm>
            <a:off x="0" y="2618914"/>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CASTILLO DE LOARRE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HUIESCA · ARAGÓN · ESPAÑA</a:t>
            </a:r>
            <a:endParaRPr lang="es-ES" sz="2800" b="0" i="0" u="none" strike="noStrike" kern="1200" cap="none" spc="0" baseline="0">
              <a:solidFill>
                <a:srgbClr val="FFFFFF"/>
              </a:solidFill>
              <a:uFillTx/>
              <a:latin typeface="Calibri"/>
            </a:endParaRPr>
          </a:p>
        </p:txBody>
      </p:sp>
      <p:pic>
        <p:nvPicPr>
          <p:cNvPr id="3" name="105. Palace Music">
            <a:extLst>
              <a:ext uri="{FF2B5EF4-FFF2-40B4-BE49-F238E27FC236}">
                <a16:creationId xmlns:a16="http://schemas.microsoft.com/office/drawing/2014/main" id="{D093B213-5DD8-4E7C-892B-F7D97567368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76918" y="540083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FC020E-BDDE-4D9D-9F0C-C5F6C5363C11}"/>
              </a:ext>
            </a:extLst>
          </p:cNvPr>
          <p:cNvPicPr>
            <a:picLocks noChangeAspect="1"/>
          </p:cNvPicPr>
          <p:nvPr/>
        </p:nvPicPr>
        <p:blipFill>
          <a:blip r:embed="rId3"/>
          <a:stretch>
            <a:fillRect/>
          </a:stretch>
        </p:blipFill>
        <p:spPr>
          <a:xfrm>
            <a:off x="-1619265" y="0"/>
            <a:ext cx="13811262"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1A7A421-C1BB-4D4F-9F5F-14F93A71038C}"/>
              </a:ext>
            </a:extLst>
          </p:cNvPr>
          <p:cNvSpPr txBox="1"/>
          <p:nvPr/>
        </p:nvSpPr>
        <p:spPr>
          <a:xfrm>
            <a:off x="1384913" y="1358286"/>
            <a:ext cx="9561249"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castillo de Loarre o castillo abadía de Loarre es un castillo románico situado en la localidad española del mismo nombre, perteneciente a la provincia de Huesca, en Aragón. Desde su posición se tiene un control sobre toda la llanura de la Hoya de Huesca y en particular sobre Bolea, principal plaza musulmana de la zona y que controlaba las ricas tierras agrícolas de la llanura. Fue construido en el siglo XI y presenta un buen estado de conservación, lo que hace que sea uno de los mejores ejemplos de arquitectura militar y civil del románico de España.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castillo se asienta sobre un promontorio de roca caliza que utiliza como cimientos. Esto suponía una gran ventaja defensiva, ya que así los muros no podían ser minados, una técnica habitual en el asedio de fortalezas, que consistía en construir un túnel por debajo del muro para después hundirlo y abrir así una brecha por la que asaltar. Además está rodeado por una muralla con torreones.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castillo está en bastante buen estado de conservación, salvo la parte del antiguo castillo de Sancho III de Navarra, mucho más deteriorada, y está considerado como la fortaleza románica mejor conservada de Europa. Destacan la pequeña capilla, la cripta de santa Quiteria, situada a la entrada con una increíble acústica y la majestuosa iglesia del castillo, de la que se desconoce el paradero de las pinturas románicas, en la que llama la atención la cúpula por lo poco habitual que es en el románico.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8F9F9D-9764-408E-B1C1-C34A6E395CFC}"/>
              </a:ext>
            </a:extLst>
          </p:cNvPr>
          <p:cNvPicPr>
            <a:picLocks noChangeAspect="1"/>
          </p:cNvPicPr>
          <p:nvPr/>
        </p:nvPicPr>
        <p:blipFill>
          <a:blip r:embed="rId3"/>
          <a:stretch>
            <a:fillRect/>
          </a:stretch>
        </p:blipFill>
        <p:spPr>
          <a:xfrm>
            <a:off x="0" y="62142"/>
            <a:ext cx="12227274" cy="6795857"/>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7D55337-0999-45B6-B404-D13C5E8E6960}"/>
              </a:ext>
            </a:extLst>
          </p:cNvPr>
          <p:cNvSpPr txBox="1"/>
          <p:nvPr/>
        </p:nvSpPr>
        <p:spPr>
          <a:xfrm>
            <a:off x="1606856" y="1571350"/>
            <a:ext cx="8978283"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hallazgo de monedas romanas en el solar del castillo da pie a pensar que este se construyó sobre el asentamiento romano de Calagurris Fibularia. El castillo fue construido en el siglo XI por orden del rey Sancho III, para servir como avanzadilla fronteriza, desde la que organizaron los ataques contra la localidad de Bolea, situada en la llanura que domina la construcción. De esta época datan el edificio real, la capilla, el torreón de la Reina, el patio de armas, las estancias militares y de servicio y la torre del homenaje, antigua torre albarrana.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Posteriormente, hacia 1071, durante el reinado de Sancho Ramírez se realiza un ampliación que le da la forma que mantiene en la actualidad. De esta época son las demás construcciones incluida la iglesia. El recinto amurallado se construye en 1287. El desalojo de los musulmanes de la comarca de La Hoya, hace que el castillo pierda su carácter militar, perdiendo relevancia e influencia. En el marco de la revuelta del conde de Urgel, esta fortaleza sirvió al bando urgelista, y vio acción en el asedio de 1413, cuando la abadesa Violante de Luna defendió con ferocidad el castillo pero igualmente cayó derrotada por el bando real. En el siglo xv, la población que vivía a los pies del castillo se traslada a la actual villa de Loarre, reutilizando materiales de la fortaleza.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2DA1A3-E7FE-4509-A167-D66ED8B9E773}"/>
              </a:ext>
            </a:extLst>
          </p:cNvPr>
          <p:cNvPicPr>
            <a:picLocks noChangeAspect="1"/>
          </p:cNvPicPr>
          <p:nvPr/>
        </p:nvPicPr>
        <p:blipFill>
          <a:blip r:embed="rId2"/>
          <a:stretch>
            <a:fillRect/>
          </a:stretch>
        </p:blipFill>
        <p:spPr>
          <a:xfrm>
            <a:off x="0" y="0"/>
            <a:ext cx="12091385"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8094E1-022C-457D-86EE-1BDEB86888B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A7510C-6C45-49D0-BF60-CC3310EF8AF9}"/>
              </a:ext>
            </a:extLst>
          </p:cNvPr>
          <p:cNvPicPr>
            <a:picLocks noChangeAspect="1"/>
          </p:cNvPicPr>
          <p:nvPr/>
        </p:nvPicPr>
        <p:blipFill>
          <a:blip r:embed="rId2"/>
          <a:stretch>
            <a:fillRect/>
          </a:stretch>
        </p:blipFill>
        <p:spPr>
          <a:xfrm>
            <a:off x="19229" y="0"/>
            <a:ext cx="1219199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B1AD2F-BA32-459E-BE35-58C4660C56F7}"/>
              </a:ext>
            </a:extLst>
          </p:cNvPr>
          <p:cNvPicPr>
            <a:picLocks noChangeAspect="1"/>
          </p:cNvPicPr>
          <p:nvPr/>
        </p:nvPicPr>
        <p:blipFill>
          <a:blip r:embed="rId2"/>
          <a:stretch>
            <a:fillRect/>
          </a:stretch>
        </p:blipFill>
        <p:spPr>
          <a:xfrm>
            <a:off x="71021" y="0"/>
            <a:ext cx="12055879"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D6D096-A0AB-409E-87BF-DEE9CC2259D7}"/>
              </a:ext>
            </a:extLst>
          </p:cNvPr>
          <p:cNvPicPr>
            <a:picLocks noChangeAspect="1"/>
          </p:cNvPicPr>
          <p:nvPr/>
        </p:nvPicPr>
        <p:blipFill>
          <a:blip r:embed="rId2"/>
          <a:stretch>
            <a:fillRect/>
          </a:stretch>
        </p:blipFill>
        <p:spPr>
          <a:xfrm>
            <a:off x="1236213" y="0"/>
            <a:ext cx="9772211"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E2DCEA-137A-41BA-AEF9-8C4295F49CA3}"/>
              </a:ext>
            </a:extLst>
          </p:cNvPr>
          <p:cNvPicPr>
            <a:picLocks noChangeAspect="1"/>
          </p:cNvPicPr>
          <p:nvPr/>
        </p:nvPicPr>
        <p:blipFill>
          <a:blip r:embed="rId2"/>
          <a:stretch>
            <a:fillRect/>
          </a:stretch>
        </p:blipFill>
        <p:spPr>
          <a:xfrm>
            <a:off x="1020186" y="0"/>
            <a:ext cx="10287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62AB537-A8A5-4BB8-9E91-A810B6E5D6BA}"/>
              </a:ext>
            </a:extLst>
          </p:cNvPr>
          <p:cNvPicPr>
            <a:picLocks noChangeAspect="1"/>
          </p:cNvPicPr>
          <p:nvPr/>
        </p:nvPicPr>
        <p:blipFill>
          <a:blip r:embed="rId2"/>
          <a:stretch>
            <a:fillRect/>
          </a:stretch>
        </p:blipFill>
        <p:spPr>
          <a:xfrm>
            <a:off x="1186781" y="0"/>
            <a:ext cx="9870646" cy="693345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4146C7-EB83-4CD3-BC76-3D856B40D860}"/>
              </a:ext>
            </a:extLst>
          </p:cNvPr>
          <p:cNvPicPr>
            <a:picLocks noChangeAspect="1"/>
          </p:cNvPicPr>
          <p:nvPr/>
        </p:nvPicPr>
        <p:blipFill>
          <a:blip r:embed="rId2"/>
          <a:stretch>
            <a:fillRect/>
          </a:stretch>
        </p:blipFill>
        <p:spPr>
          <a:xfrm>
            <a:off x="0" y="8878"/>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B3BF24-D3D5-4B73-9799-ED2E27CD3A34}"/>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9A421D-5A37-4F85-A47E-5BC3E963E8E6}"/>
              </a:ext>
            </a:extLst>
          </p:cNvPr>
          <p:cNvPicPr>
            <a:picLocks noChangeAspect="1"/>
          </p:cNvPicPr>
          <p:nvPr/>
        </p:nvPicPr>
        <p:blipFill>
          <a:blip r:embed="rId2"/>
          <a:stretch>
            <a:fillRect/>
          </a:stretch>
        </p:blipFill>
        <p:spPr>
          <a:xfrm>
            <a:off x="1544805" y="0"/>
            <a:ext cx="8992611"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7A4D88-F084-4555-A01B-B322EAE61ED8}"/>
              </a:ext>
            </a:extLst>
          </p:cNvPr>
          <p:cNvPicPr>
            <a:picLocks noChangeAspect="1"/>
          </p:cNvPicPr>
          <p:nvPr/>
        </p:nvPicPr>
        <p:blipFill>
          <a:blip r:embed="rId2"/>
          <a:stretch>
            <a:fillRect/>
          </a:stretch>
        </p:blipFill>
        <p:spPr>
          <a:xfrm>
            <a:off x="1023149" y="0"/>
            <a:ext cx="10133188"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9C8DED-29D4-49E9-AA79-320E8344BDBF}"/>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0DEED6-87B9-40F8-A018-8B7BB082F86D}"/>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A38117-8E67-4F2C-95DA-E6537EA3B13A}"/>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C2EFBE-0DA5-4B8A-A04A-0CCA9D3DE691}"/>
              </a:ext>
            </a:extLst>
          </p:cNvPr>
          <p:cNvPicPr>
            <a:picLocks noChangeAspect="1"/>
          </p:cNvPicPr>
          <p:nvPr/>
        </p:nvPicPr>
        <p:blipFill>
          <a:blip r:embed="rId2"/>
          <a:stretch>
            <a:fillRect/>
          </a:stretch>
        </p:blipFill>
        <p:spPr>
          <a:xfrm>
            <a:off x="1253048" y="0"/>
            <a:ext cx="965915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0CAD5B-BD83-4953-9F92-B6281B918216}"/>
              </a:ext>
            </a:extLst>
          </p:cNvPr>
          <p:cNvPicPr>
            <a:picLocks noChangeAspect="1"/>
          </p:cNvPicPr>
          <p:nvPr/>
        </p:nvPicPr>
        <p:blipFill>
          <a:blip r:embed="rId2"/>
          <a:stretch>
            <a:fillRect/>
          </a:stretch>
        </p:blipFill>
        <p:spPr>
          <a:xfrm>
            <a:off x="1295631" y="0"/>
            <a:ext cx="9580141"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2EC1B2-E980-408B-BBB3-D97D36B78C96}"/>
              </a:ext>
            </a:extLst>
          </p:cNvPr>
          <p:cNvPicPr>
            <a:picLocks noChangeAspect="1"/>
          </p:cNvPicPr>
          <p:nvPr/>
        </p:nvPicPr>
        <p:blipFill>
          <a:blip r:embed="rId2"/>
          <a:stretch>
            <a:fillRect/>
          </a:stretch>
        </p:blipFill>
        <p:spPr>
          <a:xfrm>
            <a:off x="1253048" y="0"/>
            <a:ext cx="963976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BE0EBF-7A21-4506-A0B7-E04A9456950A}"/>
              </a:ext>
            </a:extLst>
          </p:cNvPr>
          <p:cNvPicPr>
            <a:picLocks noChangeAspect="1"/>
          </p:cNvPicPr>
          <p:nvPr/>
        </p:nvPicPr>
        <p:blipFill>
          <a:blip r:embed="rId2"/>
          <a:stretch>
            <a:fillRect/>
          </a:stretch>
        </p:blipFill>
        <p:spPr>
          <a:xfrm>
            <a:off x="1273759" y="0"/>
            <a:ext cx="9502591"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0397B2-2DD6-425B-9924-DBE7AB3E7E39}"/>
              </a:ext>
            </a:extLst>
          </p:cNvPr>
          <p:cNvPicPr>
            <a:picLocks noChangeAspect="1"/>
          </p:cNvPicPr>
          <p:nvPr/>
        </p:nvPicPr>
        <p:blipFill>
          <a:blip r:embed="rId2"/>
          <a:stretch>
            <a:fillRect/>
          </a:stretch>
        </p:blipFill>
        <p:spPr>
          <a:xfrm>
            <a:off x="1316854" y="0"/>
            <a:ext cx="9520869"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64DA3B-3897-4E64-A1B1-2E9C1987AA75}"/>
              </a:ext>
            </a:extLst>
          </p:cNvPr>
          <p:cNvPicPr>
            <a:picLocks noChangeAspect="1"/>
          </p:cNvPicPr>
          <p:nvPr/>
        </p:nvPicPr>
        <p:blipFill>
          <a:blip r:embed="rId2"/>
          <a:stretch>
            <a:fillRect/>
          </a:stretch>
        </p:blipFill>
        <p:spPr>
          <a:xfrm>
            <a:off x="1295631" y="0"/>
            <a:ext cx="9517532"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8BD952-E2D9-40E1-ACC6-70B2C2F38A95}"/>
              </a:ext>
            </a:extLst>
          </p:cNvPr>
          <p:cNvPicPr>
            <a:picLocks noChangeAspect="1"/>
          </p:cNvPicPr>
          <p:nvPr/>
        </p:nvPicPr>
        <p:blipFill>
          <a:blip r:embed="rId2"/>
          <a:stretch>
            <a:fillRect/>
          </a:stretch>
        </p:blipFill>
        <p:spPr>
          <a:xfrm>
            <a:off x="1265072" y="0"/>
            <a:ext cx="9693289"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CB37CB-BB71-4DE5-9E50-30A23C685061}"/>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03D614-DA69-44A2-8EA3-ECE004776575}"/>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09D3B6-1070-4940-97B1-4B9002C12943}"/>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55D1BC-876E-4096-A193-AC8A3D59F23E}"/>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1A57C2-69A4-44D7-809A-BD23FCDCEAC8}"/>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5886B7-EB01-4E8A-8D8F-7963D797FB91}"/>
              </a:ext>
            </a:extLst>
          </p:cNvPr>
          <p:cNvPicPr>
            <a:picLocks noChangeAspect="1"/>
          </p:cNvPicPr>
          <p:nvPr/>
        </p:nvPicPr>
        <p:blipFill>
          <a:blip r:embed="rId2"/>
          <a:stretch>
            <a:fillRect/>
          </a:stretch>
        </p:blipFill>
        <p:spPr>
          <a:xfrm>
            <a:off x="941896" y="0"/>
            <a:ext cx="10304949"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775DB0-2302-47C2-B97B-FA364FDDC5EF}"/>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F279B2-EF89-401A-94A3-67583972D6A6}"/>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6C57C1-9A12-4AF4-B5A5-327CD2EA9174}"/>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26F30B-608F-4B1D-BE5D-DE4EA5951AFD}"/>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1DF32B-9F7D-4608-89F9-2C86D98B255C}"/>
              </a:ext>
            </a:extLst>
          </p:cNvPr>
          <p:cNvPicPr>
            <a:picLocks noChangeAspect="1"/>
          </p:cNvPicPr>
          <p:nvPr/>
        </p:nvPicPr>
        <p:blipFill>
          <a:blip r:embed="rId2"/>
          <a:stretch>
            <a:fillRect/>
          </a:stretch>
        </p:blipFill>
        <p:spPr>
          <a:xfrm>
            <a:off x="1258872" y="0"/>
            <a:ext cx="9740344"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B84288-A6B2-414D-83BF-78B49F0C54A8}"/>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437925-1BD8-4C4E-A0E6-459D92CB6040}"/>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BC9050-0D40-4C28-A0AB-B3D09482C27E}"/>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18A90A-4FB6-4FB2-9B59-157EE988FF20}"/>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62C8DA-EFFE-4B26-9B0E-34846A933B17}"/>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B19469-92BA-4732-A319-2487A92AF1E5}"/>
              </a:ext>
            </a:extLst>
          </p:cNvPr>
          <p:cNvPicPr>
            <a:picLocks noChangeAspect="1"/>
          </p:cNvPicPr>
          <p:nvPr/>
        </p:nvPicPr>
        <p:blipFill>
          <a:blip r:embed="rId2"/>
          <a:stretch>
            <a:fillRect/>
          </a:stretch>
        </p:blipFill>
        <p:spPr>
          <a:xfrm>
            <a:off x="984123" y="0"/>
            <a:ext cx="10352653" cy="6901772"/>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05E059-662C-4BD6-89B2-143C820E5A8D}"/>
              </a:ext>
            </a:extLst>
          </p:cNvPr>
          <p:cNvPicPr>
            <a:picLocks noChangeAspect="1"/>
          </p:cNvPicPr>
          <p:nvPr/>
        </p:nvPicPr>
        <p:blipFill>
          <a:blip r:embed="rId2"/>
          <a:stretch>
            <a:fillRect/>
          </a:stretch>
        </p:blipFill>
        <p:spPr>
          <a:xfrm>
            <a:off x="3393301" y="0"/>
            <a:ext cx="5164768" cy="6795061"/>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7FF553E3-195C-41FB-9037-EDB04CDC78C6}"/>
              </a:ext>
            </a:extLst>
          </p:cNvPr>
          <p:cNvPicPr>
            <a:picLocks noChangeAspect="1"/>
          </p:cNvPicPr>
          <p:nvPr/>
        </p:nvPicPr>
        <p:blipFill>
          <a:blip r:embed="rId2"/>
          <a:stretch>
            <a:fillRect/>
          </a:stretch>
        </p:blipFill>
        <p:spPr>
          <a:xfrm>
            <a:off x="399675" y="52385"/>
            <a:ext cx="11362727" cy="7600163"/>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315C66-E44C-4449-B755-DE1B24E4F75C}"/>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F0EA3D-ABAC-4BFF-A64C-353EC1DD1FCA}"/>
              </a:ext>
            </a:extLst>
          </p:cNvPr>
          <p:cNvPicPr>
            <a:picLocks noChangeAspect="1"/>
          </p:cNvPicPr>
          <p:nvPr/>
        </p:nvPicPr>
        <p:blipFill>
          <a:blip r:embed="rId2"/>
          <a:stretch>
            <a:fillRect/>
          </a:stretch>
        </p:blipFill>
        <p:spPr>
          <a:xfrm>
            <a:off x="1047746" y="52385"/>
            <a:ext cx="10096503" cy="6753228"/>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9B17D5-0209-42F1-9AF1-425C1B643C54}"/>
              </a:ext>
            </a:extLst>
          </p:cNvPr>
          <p:cNvPicPr>
            <a:picLocks noChangeAspect="1"/>
          </p:cNvPicPr>
          <p:nvPr/>
        </p:nvPicPr>
        <p:blipFill>
          <a:blip r:embed="rId2"/>
          <a:stretch>
            <a:fillRect/>
          </a:stretch>
        </p:blipFill>
        <p:spPr>
          <a:xfrm>
            <a:off x="1195660" y="0"/>
            <a:ext cx="9803154"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54929E-3866-4670-94DE-122B5F645559}"/>
              </a:ext>
            </a:extLst>
          </p:cNvPr>
          <p:cNvPicPr>
            <a:picLocks noChangeAspect="1"/>
          </p:cNvPicPr>
          <p:nvPr/>
        </p:nvPicPr>
        <p:blipFill>
          <a:blip r:embed="rId2"/>
          <a:stretch>
            <a:fillRect/>
          </a:stretch>
        </p:blipFill>
        <p:spPr>
          <a:xfrm>
            <a:off x="948616" y="0"/>
            <a:ext cx="10287000"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C39F40-9301-4007-972B-BB312B7CE0D2}"/>
              </a:ext>
            </a:extLst>
          </p:cNvPr>
          <p:cNvPicPr>
            <a:picLocks noChangeAspect="1"/>
          </p:cNvPicPr>
          <p:nvPr/>
        </p:nvPicPr>
        <p:blipFill>
          <a:blip r:embed="rId2"/>
          <a:stretch>
            <a:fillRect/>
          </a:stretch>
        </p:blipFill>
        <p:spPr>
          <a:xfrm>
            <a:off x="1010439" y="0"/>
            <a:ext cx="10303806"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35FA05-ECCB-4BD3-B506-F1E5AA8642AD}"/>
              </a:ext>
            </a:extLst>
          </p:cNvPr>
          <p:cNvPicPr>
            <a:picLocks noChangeAspect="1"/>
          </p:cNvPicPr>
          <p:nvPr/>
        </p:nvPicPr>
        <p:blipFill>
          <a:blip r:embed="rId2"/>
          <a:stretch>
            <a:fillRect/>
          </a:stretch>
        </p:blipFill>
        <p:spPr>
          <a:xfrm>
            <a:off x="0" y="0"/>
            <a:ext cx="4994553" cy="6858000"/>
          </a:xfrm>
          <a:prstGeom prst="rect">
            <a:avLst/>
          </a:prstGeom>
          <a:noFill/>
          <a:ln cap="flat">
            <a:noFill/>
          </a:ln>
        </p:spPr>
      </p:pic>
      <p:pic>
        <p:nvPicPr>
          <p:cNvPr id="3" name="Imagen 4">
            <a:extLst>
              <a:ext uri="{FF2B5EF4-FFF2-40B4-BE49-F238E27FC236}">
                <a16:creationId xmlns:a16="http://schemas.microsoft.com/office/drawing/2014/main" id="{1B601DFF-54B2-4AFA-8961-898F77175799}"/>
              </a:ext>
            </a:extLst>
          </p:cNvPr>
          <p:cNvPicPr>
            <a:picLocks noChangeAspect="1"/>
          </p:cNvPicPr>
          <p:nvPr/>
        </p:nvPicPr>
        <p:blipFill>
          <a:blip r:embed="rId3"/>
          <a:stretch>
            <a:fillRect/>
          </a:stretch>
        </p:blipFill>
        <p:spPr>
          <a:xfrm>
            <a:off x="5310149" y="0"/>
            <a:ext cx="6861145" cy="6861145"/>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FD2778-4BAE-41B9-9289-C33D395C4F19}"/>
              </a:ext>
            </a:extLst>
          </p:cNvPr>
          <p:cNvPicPr>
            <a:picLocks noChangeAspect="1"/>
          </p:cNvPicPr>
          <p:nvPr/>
        </p:nvPicPr>
        <p:blipFill>
          <a:blip r:embed="rId2"/>
          <a:stretch>
            <a:fillRect/>
          </a:stretch>
        </p:blipFill>
        <p:spPr>
          <a:xfrm>
            <a:off x="1529919" y="0"/>
            <a:ext cx="9144000"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9FF60A-64D6-411C-983A-D59CF69DE69F}"/>
              </a:ext>
            </a:extLst>
          </p:cNvPr>
          <p:cNvPicPr>
            <a:picLocks noChangeAspect="1"/>
          </p:cNvPicPr>
          <p:nvPr/>
        </p:nvPicPr>
        <p:blipFill>
          <a:blip r:embed="rId2"/>
          <a:stretch>
            <a:fillRect/>
          </a:stretch>
        </p:blipFill>
        <p:spPr>
          <a:xfrm>
            <a:off x="1869582" y="0"/>
            <a:ext cx="8612788"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47842B-5AE5-4E38-ACFE-BA32C5979CAB}"/>
              </a:ext>
            </a:extLst>
          </p:cNvPr>
          <p:cNvPicPr>
            <a:picLocks noChangeAspect="1"/>
          </p:cNvPicPr>
          <p:nvPr/>
        </p:nvPicPr>
        <p:blipFill>
          <a:blip r:embed="rId2"/>
          <a:stretch>
            <a:fillRect/>
          </a:stretch>
        </p:blipFill>
        <p:spPr>
          <a:xfrm>
            <a:off x="1504764" y="0"/>
            <a:ext cx="9144000"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CD4CDC5-F964-45BD-A67D-DB19EB0B012D}"/>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6ED6F28E-D801-4C13-B506-3BBDD6B7499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8C047B6-93A6-4925-82CB-0A2788538C3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E6A3C2F-BC7E-42F4-ACFF-3ACB14AC622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B80B9A8-66EC-4A36-AE34-29478A32FAEB}"/>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3CDE9ED6-A2E0-44D6-B39C-671CD7ED3F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11CA792-A18B-4E79-B9C8-5DFF87129FD9}"/>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747E6F4-425B-4E25-ABA6-F4B0C0E505A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23C09C3-2124-47FD-8B30-DE34BDF41D5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6338584-D6E4-41DF-A9B2-DE28DA49B50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DB45B4A-ECFC-41D3-BE64-BF99F7C1B2A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548FAC8-EC14-4578-85C5-8CEB242B1D6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C0819AB-B03F-4B69-A5AF-2AB0AAE6D50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D5B7BCA-1160-4FAA-8048-B974AEFD17C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066736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573</Words>
  <Application>Microsoft Office PowerPoint</Application>
  <PresentationFormat>Panorámica</PresentationFormat>
  <Paragraphs>18</Paragraphs>
  <Slides>56</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56</vt:i4>
      </vt:variant>
    </vt:vector>
  </HeadingPairs>
  <TitlesOfParts>
    <vt:vector size="6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2021-02-05T10:40:04Z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