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webp" ContentType="image/unknown"/>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1"/>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327" r:id="rId39"/>
    <p:sldId id="256"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C6BFA-093C-4C2C-B9E3-B44FFD0201DA}"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F282D3-FCC6-44B4-8F8A-5AD6B91B607C}" type="slidenum">
              <a:rPr lang="es-ES" smtClean="0"/>
              <a:t>‹Nº›</a:t>
            </a:fld>
            <a:endParaRPr lang="es-ES"/>
          </a:p>
        </p:txBody>
      </p:sp>
    </p:spTree>
    <p:extLst>
      <p:ext uri="{BB962C8B-B14F-4D97-AF65-F5344CB8AC3E}">
        <p14:creationId xmlns:p14="http://schemas.microsoft.com/office/powerpoint/2010/main" val="2991947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033DF2C-CE6F-483F-ADC7-247541C151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91F20C1-CF5C-4306-84B6-BCEF0A7B0F8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37E671D-374E-4811-8645-24B12B57FF4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D689CED-B740-43B1-8E72-535C15B1F10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DF6266-968D-4287-9AB4-5F5FE57F02C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07DCE74-6ADF-40CA-A924-23C46335448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E6B96CE-C8EF-4D9B-B609-D540003BF0F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57BC23F-58B2-4755-8428-DB0C63A0D6E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D8A625-FD1A-4822-90BA-63C02FF8931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B08270B-A919-466D-A799-A5F4E35B5D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F406DBF-B445-4CF7-8159-05362D22963F}"/>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5" name="Marcador de pie de página 4">
            <a:extLst>
              <a:ext uri="{FF2B5EF4-FFF2-40B4-BE49-F238E27FC236}">
                <a16:creationId xmlns:a16="http://schemas.microsoft.com/office/drawing/2014/main" id="{95DFF499-BC06-4B20-8F93-35A41274676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6FA51D7-C02F-45BF-9BC3-0AFD750A33E8}"/>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290506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E73F95-B65C-4262-A32C-4CD82E7EC724}"/>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6D3DDFF-0961-45E3-9B06-F6051FAEC319}"/>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6CDC85F-C2EC-4912-9838-A781326FC2B2}"/>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5" name="Marcador de pie de página 4">
            <a:extLst>
              <a:ext uri="{FF2B5EF4-FFF2-40B4-BE49-F238E27FC236}">
                <a16:creationId xmlns:a16="http://schemas.microsoft.com/office/drawing/2014/main" id="{A115ADEB-0C00-463C-8883-AAA322AEC438}"/>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F329EA3-0538-4F26-A21D-2DDD058982AB}"/>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4016743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7D4ABA-4B88-453C-B7A9-CCDB81A6251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3F12589D-F06C-4897-A706-EAAF04133B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D379E66-F5F1-40B6-8A2F-CF60644B2249}"/>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5" name="Marcador de pie de página 4">
            <a:extLst>
              <a:ext uri="{FF2B5EF4-FFF2-40B4-BE49-F238E27FC236}">
                <a16:creationId xmlns:a16="http://schemas.microsoft.com/office/drawing/2014/main" id="{0352B104-E32A-4EF0-B5A2-FF4EF68964A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F8DFD8B-20F9-48BC-9EA6-BB682B5299F8}"/>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2471699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48D5F6-F26F-4767-81C8-F0697DF679F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DC27903-216B-48C7-9969-2C17A3C00B52}"/>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9D8E088-0B24-4AC3-96EC-FCF62D6E3E6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738335C-2D3C-4B3A-ABCF-336A412B4E1C}"/>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6" name="Marcador de pie de página 5">
            <a:extLst>
              <a:ext uri="{FF2B5EF4-FFF2-40B4-BE49-F238E27FC236}">
                <a16:creationId xmlns:a16="http://schemas.microsoft.com/office/drawing/2014/main" id="{A92A38AD-AB17-4122-B13D-7968DFAD714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67529D78-32B4-40E1-A142-F949E1FE12FD}"/>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2558731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4129F7-7F23-46D3-8730-E91FFF1B0DA9}"/>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4C35A5CB-E20F-45DF-9C8C-2F526BF504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DBD7463-4CC6-4F3C-A893-1176718895EE}"/>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28F39B3-F9E1-4996-BD2E-45CF73B02D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142218F-B11F-4FAA-9E88-A9D02959CDDB}"/>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587DF3E-8748-4317-B728-CDE97E0319EA}"/>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8" name="Marcador de pie de página 7">
            <a:extLst>
              <a:ext uri="{FF2B5EF4-FFF2-40B4-BE49-F238E27FC236}">
                <a16:creationId xmlns:a16="http://schemas.microsoft.com/office/drawing/2014/main" id="{8CA3CFE4-8336-487A-973A-DFE1BB7F5267}"/>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6603D7A9-65B0-4254-9B5E-70A836F99D4D}"/>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2391115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2C4421-A445-4A19-9516-22E291161995}"/>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741EAC57-A36E-406C-8F8A-9B673F727992}"/>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4" name="Marcador de pie de página 3">
            <a:extLst>
              <a:ext uri="{FF2B5EF4-FFF2-40B4-BE49-F238E27FC236}">
                <a16:creationId xmlns:a16="http://schemas.microsoft.com/office/drawing/2014/main" id="{B67553C7-9B97-4947-A12C-F00F642A2AF6}"/>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C556FDE6-67E4-4008-8C8D-BDE83B9C874E}"/>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1941184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6C30D5B-63FC-4E82-8996-BF53CF32E10A}"/>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3" name="Marcador de pie de página 2">
            <a:extLst>
              <a:ext uri="{FF2B5EF4-FFF2-40B4-BE49-F238E27FC236}">
                <a16:creationId xmlns:a16="http://schemas.microsoft.com/office/drawing/2014/main" id="{41A79933-FBBC-4C06-8FF0-6EB78DEAB2D3}"/>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930DA244-B3F3-472E-A42A-855A4DFC97FD}"/>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1418475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E18E94-C0E8-4F33-88CF-AD4DDC924C5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05D7C2A-42FE-4AF4-9ADD-12998A0B19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C2797FD-BA17-4260-94BD-7CD0609326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B82436D-6FA5-4EEA-A923-ACEB550C2587}"/>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6" name="Marcador de pie de página 5">
            <a:extLst>
              <a:ext uri="{FF2B5EF4-FFF2-40B4-BE49-F238E27FC236}">
                <a16:creationId xmlns:a16="http://schemas.microsoft.com/office/drawing/2014/main" id="{BA6A02E8-7EB0-4D24-831B-9B75E46A34A3}"/>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9C4D55FE-5ABE-4966-996A-653FD3FDBE7F}"/>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2849433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512B55-B57B-488B-B4E8-17F77FCF18C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5F4CC5B-FD9A-40A1-8B6E-D1E96103D8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0290813F-4AA7-4FA7-92C0-E20DB3C0C2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566DA3A-7B17-4C79-BD82-6E3510960F1A}"/>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6" name="Marcador de pie de página 5">
            <a:extLst>
              <a:ext uri="{FF2B5EF4-FFF2-40B4-BE49-F238E27FC236}">
                <a16:creationId xmlns:a16="http://schemas.microsoft.com/office/drawing/2014/main" id="{6117D23D-F3AF-4CD8-9355-3A228B285B6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AC72D19F-F399-475A-82C5-D6B8AE66A895}"/>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4193997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7DF87B-D058-4524-80E5-CE13C17081B4}"/>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1828FDF-1587-4586-B2F8-C083330D177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372DA8-C776-40C3-BF68-E6FDF14C8468}"/>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5" name="Marcador de pie de página 4">
            <a:extLst>
              <a:ext uri="{FF2B5EF4-FFF2-40B4-BE49-F238E27FC236}">
                <a16:creationId xmlns:a16="http://schemas.microsoft.com/office/drawing/2014/main" id="{F847D2CC-3A27-4193-A554-BE77A89EA44C}"/>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03B7B398-9DFB-401E-B6B0-59FA30E8E25A}"/>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382172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4514511-29E9-42B3-AC52-EFA0C118612B}"/>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8BFBA93-C54A-4A1B-89CB-C0919282683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3A49BE3-6788-42C2-A731-C1CA579CAFBD}"/>
              </a:ext>
            </a:extLst>
          </p:cNvPr>
          <p:cNvSpPr>
            <a:spLocks noGrp="1"/>
          </p:cNvSpPr>
          <p:nvPr>
            <p:ph type="dt" sz="half" idx="10"/>
          </p:nvPr>
        </p:nvSpPr>
        <p:spPr/>
        <p:txBody>
          <a:bodyPr/>
          <a:lstStyle/>
          <a:p>
            <a:fld id="{9F2128A2-6B52-4DDD-9FB5-EF3FF0E98607}" type="datetimeFigureOut">
              <a:rPr lang="es-ES" smtClean="0"/>
              <a:t>03/08/2021</a:t>
            </a:fld>
            <a:endParaRPr lang="es-ES"/>
          </a:p>
        </p:txBody>
      </p:sp>
      <p:sp>
        <p:nvSpPr>
          <p:cNvPr id="5" name="Marcador de pie de página 4">
            <a:extLst>
              <a:ext uri="{FF2B5EF4-FFF2-40B4-BE49-F238E27FC236}">
                <a16:creationId xmlns:a16="http://schemas.microsoft.com/office/drawing/2014/main" id="{2B557A13-CDC4-4C55-A520-153D5F1B3D1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C6BC7617-C7DE-463E-8CC8-DE2CED5394F0}"/>
              </a:ext>
            </a:extLst>
          </p:cNvPr>
          <p:cNvSpPr>
            <a:spLocks noGrp="1"/>
          </p:cNvSpPr>
          <p:nvPr>
            <p:ph type="sldNum" sz="quarter" idx="12"/>
          </p:nvPr>
        </p:nvSpPr>
        <p:spPr/>
        <p:txBody>
          <a:bodyPr/>
          <a:lstStyle/>
          <a:p>
            <a:fld id="{1D65716E-25DA-484D-AEBE-71802362693D}" type="slidenum">
              <a:rPr lang="es-ES" smtClean="0"/>
              <a:t>‹Nº›</a:t>
            </a:fld>
            <a:endParaRPr lang="es-ES"/>
          </a:p>
        </p:txBody>
      </p:sp>
    </p:spTree>
    <p:extLst>
      <p:ext uri="{BB962C8B-B14F-4D97-AF65-F5344CB8AC3E}">
        <p14:creationId xmlns:p14="http://schemas.microsoft.com/office/powerpoint/2010/main" val="508966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2A3B8C-DEEF-44D5-8F4B-BF2ECCA1BAC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1388FD2-907F-4EA4-8E81-79AEAAC935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6048959-5062-4E9A-9974-D1B5C6598E1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883470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E261ACB-1C51-4489-A798-A5FB793F6E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1029935-B577-4804-BA34-14D4060405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5FD9C6B-DC66-49E6-B240-9ADEFD90A2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2128A2-6B52-4DDD-9FB5-EF3FF0E98607}" type="datetimeFigureOut">
              <a:rPr lang="es-ES" smtClean="0"/>
              <a:t>03/08/2021</a:t>
            </a:fld>
            <a:endParaRPr lang="es-ES"/>
          </a:p>
        </p:txBody>
      </p:sp>
      <p:sp>
        <p:nvSpPr>
          <p:cNvPr id="5" name="Marcador de pie de página 4">
            <a:extLst>
              <a:ext uri="{FF2B5EF4-FFF2-40B4-BE49-F238E27FC236}">
                <a16:creationId xmlns:a16="http://schemas.microsoft.com/office/drawing/2014/main" id="{26C5D2E8-F53B-42D5-B56B-586695BF66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B31DDF59-A134-42A3-97BD-709D06706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65716E-25DA-484D-AEBE-71802362693D}" type="slidenum">
              <a:rPr lang="es-ES" smtClean="0"/>
              <a:t>‹Nº›</a:t>
            </a:fld>
            <a:endParaRPr lang="es-ES"/>
          </a:p>
        </p:txBody>
      </p:sp>
    </p:spTree>
    <p:extLst>
      <p:ext uri="{BB962C8B-B14F-4D97-AF65-F5344CB8AC3E}">
        <p14:creationId xmlns:p14="http://schemas.microsoft.com/office/powerpoint/2010/main" val="3782182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5EFEE8A-9B71-4E60-B951-5FED15D9C4C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4397670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web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B31AD3B-8E4A-4DC6-96E1-561A6467CB32}"/>
              </a:ext>
            </a:extLst>
          </p:cNvPr>
          <p:cNvSpPr txBox="1"/>
          <p:nvPr/>
        </p:nvSpPr>
        <p:spPr>
          <a:xfrm>
            <a:off x="0" y="261003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CASTILLO DE LA CORACERA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SAN MARTÍN DE VALDEIGLESIAS · MADRID · ESPAÑA</a:t>
            </a:r>
            <a:endParaRPr lang="es-ES" sz="2800" b="0" i="0" u="none" strike="noStrike" kern="1200" cap="none" spc="0" baseline="0">
              <a:solidFill>
                <a:srgbClr val="FFFFFF"/>
              </a:solidFill>
              <a:uFillTx/>
              <a:latin typeface="Calibri"/>
            </a:endParaRPr>
          </a:p>
        </p:txBody>
      </p:sp>
      <p:pic>
        <p:nvPicPr>
          <p:cNvPr id="3" name="105. Palace Music">
            <a:extLst>
              <a:ext uri="{FF2B5EF4-FFF2-40B4-BE49-F238E27FC236}">
                <a16:creationId xmlns:a16="http://schemas.microsoft.com/office/drawing/2014/main" id="{5BB51341-C08B-4BB3-9DAE-513B2BD6DFA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4975" y="57115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5A1E93-7E95-49EB-A0A1-442769FF198A}"/>
              </a:ext>
            </a:extLst>
          </p:cNvPr>
          <p:cNvPicPr>
            <a:picLocks noChangeAspect="1"/>
          </p:cNvPicPr>
          <p:nvPr/>
        </p:nvPicPr>
        <p:blipFill>
          <a:blip r:embed="rId3"/>
          <a:stretch>
            <a:fillRect/>
          </a:stretch>
        </p:blipFill>
        <p:spPr>
          <a:xfrm>
            <a:off x="0" y="0"/>
            <a:ext cx="12191996" cy="690073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FE87E68-F6E9-4870-815D-790E7CE20FCF}"/>
              </a:ext>
            </a:extLst>
          </p:cNvPr>
          <p:cNvSpPr txBox="1"/>
          <p:nvPr/>
        </p:nvSpPr>
        <p:spPr>
          <a:xfrm>
            <a:off x="568171" y="443886"/>
            <a:ext cx="10972800"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la Coracera está situado en el municipio español de San Martín de Valdeiglesias, en el extremo suroccidental de la Comunidad de Madrid. También es conocido como castillo de San Martín de Valdeiglesias. Esta fortaleza, construida en el siglo XV, se encuentra en un buen estado de conservación, como consecuencia de varias obras de rehabilitación, emprendidas hacia 1940 y en los primeros años del siglo XXI. Su propiedad corresponde a la Fundación Castillo de la Coracera, constituida en el año 2003. Esta entidad, formada por el Ayuntamiento de San Martín de Valdeiglesias y un particular, está rehabilitando el edificio para su uso público. La denominación "de la Coracera" proviene de uno de sus antiguos propietarios, Antonio Corcuera, cuyo apellido habría degenerado con el paso del tiempo. Fue una errata en un folleto publicitario de los años setenta la que dio origen a su actual nombre.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fue mandado levantar por Álvaro de Luna en el siglo XV, como residencia y pabellón de caza. No obstante, existen referencias de una construcción anterior, que datan de tiempos de Alfonso VIII de Castilla, en los siglos XII y XIII. Además de por Álvaro de Luna y sus herederos, la fortificación ha sido utilizada por distintas personalidades históricas, entre las que destaca la reina Isabel la Católica, que residió en ella cuando fue proclamada heredera de la Corona de Castilla. Fue primero posesión señorial y posteriormente real. En el siglo XIX, quedó en manos del barón de Sacro Lirio, que lo utilizaba a efectos recreativos y cinegéticos. Así se mantuvo durante todo el siglo XX. Tras la extraña muerte del último propietario en 1985,​ el castillo quedó sin dueño hasta su adquisición en 2003 por el Ayuntamiento de San Martín de Valdeiglesias.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fortaleza está construida en piedra berroqueña. Es de planta cuadrada y se articula alrededor de tres grandes volúmenes, de forma circular, sobre los que destacan la torre del homenaje y una torre que hace la función de albarrana. El conjunto está rodeado de una barbacana, de unos cuatro metros de altura, situada a unos cinco metros de distancia del núcleo principal. La torre del homenaje, de sólido aspecto, tiene forma pentagonal y presenta tres garitones. A sus pies se sitúa la puerta de acceso, formada por dovelas de granito, de medio punto. Todo el conjunto se encuentra almenado. Las almenas fueron incorporadas en una de las restauraciones efectuadas en el siglo XX. En lo que respecta al interior, el patio de armas es el punto de distribución de las diversas dependencias, entre las que sobresalen la capilla y la bodega.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61389A-E228-4CF9-8ABC-41E254821A5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AF2DF2-6D54-4401-BE46-90C5751C6A82}"/>
              </a:ext>
            </a:extLst>
          </p:cNvPr>
          <p:cNvPicPr>
            <a:picLocks noChangeAspect="1"/>
          </p:cNvPicPr>
          <p:nvPr/>
        </p:nvPicPr>
        <p:blipFill>
          <a:blip r:embed="rId2"/>
          <a:stretch>
            <a:fillRect/>
          </a:stretch>
        </p:blipFill>
        <p:spPr>
          <a:xfrm>
            <a:off x="32552"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F95241-B449-4E3B-A115-B63B904BB244}"/>
              </a:ext>
            </a:extLst>
          </p:cNvPr>
          <p:cNvPicPr>
            <a:picLocks noChangeAspect="1"/>
          </p:cNvPicPr>
          <p:nvPr/>
        </p:nvPicPr>
        <p:blipFill>
          <a:blip r:embed="rId2"/>
          <a:stretch>
            <a:fillRect/>
          </a:stretch>
        </p:blipFill>
        <p:spPr>
          <a:xfrm>
            <a:off x="1495885"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C466EF-039B-4016-B6F7-D8A13FE2ED10}"/>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E3BF90-2FC7-42E9-A5BA-8384164AB217}"/>
              </a:ext>
            </a:extLst>
          </p:cNvPr>
          <p:cNvPicPr>
            <a:picLocks noChangeAspect="1"/>
          </p:cNvPicPr>
          <p:nvPr/>
        </p:nvPicPr>
        <p:blipFill>
          <a:blip r:embed="rId2"/>
          <a:stretch>
            <a:fillRect/>
          </a:stretch>
        </p:blipFill>
        <p:spPr>
          <a:xfrm>
            <a:off x="0" y="28849"/>
            <a:ext cx="12191996" cy="687895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3A3695-B57E-4D9B-B7D7-B88DAD8C981B}"/>
              </a:ext>
            </a:extLst>
          </p:cNvPr>
          <p:cNvPicPr>
            <a:picLocks noChangeAspect="1"/>
          </p:cNvPicPr>
          <p:nvPr/>
        </p:nvPicPr>
        <p:blipFill>
          <a:blip r:embed="rId2"/>
          <a:stretch>
            <a:fillRect/>
          </a:stretch>
        </p:blipFill>
        <p:spPr>
          <a:xfrm>
            <a:off x="0" y="0"/>
            <a:ext cx="12191996" cy="677366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981B8E-9459-4BF1-A685-E86BAB2DB98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20D780-F7E0-4C93-A9B9-D0890ADD9B6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292B315-6F49-408D-A257-60CC386E710E}"/>
              </a:ext>
            </a:extLst>
          </p:cNvPr>
          <p:cNvPicPr>
            <a:picLocks noChangeAspect="1"/>
          </p:cNvPicPr>
          <p:nvPr/>
        </p:nvPicPr>
        <p:blipFill>
          <a:blip r:embed="rId2"/>
          <a:stretch>
            <a:fillRect/>
          </a:stretch>
        </p:blipFill>
        <p:spPr>
          <a:xfrm>
            <a:off x="1316251" y="0"/>
            <a:ext cx="9461278" cy="709325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F3CA3A-1199-4636-AFFC-D871791E17D3}"/>
              </a:ext>
            </a:extLst>
          </p:cNvPr>
          <p:cNvPicPr>
            <a:picLocks noChangeAspect="1"/>
          </p:cNvPicPr>
          <p:nvPr/>
        </p:nvPicPr>
        <p:blipFill>
          <a:blip r:embed="rId2"/>
          <a:stretch>
            <a:fillRect/>
          </a:stretch>
        </p:blipFill>
        <p:spPr>
          <a:xfrm>
            <a:off x="1322213" y="0"/>
            <a:ext cx="9663415" cy="723529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7CD7A3-DCF2-493C-AA74-75638EAC9C7F}"/>
              </a:ext>
            </a:extLst>
          </p:cNvPr>
          <p:cNvPicPr>
            <a:picLocks noChangeAspect="1"/>
          </p:cNvPicPr>
          <p:nvPr/>
        </p:nvPicPr>
        <p:blipFill>
          <a:blip r:embed="rId2"/>
          <a:stretch>
            <a:fillRect/>
          </a:stretch>
        </p:blipFill>
        <p:spPr>
          <a:xfrm>
            <a:off x="950509" y="0"/>
            <a:ext cx="1028097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430987-0C7F-4EDE-B424-A872DAAFABED}"/>
              </a:ext>
            </a:extLst>
          </p:cNvPr>
          <p:cNvPicPr>
            <a:picLocks noChangeAspect="1"/>
          </p:cNvPicPr>
          <p:nvPr/>
        </p:nvPicPr>
        <p:blipFill>
          <a:blip r:embed="rId2"/>
          <a:stretch>
            <a:fillRect/>
          </a:stretch>
        </p:blipFill>
        <p:spPr>
          <a:xfrm>
            <a:off x="934516" y="0"/>
            <a:ext cx="1029287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7E7EA1A-1753-4C52-9966-312B0EE27A8A}"/>
              </a:ext>
            </a:extLst>
          </p:cNvPr>
          <p:cNvPicPr>
            <a:picLocks noChangeAspect="1"/>
          </p:cNvPicPr>
          <p:nvPr/>
        </p:nvPicPr>
        <p:blipFill>
          <a:blip r:embed="rId2"/>
          <a:stretch>
            <a:fillRect/>
          </a:stretch>
        </p:blipFill>
        <p:spPr>
          <a:xfrm>
            <a:off x="3471995" y="0"/>
            <a:ext cx="524801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82E08C-AEC6-43FE-A620-024780786E73}"/>
              </a:ext>
            </a:extLst>
          </p:cNvPr>
          <p:cNvPicPr>
            <a:picLocks noChangeAspect="1"/>
          </p:cNvPicPr>
          <p:nvPr/>
        </p:nvPicPr>
        <p:blipFill>
          <a:blip r:embed="rId2"/>
          <a:stretch>
            <a:fillRect/>
          </a:stretch>
        </p:blipFill>
        <p:spPr>
          <a:xfrm>
            <a:off x="9793" y="0"/>
            <a:ext cx="12134846" cy="682265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E2EE17-71B6-4EFC-8AE4-243B053D9DB2}"/>
              </a:ext>
            </a:extLst>
          </p:cNvPr>
          <p:cNvPicPr>
            <a:picLocks noChangeAspect="1"/>
          </p:cNvPicPr>
          <p:nvPr/>
        </p:nvPicPr>
        <p:blipFill>
          <a:blip r:embed="rId2"/>
          <a:stretch>
            <a:fillRect/>
          </a:stretch>
        </p:blipFill>
        <p:spPr>
          <a:xfrm>
            <a:off x="1059213" y="0"/>
            <a:ext cx="10023597" cy="759928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7A10D-C563-4431-925D-F4ACA3183423}"/>
              </a:ext>
            </a:extLst>
          </p:cNvPr>
          <p:cNvPicPr>
            <a:picLocks noChangeAspect="1"/>
          </p:cNvPicPr>
          <p:nvPr/>
        </p:nvPicPr>
        <p:blipFill>
          <a:blip r:embed="rId2"/>
          <a:stretch>
            <a:fillRect/>
          </a:stretch>
        </p:blipFill>
        <p:spPr>
          <a:xfrm>
            <a:off x="1578931" y="-34262"/>
            <a:ext cx="9148251" cy="686119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5F2982-25BA-435B-B0F2-0E0B8EACEA76}"/>
              </a:ext>
            </a:extLst>
          </p:cNvPr>
          <p:cNvPicPr>
            <a:picLocks noChangeAspect="1"/>
          </p:cNvPicPr>
          <p:nvPr/>
        </p:nvPicPr>
        <p:blipFill>
          <a:blip r:embed="rId2"/>
          <a:stretch>
            <a:fillRect/>
          </a:stretch>
        </p:blipFill>
        <p:spPr>
          <a:xfrm>
            <a:off x="1489923" y="0"/>
            <a:ext cx="914743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B60034-1123-4FC9-90EF-5193D1F765FF}"/>
              </a:ext>
            </a:extLst>
          </p:cNvPr>
          <p:cNvPicPr>
            <a:picLocks noChangeAspect="1"/>
          </p:cNvPicPr>
          <p:nvPr/>
        </p:nvPicPr>
        <p:blipFill>
          <a:blip r:embed="rId2"/>
          <a:stretch>
            <a:fillRect/>
          </a:stretch>
        </p:blipFill>
        <p:spPr>
          <a:xfrm>
            <a:off x="888970" y="0"/>
            <a:ext cx="10287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EBA22F-0FCC-4120-A7D1-6E489C3494F7}"/>
              </a:ext>
            </a:extLst>
          </p:cNvPr>
          <p:cNvPicPr>
            <a:picLocks noChangeAspect="1"/>
          </p:cNvPicPr>
          <p:nvPr/>
        </p:nvPicPr>
        <p:blipFill>
          <a:blip r:embed="rId2"/>
          <a:stretch>
            <a:fillRect/>
          </a:stretch>
        </p:blipFill>
        <p:spPr>
          <a:xfrm>
            <a:off x="2375976" y="0"/>
            <a:ext cx="744004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3FE575-E44A-4D61-A5D9-47BA9323971D}"/>
              </a:ext>
            </a:extLst>
          </p:cNvPr>
          <p:cNvPicPr>
            <a:picLocks noChangeAspect="1"/>
          </p:cNvPicPr>
          <p:nvPr/>
        </p:nvPicPr>
        <p:blipFill>
          <a:blip r:embed="rId2"/>
          <a:stretch>
            <a:fillRect/>
          </a:stretch>
        </p:blipFill>
        <p:spPr>
          <a:xfrm>
            <a:off x="1604698" y="0"/>
            <a:ext cx="913353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5060A3-F9ED-4BB5-AA7F-56386548C37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9B3806-42F0-4507-95A4-E3D8A827D97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E67725-6456-4016-9F56-4B3B21217FB5}"/>
              </a:ext>
            </a:extLst>
          </p:cNvPr>
          <p:cNvPicPr>
            <a:picLocks noChangeAspect="1"/>
          </p:cNvPicPr>
          <p:nvPr/>
        </p:nvPicPr>
        <p:blipFill>
          <a:blip r:embed="rId2"/>
          <a:stretch>
            <a:fillRect/>
          </a:stretch>
        </p:blipFill>
        <p:spPr>
          <a:xfrm>
            <a:off x="32369" y="0"/>
            <a:ext cx="1235486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331039-D1EC-4742-AB57-0A7DEC4EC52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8D4676-F899-4C81-A5B6-2BE077B6B56A}"/>
              </a:ext>
            </a:extLst>
          </p:cNvPr>
          <p:cNvPicPr>
            <a:picLocks noChangeAspect="1"/>
          </p:cNvPicPr>
          <p:nvPr/>
        </p:nvPicPr>
        <p:blipFill>
          <a:blip r:embed="rId2"/>
          <a:stretch>
            <a:fillRect/>
          </a:stretch>
        </p:blipFill>
        <p:spPr>
          <a:xfrm>
            <a:off x="878838" y="0"/>
            <a:ext cx="10386870" cy="692458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AA9282-18FC-42AC-B7E7-A26B5D063181}"/>
              </a:ext>
            </a:extLst>
          </p:cNvPr>
          <p:cNvPicPr>
            <a:picLocks noChangeAspect="1"/>
          </p:cNvPicPr>
          <p:nvPr/>
        </p:nvPicPr>
        <p:blipFill>
          <a:blip r:embed="rId2"/>
          <a:stretch>
            <a:fillRect/>
          </a:stretch>
        </p:blipFill>
        <p:spPr>
          <a:xfrm>
            <a:off x="669267" y="0"/>
            <a:ext cx="5833533" cy="6858000"/>
          </a:xfrm>
          <a:prstGeom prst="rect">
            <a:avLst/>
          </a:prstGeom>
          <a:noFill/>
          <a:ln cap="flat">
            <a:noFill/>
          </a:ln>
        </p:spPr>
      </p:pic>
      <p:pic>
        <p:nvPicPr>
          <p:cNvPr id="3" name="Imagen 6">
            <a:extLst>
              <a:ext uri="{FF2B5EF4-FFF2-40B4-BE49-F238E27FC236}">
                <a16:creationId xmlns:a16="http://schemas.microsoft.com/office/drawing/2014/main" id="{655CDFB9-5375-4FF9-AADD-BFF5C6AA10B4}"/>
              </a:ext>
            </a:extLst>
          </p:cNvPr>
          <p:cNvPicPr>
            <a:picLocks noChangeAspect="1"/>
          </p:cNvPicPr>
          <p:nvPr/>
        </p:nvPicPr>
        <p:blipFill>
          <a:blip r:embed="rId3"/>
          <a:stretch>
            <a:fillRect/>
          </a:stretch>
        </p:blipFill>
        <p:spPr>
          <a:xfrm>
            <a:off x="7041666" y="0"/>
            <a:ext cx="458938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526793-584C-4708-9963-4A585069297E}"/>
              </a:ext>
            </a:extLst>
          </p:cNvPr>
          <p:cNvPicPr>
            <a:picLocks noChangeAspect="1"/>
          </p:cNvPicPr>
          <p:nvPr/>
        </p:nvPicPr>
        <p:blipFill>
          <a:blip r:embed="rId2"/>
          <a:stretch>
            <a:fillRect/>
          </a:stretch>
        </p:blipFill>
        <p:spPr>
          <a:xfrm>
            <a:off x="1527761" y="0"/>
            <a:ext cx="913648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F9E1CF-A3DA-4273-8FF1-0179938AD6B1}"/>
              </a:ext>
            </a:extLst>
          </p:cNvPr>
          <p:cNvPicPr>
            <a:picLocks noChangeAspect="1"/>
          </p:cNvPicPr>
          <p:nvPr/>
        </p:nvPicPr>
        <p:blipFill>
          <a:blip r:embed="rId2"/>
          <a:stretch>
            <a:fillRect/>
          </a:stretch>
        </p:blipFill>
        <p:spPr>
          <a:xfrm>
            <a:off x="1529681" y="0"/>
            <a:ext cx="913264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9898E4-F56F-439E-AEA0-F5B4617C488D}"/>
              </a:ext>
            </a:extLst>
          </p:cNvPr>
          <p:cNvPicPr>
            <a:picLocks noChangeAspect="1"/>
          </p:cNvPicPr>
          <p:nvPr/>
        </p:nvPicPr>
        <p:blipFill>
          <a:blip r:embed="rId2"/>
          <a:stretch>
            <a:fillRect/>
          </a:stretch>
        </p:blipFill>
        <p:spPr>
          <a:xfrm>
            <a:off x="1532753" y="0"/>
            <a:ext cx="9126498"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838E7A-F0FA-43BC-B2F7-ED9B0A60A05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C444A7-BB61-4E5E-A8AC-26717392FA84}"/>
              </a:ext>
            </a:extLst>
          </p:cNvPr>
          <p:cNvPicPr>
            <a:picLocks noChangeAspect="1"/>
          </p:cNvPicPr>
          <p:nvPr/>
        </p:nvPicPr>
        <p:blipFill>
          <a:blip r:embed="rId2"/>
          <a:stretch>
            <a:fillRect/>
          </a:stretch>
        </p:blipFill>
        <p:spPr>
          <a:xfrm>
            <a:off x="936738"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60E638-84BE-4B73-B5F0-961EC42E5AE5}"/>
              </a:ext>
            </a:extLst>
          </p:cNvPr>
          <p:cNvPicPr>
            <a:picLocks noChangeAspect="1"/>
          </p:cNvPicPr>
          <p:nvPr/>
        </p:nvPicPr>
        <p:blipFill>
          <a:blip r:embed="rId2"/>
          <a:stretch>
            <a:fillRect/>
          </a:stretch>
        </p:blipFill>
        <p:spPr>
          <a:xfrm>
            <a:off x="1541632" y="0"/>
            <a:ext cx="913367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6FB1E6-AEB5-4BFA-891B-F0141450DEBA}"/>
              </a:ext>
            </a:extLst>
          </p:cNvPr>
          <p:cNvPicPr>
            <a:picLocks noChangeAspect="1"/>
          </p:cNvPicPr>
          <p:nvPr/>
        </p:nvPicPr>
        <p:blipFill>
          <a:blip r:embed="rId2"/>
          <a:stretch>
            <a:fillRect/>
          </a:stretch>
        </p:blipFill>
        <p:spPr>
          <a:xfrm>
            <a:off x="6249704" y="0"/>
            <a:ext cx="5143499" cy="6858000"/>
          </a:xfrm>
          <a:prstGeom prst="rect">
            <a:avLst/>
          </a:prstGeom>
          <a:noFill/>
          <a:ln cap="flat">
            <a:noFill/>
          </a:ln>
        </p:spPr>
      </p:pic>
      <p:pic>
        <p:nvPicPr>
          <p:cNvPr id="3" name="Imagen 4">
            <a:extLst>
              <a:ext uri="{FF2B5EF4-FFF2-40B4-BE49-F238E27FC236}">
                <a16:creationId xmlns:a16="http://schemas.microsoft.com/office/drawing/2014/main" id="{6D747BDF-D5B4-437F-BBA7-1D392F38C4E7}"/>
              </a:ext>
            </a:extLst>
          </p:cNvPr>
          <p:cNvPicPr>
            <a:picLocks noChangeAspect="1"/>
          </p:cNvPicPr>
          <p:nvPr/>
        </p:nvPicPr>
        <p:blipFill>
          <a:blip r:embed="rId3"/>
          <a:stretch>
            <a:fillRect/>
          </a:stretch>
        </p:blipFill>
        <p:spPr>
          <a:xfrm>
            <a:off x="801855" y="0"/>
            <a:ext cx="4781004"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3E19A38-CAEA-4C73-AFED-E6978D5BAF1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DCD99A9-B458-4977-B774-C24C0771524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E5DA19D-A818-433C-9162-058F5661088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AAE00DE-C691-41EF-A0A4-B3ED2BA3CDD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3576D9A-2282-46A0-AA7B-7DAEAAA6555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F6F7F0F-670B-456C-A60A-32F2D662AB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4F26AAC-A5B7-4A6D-87D8-D67B659A9DF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6C556D2-F8FE-4EE7-830D-5FEEE1BD750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8701372-61CF-490F-AA27-15B3F3D7C7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6A67FE3-8BBB-43E5-A41D-19F682E0163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54122BD-B485-41D1-87CF-9D1C6B151F9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8E91BC3-2D7C-40D3-8B3F-A5997E3F5CD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182ACC9-8AEC-4ECD-BE94-4ABEDDDFD20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E1F6854-5753-469D-AE39-9670CB515A9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253795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538</Words>
  <Application>Microsoft Office PowerPoint</Application>
  <PresentationFormat>Panorámica</PresentationFormat>
  <Paragraphs>15</Paragraphs>
  <Slides>38</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38</vt:i4>
      </vt:variant>
    </vt:vector>
  </HeadingPairs>
  <TitlesOfParts>
    <vt:vector size="45"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2021-08-03T09:06:06Z</dcterms:created>
  <dcterms:modified xsi:type="dcterms:W3CDTF">2021-08-03T09:09:06Z</dcterms:modified>
</cp:coreProperties>
</file>