
<file path=[Content_Types].xml><?xml version="1.0" encoding="utf-8"?>
<Types xmlns="http://schemas.openxmlformats.org/package/2006/content-types">
  <Default Extension="jpeg" ContentType="image/jpeg"/>
  <Default Extension="jpg" ContentType="image/jpeg"/>
  <Default Extension="png" ContentType="image/png"/>
  <Default Extension="rels" ContentType="application/vnd.openxmlformats-package.relationships+xml"/>
  <Default Extension="wav" ContentType="audio/x-wav"/>
  <Default Extension="xml" ContentType="application/xml"/>
  <Override PartName="/ppt/presentation.xml" ContentType="application/vnd.openxmlformats-officedocument.presentationml.slideshow.main+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Masters/slideMaster3.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slides/slide47.xml" ContentType="application/vnd.openxmlformats-officedocument.presentationml.slide+xml"/>
  <Override PartName="/ppt/slides/slide48.xml" ContentType="application/vnd.openxmlformats-officedocument.presentationml.slide+xml"/>
  <Override PartName="/ppt/slides/slide49.xml" ContentType="application/vnd.openxmlformats-officedocument.presentationml.slide+xml"/>
  <Override PartName="/ppt/slides/slide50.xml" ContentType="application/vnd.openxmlformats-officedocument.presentationml.slide+xml"/>
  <Override PartName="/ppt/slides/slide51.xml" ContentType="application/vnd.openxmlformats-officedocument.presentationml.slide+xml"/>
  <Override PartName="/ppt/slides/slide52.xml" ContentType="application/vnd.openxmlformats-officedocument.presentationml.slide+xml"/>
  <Override PartName="/ppt/slides/slide53.xml" ContentType="application/vnd.openxmlformats-officedocument.presentationml.slide+xml"/>
  <Override PartName="/ppt/slides/slide54.xml" ContentType="application/vnd.openxmlformats-officedocument.presentationml.slide+xml"/>
  <Override PartName="/ppt/slides/slide55.xml" ContentType="application/vnd.openxmlformats-officedocument.presentationml.slide+xml"/>
  <Override PartName="/ppt/slides/slide56.xml" ContentType="application/vnd.openxmlformats-officedocument.presentationml.slide+xml"/>
  <Override PartName="/ppt/slides/slide57.xml" ContentType="application/vnd.openxmlformats-officedocument.presentationml.slide+xml"/>
  <Override PartName="/ppt/slides/slide58.xml" ContentType="application/vnd.openxmlformats-officedocument.presentationml.slide+xml"/>
  <Override PartName="/ppt/slides/slide59.xml" ContentType="application/vnd.openxmlformats-officedocument.presentationml.slide+xml"/>
  <Override PartName="/ppt/slides/slide60.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theme/theme2.xml" ContentType="application/vnd.openxmlformats-officedocument.theme+xml"/>
  <Override PartName="/ppt/slideLayouts/slideLayout13.xml" ContentType="application/vnd.openxmlformats-officedocument.presentationml.slideLayout+xml"/>
  <Override PartName="/ppt/theme/theme3.xml" ContentType="application/vnd.openxmlformats-officedocument.theme+xml"/>
  <Override PartName="/ppt/theme/theme4.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 id="2147483660" r:id="rId2"/>
    <p:sldMasterId id="2147483662" r:id="rId3"/>
  </p:sldMasterIdLst>
  <p:notesMasterIdLst>
    <p:notesMasterId r:id="rId64"/>
  </p:notesMasterIdLst>
  <p:sldIdLst>
    <p:sldId id="256" r:id="rId4"/>
    <p:sldId id="260" r:id="rId5"/>
    <p:sldId id="258" r:id="rId6"/>
    <p:sldId id="257" r:id="rId7"/>
    <p:sldId id="259" r:id="rId8"/>
    <p:sldId id="261" r:id="rId9"/>
    <p:sldId id="262" r:id="rId10"/>
    <p:sldId id="263" r:id="rId11"/>
    <p:sldId id="264" r:id="rId12"/>
    <p:sldId id="265" r:id="rId13"/>
    <p:sldId id="266" r:id="rId14"/>
    <p:sldId id="267" r:id="rId15"/>
    <p:sldId id="268" r:id="rId16"/>
    <p:sldId id="269" r:id="rId17"/>
    <p:sldId id="270" r:id="rId18"/>
    <p:sldId id="271" r:id="rId19"/>
    <p:sldId id="273" r:id="rId20"/>
    <p:sldId id="274" r:id="rId21"/>
    <p:sldId id="276" r:id="rId22"/>
    <p:sldId id="282" r:id="rId23"/>
    <p:sldId id="277" r:id="rId24"/>
    <p:sldId id="278" r:id="rId25"/>
    <p:sldId id="279" r:id="rId26"/>
    <p:sldId id="280" r:id="rId27"/>
    <p:sldId id="281" r:id="rId28"/>
    <p:sldId id="284" r:id="rId29"/>
    <p:sldId id="283" r:id="rId30"/>
    <p:sldId id="285" r:id="rId31"/>
    <p:sldId id="286" r:id="rId32"/>
    <p:sldId id="290" r:id="rId33"/>
    <p:sldId id="287" r:id="rId34"/>
    <p:sldId id="288" r:id="rId35"/>
    <p:sldId id="289" r:id="rId36"/>
    <p:sldId id="291" r:id="rId37"/>
    <p:sldId id="292" r:id="rId38"/>
    <p:sldId id="293" r:id="rId39"/>
    <p:sldId id="294" r:id="rId40"/>
    <p:sldId id="295" r:id="rId41"/>
    <p:sldId id="296" r:id="rId42"/>
    <p:sldId id="297" r:id="rId43"/>
    <p:sldId id="298" r:id="rId44"/>
    <p:sldId id="299" r:id="rId45"/>
    <p:sldId id="300" r:id="rId46"/>
    <p:sldId id="301" r:id="rId47"/>
    <p:sldId id="302" r:id="rId48"/>
    <p:sldId id="303" r:id="rId49"/>
    <p:sldId id="304" r:id="rId50"/>
    <p:sldId id="305" r:id="rId51"/>
    <p:sldId id="306" r:id="rId52"/>
    <p:sldId id="307" r:id="rId53"/>
    <p:sldId id="308" r:id="rId54"/>
    <p:sldId id="309" r:id="rId55"/>
    <p:sldId id="310" r:id="rId56"/>
    <p:sldId id="311" r:id="rId57"/>
    <p:sldId id="312" r:id="rId58"/>
    <p:sldId id="313" r:id="rId59"/>
    <p:sldId id="314" r:id="rId60"/>
    <p:sldId id="315" r:id="rId61"/>
    <p:sldId id="327" r:id="rId62"/>
    <p:sldId id="328" r:id="rId63"/>
  </p:sldIdLst>
  <p:sldSz cx="12192000" cy="6858000"/>
  <p:notesSz cx="6858000" cy="9144000"/>
  <p:defaultTextStyle>
    <a:defPPr>
      <a:defRPr lang="es-E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4660"/>
  </p:normalViewPr>
  <p:slideViewPr>
    <p:cSldViewPr snapToGrid="0">
      <p:cViewPr varScale="1">
        <p:scale>
          <a:sx n="67" d="100"/>
          <a:sy n="67" d="100"/>
        </p:scale>
        <p:origin x="620" y="48"/>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0.xml"/><Relationship Id="rId18" Type="http://schemas.openxmlformats.org/officeDocument/2006/relationships/slide" Target="slides/slide15.xml"/><Relationship Id="rId26" Type="http://schemas.openxmlformats.org/officeDocument/2006/relationships/slide" Target="slides/slide23.xml"/><Relationship Id="rId39" Type="http://schemas.openxmlformats.org/officeDocument/2006/relationships/slide" Target="slides/slide36.xml"/><Relationship Id="rId21" Type="http://schemas.openxmlformats.org/officeDocument/2006/relationships/slide" Target="slides/slide18.xml"/><Relationship Id="rId34" Type="http://schemas.openxmlformats.org/officeDocument/2006/relationships/slide" Target="slides/slide31.xml"/><Relationship Id="rId42" Type="http://schemas.openxmlformats.org/officeDocument/2006/relationships/slide" Target="slides/slide39.xml"/><Relationship Id="rId47" Type="http://schemas.openxmlformats.org/officeDocument/2006/relationships/slide" Target="slides/slide44.xml"/><Relationship Id="rId50" Type="http://schemas.openxmlformats.org/officeDocument/2006/relationships/slide" Target="slides/slide47.xml"/><Relationship Id="rId55" Type="http://schemas.openxmlformats.org/officeDocument/2006/relationships/slide" Target="slides/slide52.xml"/><Relationship Id="rId63" Type="http://schemas.openxmlformats.org/officeDocument/2006/relationships/slide" Target="slides/slide60.xml"/><Relationship Id="rId68" Type="http://schemas.openxmlformats.org/officeDocument/2006/relationships/tableStyles" Target="tableStyles.xml"/><Relationship Id="rId7" Type="http://schemas.openxmlformats.org/officeDocument/2006/relationships/slide" Target="slides/slide4.xml"/><Relationship Id="rId2" Type="http://schemas.openxmlformats.org/officeDocument/2006/relationships/slideMaster" Target="slideMasters/slideMaster2.xml"/><Relationship Id="rId16" Type="http://schemas.openxmlformats.org/officeDocument/2006/relationships/slide" Target="slides/slide13.xml"/><Relationship Id="rId29" Type="http://schemas.openxmlformats.org/officeDocument/2006/relationships/slide" Target="slides/slide26.xml"/><Relationship Id="rId1" Type="http://schemas.openxmlformats.org/officeDocument/2006/relationships/slideMaster" Target="slideMasters/slideMaster1.xml"/><Relationship Id="rId6" Type="http://schemas.openxmlformats.org/officeDocument/2006/relationships/slide" Target="slides/slide3.xml"/><Relationship Id="rId11" Type="http://schemas.openxmlformats.org/officeDocument/2006/relationships/slide" Target="slides/slide8.xml"/><Relationship Id="rId24" Type="http://schemas.openxmlformats.org/officeDocument/2006/relationships/slide" Target="slides/slide21.xml"/><Relationship Id="rId32" Type="http://schemas.openxmlformats.org/officeDocument/2006/relationships/slide" Target="slides/slide29.xml"/><Relationship Id="rId37" Type="http://schemas.openxmlformats.org/officeDocument/2006/relationships/slide" Target="slides/slide34.xml"/><Relationship Id="rId40" Type="http://schemas.openxmlformats.org/officeDocument/2006/relationships/slide" Target="slides/slide37.xml"/><Relationship Id="rId45" Type="http://schemas.openxmlformats.org/officeDocument/2006/relationships/slide" Target="slides/slide42.xml"/><Relationship Id="rId53" Type="http://schemas.openxmlformats.org/officeDocument/2006/relationships/slide" Target="slides/slide50.xml"/><Relationship Id="rId58" Type="http://schemas.openxmlformats.org/officeDocument/2006/relationships/slide" Target="slides/slide55.xml"/><Relationship Id="rId66" Type="http://schemas.openxmlformats.org/officeDocument/2006/relationships/viewProps" Target="viewProps.xml"/><Relationship Id="rId5" Type="http://schemas.openxmlformats.org/officeDocument/2006/relationships/slide" Target="slides/slide2.xml"/><Relationship Id="rId15" Type="http://schemas.openxmlformats.org/officeDocument/2006/relationships/slide" Target="slides/slide12.xml"/><Relationship Id="rId23" Type="http://schemas.openxmlformats.org/officeDocument/2006/relationships/slide" Target="slides/slide20.xml"/><Relationship Id="rId28" Type="http://schemas.openxmlformats.org/officeDocument/2006/relationships/slide" Target="slides/slide25.xml"/><Relationship Id="rId36" Type="http://schemas.openxmlformats.org/officeDocument/2006/relationships/slide" Target="slides/slide33.xml"/><Relationship Id="rId49" Type="http://schemas.openxmlformats.org/officeDocument/2006/relationships/slide" Target="slides/slide46.xml"/><Relationship Id="rId57" Type="http://schemas.openxmlformats.org/officeDocument/2006/relationships/slide" Target="slides/slide54.xml"/><Relationship Id="rId61" Type="http://schemas.openxmlformats.org/officeDocument/2006/relationships/slide" Target="slides/slide58.xml"/><Relationship Id="rId10" Type="http://schemas.openxmlformats.org/officeDocument/2006/relationships/slide" Target="slides/slide7.xml"/><Relationship Id="rId19" Type="http://schemas.openxmlformats.org/officeDocument/2006/relationships/slide" Target="slides/slide16.xml"/><Relationship Id="rId31" Type="http://schemas.openxmlformats.org/officeDocument/2006/relationships/slide" Target="slides/slide28.xml"/><Relationship Id="rId44" Type="http://schemas.openxmlformats.org/officeDocument/2006/relationships/slide" Target="slides/slide41.xml"/><Relationship Id="rId52" Type="http://schemas.openxmlformats.org/officeDocument/2006/relationships/slide" Target="slides/slide49.xml"/><Relationship Id="rId60" Type="http://schemas.openxmlformats.org/officeDocument/2006/relationships/slide" Target="slides/slide57.xml"/><Relationship Id="rId65" Type="http://schemas.openxmlformats.org/officeDocument/2006/relationships/presProps" Target="presProps.xml"/><Relationship Id="rId4" Type="http://schemas.openxmlformats.org/officeDocument/2006/relationships/slide" Target="slides/slide1.xml"/><Relationship Id="rId9" Type="http://schemas.openxmlformats.org/officeDocument/2006/relationships/slide" Target="slides/slide6.xml"/><Relationship Id="rId14" Type="http://schemas.openxmlformats.org/officeDocument/2006/relationships/slide" Target="slides/slide11.xml"/><Relationship Id="rId22" Type="http://schemas.openxmlformats.org/officeDocument/2006/relationships/slide" Target="slides/slide19.xml"/><Relationship Id="rId27" Type="http://schemas.openxmlformats.org/officeDocument/2006/relationships/slide" Target="slides/slide24.xml"/><Relationship Id="rId30" Type="http://schemas.openxmlformats.org/officeDocument/2006/relationships/slide" Target="slides/slide27.xml"/><Relationship Id="rId35" Type="http://schemas.openxmlformats.org/officeDocument/2006/relationships/slide" Target="slides/slide32.xml"/><Relationship Id="rId43" Type="http://schemas.openxmlformats.org/officeDocument/2006/relationships/slide" Target="slides/slide40.xml"/><Relationship Id="rId48" Type="http://schemas.openxmlformats.org/officeDocument/2006/relationships/slide" Target="slides/slide45.xml"/><Relationship Id="rId56" Type="http://schemas.openxmlformats.org/officeDocument/2006/relationships/slide" Target="slides/slide53.xml"/><Relationship Id="rId64" Type="http://schemas.openxmlformats.org/officeDocument/2006/relationships/notesMaster" Target="notesMasters/notesMaster1.xml"/><Relationship Id="rId8" Type="http://schemas.openxmlformats.org/officeDocument/2006/relationships/slide" Target="slides/slide5.xml"/><Relationship Id="rId51" Type="http://schemas.openxmlformats.org/officeDocument/2006/relationships/slide" Target="slides/slide48.xml"/><Relationship Id="rId3" Type="http://schemas.openxmlformats.org/officeDocument/2006/relationships/slideMaster" Target="slideMasters/slideMaster3.xml"/><Relationship Id="rId12" Type="http://schemas.openxmlformats.org/officeDocument/2006/relationships/slide" Target="slides/slide9.xml"/><Relationship Id="rId17" Type="http://schemas.openxmlformats.org/officeDocument/2006/relationships/slide" Target="slides/slide14.xml"/><Relationship Id="rId25" Type="http://schemas.openxmlformats.org/officeDocument/2006/relationships/slide" Target="slides/slide22.xml"/><Relationship Id="rId33" Type="http://schemas.openxmlformats.org/officeDocument/2006/relationships/slide" Target="slides/slide30.xml"/><Relationship Id="rId38" Type="http://schemas.openxmlformats.org/officeDocument/2006/relationships/slide" Target="slides/slide35.xml"/><Relationship Id="rId46" Type="http://schemas.openxmlformats.org/officeDocument/2006/relationships/slide" Target="slides/slide43.xml"/><Relationship Id="rId59" Type="http://schemas.openxmlformats.org/officeDocument/2006/relationships/slide" Target="slides/slide56.xml"/><Relationship Id="rId67" Type="http://schemas.openxmlformats.org/officeDocument/2006/relationships/theme" Target="theme/theme1.xml"/><Relationship Id="rId20" Type="http://schemas.openxmlformats.org/officeDocument/2006/relationships/slide" Target="slides/slide17.xml"/><Relationship Id="rId41" Type="http://schemas.openxmlformats.org/officeDocument/2006/relationships/slide" Target="slides/slide38.xml"/><Relationship Id="rId54" Type="http://schemas.openxmlformats.org/officeDocument/2006/relationships/slide" Target="slides/slide51.xml"/><Relationship Id="rId62" Type="http://schemas.openxmlformats.org/officeDocument/2006/relationships/slide" Target="slides/slide59.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4.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
        <p:nvSpPr>
          <p:cNvPr id="2" name="Marcador de encabezado 1">
            <a:extLst>
              <a:ext uri="{FF2B5EF4-FFF2-40B4-BE49-F238E27FC236}">
                <a16:creationId xmlns:a16="http://schemas.microsoft.com/office/drawing/2014/main" id="{0921D09F-34D2-4438-B04D-99DB7812F7F6}"/>
              </a:ext>
            </a:extLst>
          </p:cNvPr>
          <p:cNvSpPr txBox="1">
            <a:spLocks noGrp="1"/>
          </p:cNvSpPr>
          <p:nvPr>
            <p:ph type="hdr" sz="quarter"/>
          </p:nvPr>
        </p:nvSpPr>
        <p:spPr>
          <a:xfrm>
            <a:off x="0" y="0"/>
            <a:ext cx="2971800" cy="458791"/>
          </a:xfrm>
          <a:prstGeom prst="rect">
            <a:avLst/>
          </a:prstGeom>
          <a:noFill/>
          <a:ln>
            <a:noFill/>
          </a:ln>
        </p:spPr>
        <p:txBody>
          <a:bodyPr vert="horz" wrap="square" lIns="91440" tIns="45720" rIns="91440" bIns="45720" anchor="t" anchorCtr="0" compatLnSpc="1">
            <a:noAutofit/>
          </a:bodyPr>
          <a:lstStyle>
            <a:lvl1pPr marL="0" marR="0" lvl="0" indent="0" algn="l" defTabSz="914400" rtl="0" fontAlgn="auto" hangingPunct="1">
              <a:lnSpc>
                <a:spcPct val="100000"/>
              </a:lnSpc>
              <a:spcBef>
                <a:spcPts val="0"/>
              </a:spcBef>
              <a:spcAft>
                <a:spcPts val="0"/>
              </a:spcAft>
              <a:buNone/>
              <a:tabLst/>
              <a:defRPr lang="es-ES" sz="1200" b="0" i="0" u="none" strike="noStrike" kern="1200" cap="none" spc="0" baseline="0">
                <a:solidFill>
                  <a:srgbClr val="000000"/>
                </a:solidFill>
                <a:uFillTx/>
                <a:latin typeface="Calibri"/>
              </a:defRPr>
            </a:lvl1pPr>
          </a:lstStyle>
          <a:p>
            <a:pPr lvl="0"/>
            <a:endParaRPr lang="es-ES"/>
          </a:p>
        </p:txBody>
      </p:sp>
      <p:sp>
        <p:nvSpPr>
          <p:cNvPr id="3" name="Marcador de fecha 2">
            <a:extLst>
              <a:ext uri="{FF2B5EF4-FFF2-40B4-BE49-F238E27FC236}">
                <a16:creationId xmlns:a16="http://schemas.microsoft.com/office/drawing/2014/main" id="{E80D91FC-9AC9-4B24-B74C-44299501E661}"/>
              </a:ext>
            </a:extLst>
          </p:cNvPr>
          <p:cNvSpPr txBox="1">
            <a:spLocks noGrp="1"/>
          </p:cNvSpPr>
          <p:nvPr>
            <p:ph type="dt" idx="1"/>
          </p:nvPr>
        </p:nvSpPr>
        <p:spPr>
          <a:xfrm>
            <a:off x="3884608" y="0"/>
            <a:ext cx="2971800" cy="458791"/>
          </a:xfrm>
          <a:prstGeom prst="rect">
            <a:avLst/>
          </a:prstGeom>
          <a:noFill/>
          <a:ln>
            <a:noFill/>
          </a:ln>
        </p:spPr>
        <p:txBody>
          <a:bodyPr vert="horz" wrap="square" lIns="91440" tIns="45720" rIns="91440" bIns="45720" anchor="t" anchorCtr="0" compatLnSpc="1">
            <a:noAutofit/>
          </a:bodyPr>
          <a:lstStyle>
            <a:lvl1pPr marL="0" marR="0" lvl="0" indent="0" algn="r" defTabSz="914400" rtl="0" fontAlgn="auto" hangingPunct="1">
              <a:lnSpc>
                <a:spcPct val="100000"/>
              </a:lnSpc>
              <a:spcBef>
                <a:spcPts val="0"/>
              </a:spcBef>
              <a:spcAft>
                <a:spcPts val="0"/>
              </a:spcAft>
              <a:buNone/>
              <a:tabLst/>
              <a:defRPr lang="es-ES" sz="1200" b="0" i="0" u="none" strike="noStrike" kern="1200" cap="none" spc="0" baseline="0">
                <a:solidFill>
                  <a:srgbClr val="000000"/>
                </a:solidFill>
                <a:uFillTx/>
                <a:latin typeface="Calibri"/>
              </a:defRPr>
            </a:lvl1pPr>
          </a:lstStyle>
          <a:p>
            <a:pPr lvl="0"/>
            <a:fld id="{4D484ED0-3AE8-455E-9A28-C74F9966E3B7}" type="datetime1">
              <a:rPr lang="es-ES"/>
              <a:pPr lvl="0"/>
              <a:t>04/03/2021</a:t>
            </a:fld>
            <a:endParaRPr lang="es-ES"/>
          </a:p>
        </p:txBody>
      </p:sp>
      <p:sp>
        <p:nvSpPr>
          <p:cNvPr id="4" name="Marcador de imagen de diapositiva 3">
            <a:extLst>
              <a:ext uri="{FF2B5EF4-FFF2-40B4-BE49-F238E27FC236}">
                <a16:creationId xmlns:a16="http://schemas.microsoft.com/office/drawing/2014/main" id="{EF865021-41FE-494F-9F48-D015790F4C25}"/>
              </a:ext>
            </a:extLst>
          </p:cNvPr>
          <p:cNvSpPr>
            <a:spLocks noGrp="1" noRot="1" noChangeAspect="1"/>
          </p:cNvSpPr>
          <p:nvPr>
            <p:ph type="sldImg" idx="2"/>
          </p:nvPr>
        </p:nvSpPr>
        <p:spPr>
          <a:xfrm>
            <a:off x="685800" y="1143000"/>
            <a:ext cx="5486400" cy="3086099"/>
          </a:xfrm>
          <a:prstGeom prst="rect">
            <a:avLst/>
          </a:prstGeom>
          <a:noFill/>
          <a:ln w="12701">
            <a:solidFill>
              <a:srgbClr val="000000"/>
            </a:solidFill>
            <a:prstDash val="solid"/>
          </a:ln>
        </p:spPr>
      </p:sp>
      <p:sp>
        <p:nvSpPr>
          <p:cNvPr id="5" name="Marcador de notas 4">
            <a:extLst>
              <a:ext uri="{FF2B5EF4-FFF2-40B4-BE49-F238E27FC236}">
                <a16:creationId xmlns:a16="http://schemas.microsoft.com/office/drawing/2014/main" id="{9D15B582-8D39-4633-A6BD-F263DACE4BF1}"/>
              </a:ext>
            </a:extLst>
          </p:cNvPr>
          <p:cNvSpPr txBox="1">
            <a:spLocks noGrp="1"/>
          </p:cNvSpPr>
          <p:nvPr>
            <p:ph type="body" sz="quarter" idx="3"/>
          </p:nvPr>
        </p:nvSpPr>
        <p:spPr>
          <a:xfrm>
            <a:off x="685800" y="4400549"/>
            <a:ext cx="5486400" cy="3600450"/>
          </a:xfrm>
          <a:prstGeom prst="rect">
            <a:avLst/>
          </a:prstGeom>
          <a:noFill/>
          <a:ln>
            <a:noFill/>
          </a:ln>
        </p:spPr>
        <p:txBody>
          <a:bodyPr vert="horz" wrap="square" lIns="91440" tIns="45720" rIns="91440" bIns="45720" anchor="t" anchorCtr="0" compatLnSpc="1">
            <a:noAutofit/>
          </a:bodyPr>
          <a:lstStyle/>
          <a:p>
            <a:pPr lvl="0"/>
            <a:r>
              <a:rPr lang="es-ES"/>
              <a:t>Haga clic para modificar los estilos de texto del patrón</a:t>
            </a:r>
          </a:p>
          <a:p>
            <a:pPr lvl="1"/>
            <a:r>
              <a:rPr lang="es-ES"/>
              <a:t>Segundo nivel</a:t>
            </a:r>
          </a:p>
          <a:p>
            <a:pPr lvl="2"/>
            <a:r>
              <a:rPr lang="es-ES"/>
              <a:t>Tercer nivel</a:t>
            </a:r>
          </a:p>
          <a:p>
            <a:pPr lvl="3"/>
            <a:r>
              <a:rPr lang="es-ES"/>
              <a:t>Cuarto nivel</a:t>
            </a:r>
          </a:p>
          <a:p>
            <a:pPr lvl="4"/>
            <a:r>
              <a:rPr lang="es-ES"/>
              <a:t>Quinto nivel</a:t>
            </a:r>
          </a:p>
        </p:txBody>
      </p:sp>
      <p:sp>
        <p:nvSpPr>
          <p:cNvPr id="6" name="Marcador de pie de página 5">
            <a:extLst>
              <a:ext uri="{FF2B5EF4-FFF2-40B4-BE49-F238E27FC236}">
                <a16:creationId xmlns:a16="http://schemas.microsoft.com/office/drawing/2014/main" id="{E0849915-A364-49A6-88C4-F0615A67C211}"/>
              </a:ext>
            </a:extLst>
          </p:cNvPr>
          <p:cNvSpPr txBox="1">
            <a:spLocks noGrp="1"/>
          </p:cNvSpPr>
          <p:nvPr>
            <p:ph type="ftr" sz="quarter" idx="4"/>
          </p:nvPr>
        </p:nvSpPr>
        <p:spPr>
          <a:xfrm>
            <a:off x="0" y="8685208"/>
            <a:ext cx="2971800" cy="458791"/>
          </a:xfrm>
          <a:prstGeom prst="rect">
            <a:avLst/>
          </a:prstGeom>
          <a:noFill/>
          <a:ln>
            <a:noFill/>
          </a:ln>
        </p:spPr>
        <p:txBody>
          <a:bodyPr vert="horz" wrap="square" lIns="91440" tIns="45720" rIns="91440" bIns="45720" anchor="b" anchorCtr="0" compatLnSpc="1">
            <a:noAutofit/>
          </a:bodyPr>
          <a:lstStyle>
            <a:lvl1pPr marL="0" marR="0" lvl="0" indent="0" algn="l" defTabSz="914400" rtl="0" fontAlgn="auto" hangingPunct="1">
              <a:lnSpc>
                <a:spcPct val="100000"/>
              </a:lnSpc>
              <a:spcBef>
                <a:spcPts val="0"/>
              </a:spcBef>
              <a:spcAft>
                <a:spcPts val="0"/>
              </a:spcAft>
              <a:buNone/>
              <a:tabLst/>
              <a:defRPr lang="es-ES" sz="1200" b="0" i="0" u="none" strike="noStrike" kern="1200" cap="none" spc="0" baseline="0">
                <a:solidFill>
                  <a:srgbClr val="000000"/>
                </a:solidFill>
                <a:uFillTx/>
                <a:latin typeface="Calibri"/>
              </a:defRPr>
            </a:lvl1pPr>
          </a:lstStyle>
          <a:p>
            <a:pPr lvl="0"/>
            <a:endParaRPr lang="es-ES"/>
          </a:p>
        </p:txBody>
      </p:sp>
      <p:sp>
        <p:nvSpPr>
          <p:cNvPr id="7" name="Marcador de número de diapositiva 6">
            <a:extLst>
              <a:ext uri="{FF2B5EF4-FFF2-40B4-BE49-F238E27FC236}">
                <a16:creationId xmlns:a16="http://schemas.microsoft.com/office/drawing/2014/main" id="{81D837D8-8C3D-4737-A83C-3333F710C642}"/>
              </a:ext>
            </a:extLst>
          </p:cNvPr>
          <p:cNvSpPr txBox="1">
            <a:spLocks noGrp="1"/>
          </p:cNvSpPr>
          <p:nvPr>
            <p:ph type="sldNum" sz="quarter" idx="5"/>
          </p:nvPr>
        </p:nvSpPr>
        <p:spPr>
          <a:xfrm>
            <a:off x="3884608" y="8685208"/>
            <a:ext cx="2971800" cy="458791"/>
          </a:xfrm>
          <a:prstGeom prst="rect">
            <a:avLst/>
          </a:prstGeom>
          <a:noFill/>
          <a:ln>
            <a:noFill/>
          </a:ln>
        </p:spPr>
        <p:txBody>
          <a:bodyPr vert="horz" wrap="square" lIns="91440" tIns="45720" rIns="91440" bIns="45720" anchor="b" anchorCtr="0" compatLnSpc="1">
            <a:noAutofit/>
          </a:bodyPr>
          <a:lstStyle>
            <a:lvl1pPr marL="0" marR="0" lvl="0" indent="0" algn="r" defTabSz="914400" rtl="0" fontAlgn="auto" hangingPunct="1">
              <a:lnSpc>
                <a:spcPct val="100000"/>
              </a:lnSpc>
              <a:spcBef>
                <a:spcPts val="0"/>
              </a:spcBef>
              <a:spcAft>
                <a:spcPts val="0"/>
              </a:spcAft>
              <a:buNone/>
              <a:tabLst/>
              <a:defRPr lang="es-ES" sz="1200" b="0" i="0" u="none" strike="noStrike" kern="1200" cap="none" spc="0" baseline="0">
                <a:solidFill>
                  <a:srgbClr val="000000"/>
                </a:solidFill>
                <a:uFillTx/>
                <a:latin typeface="Calibri"/>
              </a:defRPr>
            </a:lvl1pPr>
          </a:lstStyle>
          <a:p>
            <a:pPr lvl="0"/>
            <a:fld id="{F01ECF17-2D66-40EE-ACF4-0F83CB295E23}" type="slidenum">
              <a:t>‹Nº›</a:t>
            </a:fld>
            <a:endParaRPr lang="es-ES"/>
          </a:p>
        </p:txBody>
      </p:sp>
    </p:spTree>
    <p:extLst>
      <p:ext uri="{BB962C8B-B14F-4D97-AF65-F5344CB8AC3E}">
        <p14:creationId xmlns:p14="http://schemas.microsoft.com/office/powerpoint/2010/main" val="2808326194"/>
      </p:ext>
    </p:extLst>
  </p:cSld>
  <p:clrMap bg1="lt1" tx1="dk1" bg2="lt2" tx2="dk2" accent1="accent1" accent2="accent2" accent3="accent3" accent4="accent4" accent5="accent5" accent6="accent6" hlink="hlink" folHlink="folHlink"/>
  <p:notesStyle>
    <a:lvl1pPr marL="0" marR="0" lvl="0" indent="0" algn="l" defTabSz="914400" rtl="0" fontAlgn="auto" hangingPunct="1">
      <a:lnSpc>
        <a:spcPct val="100000"/>
      </a:lnSpc>
      <a:spcBef>
        <a:spcPts val="0"/>
      </a:spcBef>
      <a:spcAft>
        <a:spcPts val="0"/>
      </a:spcAft>
      <a:buNone/>
      <a:tabLst/>
      <a:defRPr lang="es-ES" sz="1200" b="0" i="0" u="none" strike="noStrike" kern="1200" cap="none" spc="0" baseline="0">
        <a:solidFill>
          <a:srgbClr val="000000"/>
        </a:solidFill>
        <a:uFillTx/>
        <a:latin typeface="Calibri"/>
      </a:defRPr>
    </a:lvl1pPr>
    <a:lvl2pPr marL="457200" marR="0" lvl="1" indent="0" algn="l" defTabSz="914400" rtl="0" fontAlgn="auto" hangingPunct="1">
      <a:lnSpc>
        <a:spcPct val="100000"/>
      </a:lnSpc>
      <a:spcBef>
        <a:spcPts val="0"/>
      </a:spcBef>
      <a:spcAft>
        <a:spcPts val="0"/>
      </a:spcAft>
      <a:buNone/>
      <a:tabLst/>
      <a:defRPr lang="es-ES" sz="1200" b="0" i="0" u="none" strike="noStrike" kern="1200" cap="none" spc="0" baseline="0">
        <a:solidFill>
          <a:srgbClr val="000000"/>
        </a:solidFill>
        <a:uFillTx/>
        <a:latin typeface="Calibri"/>
      </a:defRPr>
    </a:lvl2pPr>
    <a:lvl3pPr marL="914400" marR="0" lvl="2" indent="0" algn="l" defTabSz="914400" rtl="0" fontAlgn="auto" hangingPunct="1">
      <a:lnSpc>
        <a:spcPct val="100000"/>
      </a:lnSpc>
      <a:spcBef>
        <a:spcPts val="0"/>
      </a:spcBef>
      <a:spcAft>
        <a:spcPts val="0"/>
      </a:spcAft>
      <a:buNone/>
      <a:tabLst/>
      <a:defRPr lang="es-ES" sz="1200" b="0" i="0" u="none" strike="noStrike" kern="1200" cap="none" spc="0" baseline="0">
        <a:solidFill>
          <a:srgbClr val="000000"/>
        </a:solidFill>
        <a:uFillTx/>
        <a:latin typeface="Calibri"/>
      </a:defRPr>
    </a:lvl3pPr>
    <a:lvl4pPr marL="1371600" marR="0" lvl="3" indent="0" algn="l" defTabSz="914400" rtl="0" fontAlgn="auto" hangingPunct="1">
      <a:lnSpc>
        <a:spcPct val="100000"/>
      </a:lnSpc>
      <a:spcBef>
        <a:spcPts val="0"/>
      </a:spcBef>
      <a:spcAft>
        <a:spcPts val="0"/>
      </a:spcAft>
      <a:buNone/>
      <a:tabLst/>
      <a:defRPr lang="es-ES" sz="1200" b="0" i="0" u="none" strike="noStrike" kern="1200" cap="none" spc="0" baseline="0">
        <a:solidFill>
          <a:srgbClr val="000000"/>
        </a:solidFill>
        <a:uFillTx/>
        <a:latin typeface="Calibri"/>
      </a:defRPr>
    </a:lvl4pPr>
    <a:lvl5pPr marL="1828800" marR="0" lvl="4" indent="0" algn="l" defTabSz="914400" rtl="0" fontAlgn="auto" hangingPunct="1">
      <a:lnSpc>
        <a:spcPct val="100000"/>
      </a:lnSpc>
      <a:spcBef>
        <a:spcPts val="0"/>
      </a:spcBef>
      <a:spcAft>
        <a:spcPts val="0"/>
      </a:spcAft>
      <a:buNone/>
      <a:tabLst/>
      <a:defRPr lang="es-ES" sz="1200" b="0" i="0" u="none" strike="noStrike" kern="1200" cap="none" spc="0" baseline="0">
        <a:solidFill>
          <a:srgbClr val="000000"/>
        </a:solidFill>
        <a:uFillTx/>
        <a:latin typeface="Calibri"/>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Marcador de imagen de diapositiva 1">
            <a:extLst>
              <a:ext uri="{FF2B5EF4-FFF2-40B4-BE49-F238E27FC236}">
                <a16:creationId xmlns:a16="http://schemas.microsoft.com/office/drawing/2014/main" id="{779AAC04-0377-442D-8190-252AF6543135}"/>
              </a:ext>
            </a:extLst>
          </p:cNvPr>
          <p:cNvSpPr>
            <a:spLocks noGrp="1" noRot="1" noChangeAspect="1"/>
          </p:cNvSpPr>
          <p:nvPr>
            <p:ph type="sldImg"/>
          </p:nvPr>
        </p:nvSpPr>
        <p:spPr/>
      </p:sp>
      <p:sp>
        <p:nvSpPr>
          <p:cNvPr id="3" name="Marcador de notas 2">
            <a:extLst>
              <a:ext uri="{FF2B5EF4-FFF2-40B4-BE49-F238E27FC236}">
                <a16:creationId xmlns:a16="http://schemas.microsoft.com/office/drawing/2014/main" id="{04F16A01-FD78-422E-AFB5-F5F4DAAF9ED8}"/>
              </a:ext>
            </a:extLst>
          </p:cNvPr>
          <p:cNvSpPr txBox="1">
            <a:spLocks noGrp="1"/>
          </p:cNvSpPr>
          <p:nvPr>
            <p:ph type="body" sz="quarter" idx="1"/>
          </p:nvPr>
        </p:nvSpPr>
        <p:spPr/>
        <p:txBody>
          <a:bodyPr/>
          <a:lstStyle/>
          <a:p>
            <a:endParaRPr lang="es-ES"/>
          </a:p>
        </p:txBody>
      </p:sp>
      <p:sp>
        <p:nvSpPr>
          <p:cNvPr id="4" name="Marcador de número de diapositiva 3">
            <a:extLst>
              <a:ext uri="{FF2B5EF4-FFF2-40B4-BE49-F238E27FC236}">
                <a16:creationId xmlns:a16="http://schemas.microsoft.com/office/drawing/2014/main" id="{129E8C5D-0909-4D82-9BDF-03B2B426798E}"/>
              </a:ext>
            </a:extLst>
          </p:cNvPr>
          <p:cNvSpPr txBox="1"/>
          <p:nvPr/>
        </p:nvSpPr>
        <p:spPr>
          <a:xfrm>
            <a:off x="3884608" y="8685208"/>
            <a:ext cx="2971800" cy="458791"/>
          </a:xfrm>
          <a:prstGeom prst="rect">
            <a:avLst/>
          </a:prstGeom>
          <a:noFill/>
          <a:ln cap="flat">
            <a:noFill/>
          </a:ln>
        </p:spPr>
        <p:txBody>
          <a:bodyPr vert="horz" wrap="square" lIns="91440" tIns="45720" rIns="91440" bIns="45720" anchor="b" anchorCtr="0" compatLnSpc="1">
            <a:noAutofit/>
          </a:bodyPr>
          <a:lstStyle/>
          <a:p>
            <a:pPr marL="0" marR="0" lvl="0" indent="0" algn="r"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fld id="{FFE8F7F1-273F-45DB-ADD5-731C51431AE6}" type="slidenum">
              <a:t>1</a:t>
            </a:fld>
            <a:endParaRPr lang="es-ES" sz="1200" b="0" i="0" u="none" strike="noStrike" kern="1200" cap="none" spc="0" baseline="0">
              <a:solidFill>
                <a:srgbClr val="000000"/>
              </a:solidFill>
              <a:uFillTx/>
              <a:latin typeface="Calibri"/>
            </a:endParaRPr>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Marcador de imagen de diapositiva 1">
            <a:extLst>
              <a:ext uri="{FF2B5EF4-FFF2-40B4-BE49-F238E27FC236}">
                <a16:creationId xmlns:a16="http://schemas.microsoft.com/office/drawing/2014/main" id="{5F5F4B10-DF58-42BE-ADB6-540E49FDDE49}"/>
              </a:ext>
            </a:extLst>
          </p:cNvPr>
          <p:cNvSpPr>
            <a:spLocks noGrp="1" noRot="1" noChangeAspect="1"/>
          </p:cNvSpPr>
          <p:nvPr>
            <p:ph type="sldImg"/>
          </p:nvPr>
        </p:nvSpPr>
        <p:spPr/>
      </p:sp>
      <p:sp>
        <p:nvSpPr>
          <p:cNvPr id="3" name="Marcador de notas 2">
            <a:extLst>
              <a:ext uri="{FF2B5EF4-FFF2-40B4-BE49-F238E27FC236}">
                <a16:creationId xmlns:a16="http://schemas.microsoft.com/office/drawing/2014/main" id="{2D0D3A2B-88C1-479A-A17D-649270C91192}"/>
              </a:ext>
            </a:extLst>
          </p:cNvPr>
          <p:cNvSpPr txBox="1">
            <a:spLocks noGrp="1"/>
          </p:cNvSpPr>
          <p:nvPr>
            <p:ph type="body" sz="quarter" idx="1"/>
          </p:nvPr>
        </p:nvSpPr>
        <p:spPr/>
        <p:txBody>
          <a:bodyPr/>
          <a:lstStyle/>
          <a:p>
            <a:endParaRPr lang="es-ES"/>
          </a:p>
        </p:txBody>
      </p:sp>
      <p:sp>
        <p:nvSpPr>
          <p:cNvPr id="4" name="Marcador de número de diapositiva 3">
            <a:extLst>
              <a:ext uri="{FF2B5EF4-FFF2-40B4-BE49-F238E27FC236}">
                <a16:creationId xmlns:a16="http://schemas.microsoft.com/office/drawing/2014/main" id="{488B7781-4EDF-42B0-B2C4-1DA0047FFC8A}"/>
              </a:ext>
            </a:extLst>
          </p:cNvPr>
          <p:cNvSpPr txBox="1"/>
          <p:nvPr/>
        </p:nvSpPr>
        <p:spPr>
          <a:xfrm>
            <a:off x="3884608" y="8685208"/>
            <a:ext cx="2971800" cy="458791"/>
          </a:xfrm>
          <a:prstGeom prst="rect">
            <a:avLst/>
          </a:prstGeom>
          <a:noFill/>
          <a:ln cap="flat">
            <a:noFill/>
          </a:ln>
        </p:spPr>
        <p:txBody>
          <a:bodyPr vert="horz" wrap="square" lIns="91440" tIns="45720" rIns="91440" bIns="45720" anchor="b" anchorCtr="0" compatLnSpc="1">
            <a:noAutofit/>
          </a:bodyPr>
          <a:lstStyle/>
          <a:p>
            <a:pPr marL="0" marR="0" lvl="0" indent="0" algn="r"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fld id="{17282A53-A1EC-46D9-AFA2-C960D56214B6}" type="slidenum">
              <a:t>4</a:t>
            </a:fld>
            <a:endParaRPr lang="es-ES" sz="1200" b="0" i="0" u="none" strike="noStrike" kern="1200" cap="none" spc="0" baseline="0">
              <a:solidFill>
                <a:srgbClr val="000000"/>
              </a:solidFill>
              <a:uFillTx/>
              <a:latin typeface="Calibri"/>
            </a:endParaRPr>
          </a:p>
        </p:txBody>
      </p:sp>
    </p:spTree>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Marcador de imagen de diapositiva 1">
            <a:extLst>
              <a:ext uri="{FF2B5EF4-FFF2-40B4-BE49-F238E27FC236}">
                <a16:creationId xmlns:a16="http://schemas.microsoft.com/office/drawing/2014/main" id="{AFF31CDB-2B01-42FC-AFD3-B4AF057EEB09}"/>
              </a:ext>
            </a:extLst>
          </p:cNvPr>
          <p:cNvSpPr>
            <a:spLocks noGrp="1" noRot="1" noChangeAspect="1"/>
          </p:cNvSpPr>
          <p:nvPr>
            <p:ph type="sldImg"/>
          </p:nvPr>
        </p:nvSpPr>
        <p:spPr/>
      </p:sp>
      <p:sp>
        <p:nvSpPr>
          <p:cNvPr id="3" name="Marcador de notas 2">
            <a:extLst>
              <a:ext uri="{FF2B5EF4-FFF2-40B4-BE49-F238E27FC236}">
                <a16:creationId xmlns:a16="http://schemas.microsoft.com/office/drawing/2014/main" id="{12F43846-FC91-4D3F-82E8-FE4EE8CC5DFB}"/>
              </a:ext>
            </a:extLst>
          </p:cNvPr>
          <p:cNvSpPr txBox="1">
            <a:spLocks noGrp="1"/>
          </p:cNvSpPr>
          <p:nvPr>
            <p:ph type="body" sz="quarter" idx="1"/>
          </p:nvPr>
        </p:nvSpPr>
        <p:spPr/>
        <p:txBody>
          <a:bodyPr/>
          <a:lstStyle/>
          <a:p>
            <a:endParaRPr lang="es-ES"/>
          </a:p>
        </p:txBody>
      </p:sp>
      <p:sp>
        <p:nvSpPr>
          <p:cNvPr id="4" name="Marcador de número de diapositiva 3">
            <a:extLst>
              <a:ext uri="{FF2B5EF4-FFF2-40B4-BE49-F238E27FC236}">
                <a16:creationId xmlns:a16="http://schemas.microsoft.com/office/drawing/2014/main" id="{5395A21C-C828-455A-AEC7-E1F2D2FA566D}"/>
              </a:ext>
            </a:extLst>
          </p:cNvPr>
          <p:cNvSpPr txBox="1"/>
          <p:nvPr/>
        </p:nvSpPr>
        <p:spPr>
          <a:xfrm>
            <a:off x="3884608" y="8685208"/>
            <a:ext cx="2971800" cy="458791"/>
          </a:xfrm>
          <a:prstGeom prst="rect">
            <a:avLst/>
          </a:prstGeom>
          <a:noFill/>
          <a:ln cap="flat">
            <a:noFill/>
          </a:ln>
        </p:spPr>
        <p:txBody>
          <a:bodyPr vert="horz" wrap="square" lIns="91440" tIns="45720" rIns="91440" bIns="45720" anchor="b" anchorCtr="0" compatLnSpc="1">
            <a:noAutofit/>
          </a:bodyPr>
          <a:lstStyle/>
          <a:p>
            <a:pPr marL="0" marR="0" lvl="0" indent="0" algn="r"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fld id="{2F4D712A-31ED-4E8C-85C7-18A509AEFB2C}" type="slidenum">
              <a:t>5</a:t>
            </a:fld>
            <a:endParaRPr lang="es-ES" sz="1200" b="0" i="0" u="none" strike="noStrike" kern="1200" cap="none" spc="0" baseline="0">
              <a:solidFill>
                <a:srgbClr val="000000"/>
              </a:solidFill>
              <a:uFillTx/>
              <a:latin typeface="Calibri"/>
            </a:endParaRPr>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Diapositiva de título">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A9E6E3DE-45ED-486E-B9BF-A9A9D79225D7}"/>
              </a:ext>
            </a:extLst>
          </p:cNvPr>
          <p:cNvSpPr txBox="1">
            <a:spLocks noGrp="1"/>
          </p:cNvSpPr>
          <p:nvPr>
            <p:ph type="ctrTitle"/>
          </p:nvPr>
        </p:nvSpPr>
        <p:spPr>
          <a:xfrm>
            <a:off x="1524003" y="1122361"/>
            <a:ext cx="9144000" cy="2387598"/>
          </a:xfrm>
        </p:spPr>
        <p:txBody>
          <a:bodyPr anchor="b" anchorCtr="1"/>
          <a:lstStyle>
            <a:lvl1pPr algn="ctr">
              <a:defRPr sz="6000"/>
            </a:lvl1pPr>
          </a:lstStyle>
          <a:p>
            <a:pPr lvl="0"/>
            <a:r>
              <a:rPr lang="es-ES"/>
              <a:t>Haga clic para modificar el estilo de título del patrón</a:t>
            </a:r>
          </a:p>
        </p:txBody>
      </p:sp>
      <p:sp>
        <p:nvSpPr>
          <p:cNvPr id="3" name="Subtítulo 2">
            <a:extLst>
              <a:ext uri="{FF2B5EF4-FFF2-40B4-BE49-F238E27FC236}">
                <a16:creationId xmlns:a16="http://schemas.microsoft.com/office/drawing/2014/main" id="{672DA488-4BD4-4045-A868-7E47D1A99DE2}"/>
              </a:ext>
            </a:extLst>
          </p:cNvPr>
          <p:cNvSpPr txBox="1">
            <a:spLocks noGrp="1"/>
          </p:cNvSpPr>
          <p:nvPr>
            <p:ph type="subTitle" idx="1"/>
          </p:nvPr>
        </p:nvSpPr>
        <p:spPr>
          <a:xfrm>
            <a:off x="1524003" y="3602041"/>
            <a:ext cx="9144000" cy="1655758"/>
          </a:xfrm>
        </p:spPr>
        <p:txBody>
          <a:bodyPr anchorCtr="1"/>
          <a:lstStyle>
            <a:lvl1pPr marL="0" indent="0" algn="ctr">
              <a:buNone/>
              <a:defRPr sz="2400"/>
            </a:lvl1pPr>
          </a:lstStyle>
          <a:p>
            <a:pPr lvl="0"/>
            <a:r>
              <a:rPr lang="es-ES"/>
              <a:t>Haga clic para modificar el estilo de subtítulo del patrón</a:t>
            </a:r>
          </a:p>
        </p:txBody>
      </p:sp>
      <p:sp>
        <p:nvSpPr>
          <p:cNvPr id="4" name="Marcador de fecha 3">
            <a:extLst>
              <a:ext uri="{FF2B5EF4-FFF2-40B4-BE49-F238E27FC236}">
                <a16:creationId xmlns:a16="http://schemas.microsoft.com/office/drawing/2014/main" id="{E249A4D7-31B7-4C2A-96DD-285906803316}"/>
              </a:ext>
            </a:extLst>
          </p:cNvPr>
          <p:cNvSpPr txBox="1">
            <a:spLocks noGrp="1"/>
          </p:cNvSpPr>
          <p:nvPr>
            <p:ph type="dt" sz="half" idx="7"/>
          </p:nvPr>
        </p:nvSpPr>
        <p:spPr/>
        <p:txBody>
          <a:bodyPr/>
          <a:lstStyle>
            <a:lvl1pPr>
              <a:defRPr/>
            </a:lvl1pPr>
          </a:lstStyle>
          <a:p>
            <a:pPr lvl="0"/>
            <a:fld id="{C7489D9F-059B-4822-BDC2-E0AFAD6DBF70}" type="datetime1">
              <a:rPr lang="es-ES"/>
              <a:pPr lvl="0"/>
              <a:t>04/03/2021</a:t>
            </a:fld>
            <a:endParaRPr lang="es-ES"/>
          </a:p>
        </p:txBody>
      </p:sp>
      <p:sp>
        <p:nvSpPr>
          <p:cNvPr id="5" name="Marcador de pie de página 4">
            <a:extLst>
              <a:ext uri="{FF2B5EF4-FFF2-40B4-BE49-F238E27FC236}">
                <a16:creationId xmlns:a16="http://schemas.microsoft.com/office/drawing/2014/main" id="{1AE83DFF-58F4-48EF-AFD5-04FF692AEDC8}"/>
              </a:ext>
            </a:extLst>
          </p:cNvPr>
          <p:cNvSpPr txBox="1">
            <a:spLocks noGrp="1"/>
          </p:cNvSpPr>
          <p:nvPr>
            <p:ph type="ftr" sz="quarter" idx="9"/>
          </p:nvPr>
        </p:nvSpPr>
        <p:spPr/>
        <p:txBody>
          <a:bodyPr/>
          <a:lstStyle>
            <a:lvl1pPr>
              <a:defRPr/>
            </a:lvl1pPr>
          </a:lstStyle>
          <a:p>
            <a:pPr lvl="0"/>
            <a:endParaRPr lang="es-ES"/>
          </a:p>
        </p:txBody>
      </p:sp>
      <p:sp>
        <p:nvSpPr>
          <p:cNvPr id="6" name="Marcador de número de diapositiva 5">
            <a:extLst>
              <a:ext uri="{FF2B5EF4-FFF2-40B4-BE49-F238E27FC236}">
                <a16:creationId xmlns:a16="http://schemas.microsoft.com/office/drawing/2014/main" id="{268649C6-59BE-4084-BD8C-08E217907472}"/>
              </a:ext>
            </a:extLst>
          </p:cNvPr>
          <p:cNvSpPr txBox="1">
            <a:spLocks noGrp="1"/>
          </p:cNvSpPr>
          <p:nvPr>
            <p:ph type="sldNum" sz="quarter" idx="8"/>
          </p:nvPr>
        </p:nvSpPr>
        <p:spPr/>
        <p:txBody>
          <a:bodyPr/>
          <a:lstStyle>
            <a:lvl1pPr>
              <a:defRPr/>
            </a:lvl1pPr>
          </a:lstStyle>
          <a:p>
            <a:pPr lvl="0"/>
            <a:fld id="{07004C05-BCF3-40B6-B48E-CC1431F940B6}" type="slidenum">
              <a:t>‹Nº›</a:t>
            </a:fld>
            <a:endParaRPr lang="es-ES"/>
          </a:p>
        </p:txBody>
      </p:sp>
    </p:spTree>
    <p:extLst>
      <p:ext uri="{BB962C8B-B14F-4D97-AF65-F5344CB8AC3E}">
        <p14:creationId xmlns:p14="http://schemas.microsoft.com/office/powerpoint/2010/main" val="2161410589"/>
      </p:ext>
    </p:extLst>
  </p:cSld>
  <p:clrMapOvr>
    <a:masterClrMapping/>
  </p:clrMapOvr>
  <p:hf sldNum="0" hdr="0" ftr="0" dt="0"/>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ítulo y objetos">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21234D2A-CB55-4F7F-B67C-BB6801413140}"/>
              </a:ext>
            </a:extLst>
          </p:cNvPr>
          <p:cNvSpPr txBox="1">
            <a:spLocks noGrp="1"/>
          </p:cNvSpPr>
          <p:nvPr>
            <p:ph type="title"/>
          </p:nvPr>
        </p:nvSpPr>
        <p:spPr/>
        <p:txBody>
          <a:bodyPr/>
          <a:lstStyle>
            <a:lvl1pPr>
              <a:defRPr/>
            </a:lvl1pPr>
          </a:lstStyle>
          <a:p>
            <a:pPr lvl="0"/>
            <a:r>
              <a:rPr lang="es-ES"/>
              <a:t>Haga clic para modificar el estilo de título del patrón</a:t>
            </a:r>
          </a:p>
        </p:txBody>
      </p:sp>
      <p:sp>
        <p:nvSpPr>
          <p:cNvPr id="3" name="Marcador de contenido 2">
            <a:extLst>
              <a:ext uri="{FF2B5EF4-FFF2-40B4-BE49-F238E27FC236}">
                <a16:creationId xmlns:a16="http://schemas.microsoft.com/office/drawing/2014/main" id="{5825FC9C-3D83-4A55-8223-5E985AA98210}"/>
              </a:ext>
            </a:extLst>
          </p:cNvPr>
          <p:cNvSpPr txBox="1">
            <a:spLocks noGrp="1"/>
          </p:cNvSpPr>
          <p:nvPr>
            <p:ph idx="1"/>
          </p:nvPr>
        </p:nvSpPr>
        <p:spPr/>
        <p:txBody>
          <a:bodyPr/>
          <a:lstStyle>
            <a:lvl1pPr>
              <a:defRPr/>
            </a:lvl1pPr>
            <a:lvl2pPr>
              <a:defRPr/>
            </a:lvl2pPr>
            <a:lvl3pPr>
              <a:defRPr/>
            </a:lvl3pPr>
            <a:lvl4pPr>
              <a:defRPr/>
            </a:lvl4pPr>
            <a:lvl5pPr>
              <a:defRPr/>
            </a:lvl5pPr>
          </a:lstStyle>
          <a:p>
            <a:pPr lvl="0"/>
            <a:r>
              <a:rPr lang="es-ES"/>
              <a:t>Haga clic para modificar los estilos de texto del patrón</a:t>
            </a:r>
          </a:p>
          <a:p>
            <a:pPr lvl="1"/>
            <a:r>
              <a:rPr lang="es-ES"/>
              <a:t>Segundo nivel</a:t>
            </a:r>
          </a:p>
          <a:p>
            <a:pPr lvl="2"/>
            <a:r>
              <a:rPr lang="es-ES"/>
              <a:t>Tercer nivel</a:t>
            </a:r>
          </a:p>
          <a:p>
            <a:pPr lvl="3"/>
            <a:r>
              <a:rPr lang="es-ES"/>
              <a:t>Cuarto nivel</a:t>
            </a:r>
          </a:p>
          <a:p>
            <a:pPr lvl="4"/>
            <a:r>
              <a:rPr lang="es-ES"/>
              <a:t>Quinto nivel</a:t>
            </a:r>
          </a:p>
        </p:txBody>
      </p:sp>
      <p:sp>
        <p:nvSpPr>
          <p:cNvPr id="4" name="Marcador de fecha 3">
            <a:extLst>
              <a:ext uri="{FF2B5EF4-FFF2-40B4-BE49-F238E27FC236}">
                <a16:creationId xmlns:a16="http://schemas.microsoft.com/office/drawing/2014/main" id="{230D7CE2-580C-4FFA-B807-3463D8EF53FE}"/>
              </a:ext>
            </a:extLst>
          </p:cNvPr>
          <p:cNvSpPr txBox="1">
            <a:spLocks noGrp="1"/>
          </p:cNvSpPr>
          <p:nvPr>
            <p:ph type="dt" sz="half" idx="7"/>
          </p:nvPr>
        </p:nvSpPr>
        <p:spPr/>
        <p:txBody>
          <a:bodyPr/>
          <a:lstStyle>
            <a:lvl1pPr>
              <a:defRPr/>
            </a:lvl1pPr>
          </a:lstStyle>
          <a:p>
            <a:pPr lvl="0"/>
            <a:fld id="{0873A7FB-EE4B-423D-AA62-A5E480EDE91D}" type="datetime1">
              <a:rPr lang="es-ES"/>
              <a:pPr lvl="0"/>
              <a:t>04/03/2021</a:t>
            </a:fld>
            <a:endParaRPr lang="es-ES"/>
          </a:p>
        </p:txBody>
      </p:sp>
      <p:sp>
        <p:nvSpPr>
          <p:cNvPr id="5" name="Marcador de pie de página 4">
            <a:extLst>
              <a:ext uri="{FF2B5EF4-FFF2-40B4-BE49-F238E27FC236}">
                <a16:creationId xmlns:a16="http://schemas.microsoft.com/office/drawing/2014/main" id="{1E561608-639F-481E-8A48-633A27590D81}"/>
              </a:ext>
            </a:extLst>
          </p:cNvPr>
          <p:cNvSpPr txBox="1">
            <a:spLocks noGrp="1"/>
          </p:cNvSpPr>
          <p:nvPr>
            <p:ph type="ftr" sz="quarter" idx="9"/>
          </p:nvPr>
        </p:nvSpPr>
        <p:spPr/>
        <p:txBody>
          <a:bodyPr/>
          <a:lstStyle>
            <a:lvl1pPr>
              <a:defRPr/>
            </a:lvl1pPr>
          </a:lstStyle>
          <a:p>
            <a:pPr lvl="0"/>
            <a:endParaRPr lang="es-ES"/>
          </a:p>
        </p:txBody>
      </p:sp>
      <p:sp>
        <p:nvSpPr>
          <p:cNvPr id="6" name="Marcador de número de diapositiva 5">
            <a:extLst>
              <a:ext uri="{FF2B5EF4-FFF2-40B4-BE49-F238E27FC236}">
                <a16:creationId xmlns:a16="http://schemas.microsoft.com/office/drawing/2014/main" id="{1B9E375D-A061-41B5-84BD-CCA16D583C29}"/>
              </a:ext>
            </a:extLst>
          </p:cNvPr>
          <p:cNvSpPr txBox="1">
            <a:spLocks noGrp="1"/>
          </p:cNvSpPr>
          <p:nvPr>
            <p:ph type="sldNum" sz="quarter" idx="8"/>
          </p:nvPr>
        </p:nvSpPr>
        <p:spPr/>
        <p:txBody>
          <a:bodyPr/>
          <a:lstStyle>
            <a:lvl1pPr>
              <a:defRPr/>
            </a:lvl1pPr>
          </a:lstStyle>
          <a:p>
            <a:pPr lvl="0"/>
            <a:fld id="{46183ECF-67C2-4D0E-B442-E9073D265869}" type="slidenum">
              <a:t>‹Nº›</a:t>
            </a:fld>
            <a:endParaRPr lang="es-ES"/>
          </a:p>
        </p:txBody>
      </p:sp>
    </p:spTree>
    <p:extLst>
      <p:ext uri="{BB962C8B-B14F-4D97-AF65-F5344CB8AC3E}">
        <p14:creationId xmlns:p14="http://schemas.microsoft.com/office/powerpoint/2010/main" val="3735119080"/>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Encabezado de sección">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950C856F-35E5-4BE1-842A-07729FA6C91F}"/>
              </a:ext>
            </a:extLst>
          </p:cNvPr>
          <p:cNvSpPr txBox="1">
            <a:spLocks noGrp="1"/>
          </p:cNvSpPr>
          <p:nvPr>
            <p:ph type="title"/>
          </p:nvPr>
        </p:nvSpPr>
        <p:spPr>
          <a:xfrm>
            <a:off x="831847" y="1709735"/>
            <a:ext cx="10515600" cy="2852735"/>
          </a:xfrm>
        </p:spPr>
        <p:txBody>
          <a:bodyPr anchor="b"/>
          <a:lstStyle>
            <a:lvl1pPr>
              <a:defRPr sz="6000"/>
            </a:lvl1pPr>
          </a:lstStyle>
          <a:p>
            <a:pPr lvl="0"/>
            <a:r>
              <a:rPr lang="es-ES"/>
              <a:t>Haga clic para modificar el estilo de título del patrón</a:t>
            </a:r>
          </a:p>
        </p:txBody>
      </p:sp>
      <p:sp>
        <p:nvSpPr>
          <p:cNvPr id="3" name="Marcador de texto 2">
            <a:extLst>
              <a:ext uri="{FF2B5EF4-FFF2-40B4-BE49-F238E27FC236}">
                <a16:creationId xmlns:a16="http://schemas.microsoft.com/office/drawing/2014/main" id="{CCD077E6-125E-4B4E-B77A-299813D87B6E}"/>
              </a:ext>
            </a:extLst>
          </p:cNvPr>
          <p:cNvSpPr txBox="1">
            <a:spLocks noGrp="1"/>
          </p:cNvSpPr>
          <p:nvPr>
            <p:ph type="body" idx="1"/>
          </p:nvPr>
        </p:nvSpPr>
        <p:spPr>
          <a:xfrm>
            <a:off x="831847" y="4589465"/>
            <a:ext cx="10515600" cy="1500182"/>
          </a:xfrm>
        </p:spPr>
        <p:txBody>
          <a:bodyPr/>
          <a:lstStyle>
            <a:lvl1pPr marL="0" indent="0">
              <a:buNone/>
              <a:defRPr sz="2400">
                <a:solidFill>
                  <a:srgbClr val="898989"/>
                </a:solidFill>
              </a:defRPr>
            </a:lvl1pPr>
          </a:lstStyle>
          <a:p>
            <a:pPr lvl="0"/>
            <a:r>
              <a:rPr lang="es-ES"/>
              <a:t>Haga clic para modificar los estilos de texto del patrón</a:t>
            </a:r>
          </a:p>
        </p:txBody>
      </p:sp>
      <p:sp>
        <p:nvSpPr>
          <p:cNvPr id="4" name="Marcador de fecha 3">
            <a:extLst>
              <a:ext uri="{FF2B5EF4-FFF2-40B4-BE49-F238E27FC236}">
                <a16:creationId xmlns:a16="http://schemas.microsoft.com/office/drawing/2014/main" id="{0B0FB7BF-2A99-4CB4-B4D4-C3FD1D10267C}"/>
              </a:ext>
            </a:extLst>
          </p:cNvPr>
          <p:cNvSpPr txBox="1">
            <a:spLocks noGrp="1"/>
          </p:cNvSpPr>
          <p:nvPr>
            <p:ph type="dt" sz="half" idx="7"/>
          </p:nvPr>
        </p:nvSpPr>
        <p:spPr/>
        <p:txBody>
          <a:bodyPr/>
          <a:lstStyle>
            <a:lvl1pPr>
              <a:defRPr/>
            </a:lvl1pPr>
          </a:lstStyle>
          <a:p>
            <a:pPr lvl="0"/>
            <a:fld id="{1742C4B2-8747-413D-A5D2-6C78D9D22D32}" type="datetime1">
              <a:rPr lang="es-ES"/>
              <a:pPr lvl="0"/>
              <a:t>04/03/2021</a:t>
            </a:fld>
            <a:endParaRPr lang="es-ES"/>
          </a:p>
        </p:txBody>
      </p:sp>
      <p:sp>
        <p:nvSpPr>
          <p:cNvPr id="5" name="Marcador de pie de página 4">
            <a:extLst>
              <a:ext uri="{FF2B5EF4-FFF2-40B4-BE49-F238E27FC236}">
                <a16:creationId xmlns:a16="http://schemas.microsoft.com/office/drawing/2014/main" id="{D4039295-D7FD-43E7-A738-E68A43E27035}"/>
              </a:ext>
            </a:extLst>
          </p:cNvPr>
          <p:cNvSpPr txBox="1">
            <a:spLocks noGrp="1"/>
          </p:cNvSpPr>
          <p:nvPr>
            <p:ph type="ftr" sz="quarter" idx="9"/>
          </p:nvPr>
        </p:nvSpPr>
        <p:spPr/>
        <p:txBody>
          <a:bodyPr/>
          <a:lstStyle>
            <a:lvl1pPr>
              <a:defRPr/>
            </a:lvl1pPr>
          </a:lstStyle>
          <a:p>
            <a:pPr lvl="0"/>
            <a:endParaRPr lang="es-ES"/>
          </a:p>
        </p:txBody>
      </p:sp>
      <p:sp>
        <p:nvSpPr>
          <p:cNvPr id="6" name="Marcador de número de diapositiva 5">
            <a:extLst>
              <a:ext uri="{FF2B5EF4-FFF2-40B4-BE49-F238E27FC236}">
                <a16:creationId xmlns:a16="http://schemas.microsoft.com/office/drawing/2014/main" id="{352493FC-951E-4464-8687-A6D763DF8A30}"/>
              </a:ext>
            </a:extLst>
          </p:cNvPr>
          <p:cNvSpPr txBox="1">
            <a:spLocks noGrp="1"/>
          </p:cNvSpPr>
          <p:nvPr>
            <p:ph type="sldNum" sz="quarter" idx="8"/>
          </p:nvPr>
        </p:nvSpPr>
        <p:spPr/>
        <p:txBody>
          <a:bodyPr/>
          <a:lstStyle>
            <a:lvl1pPr>
              <a:defRPr/>
            </a:lvl1pPr>
          </a:lstStyle>
          <a:p>
            <a:pPr lvl="0"/>
            <a:fld id="{B9915EE0-E3BD-4626-82DD-739565792045}" type="slidenum">
              <a:t>‹Nº›</a:t>
            </a:fld>
            <a:endParaRPr lang="es-ES"/>
          </a:p>
        </p:txBody>
      </p:sp>
    </p:spTree>
    <p:extLst>
      <p:ext uri="{BB962C8B-B14F-4D97-AF65-F5344CB8AC3E}">
        <p14:creationId xmlns:p14="http://schemas.microsoft.com/office/powerpoint/2010/main" val="2256299291"/>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os objetos">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534805AD-46DC-4A67-AB05-6C9E330D3986}"/>
              </a:ext>
            </a:extLst>
          </p:cNvPr>
          <p:cNvSpPr txBox="1">
            <a:spLocks noGrp="1"/>
          </p:cNvSpPr>
          <p:nvPr>
            <p:ph type="title"/>
          </p:nvPr>
        </p:nvSpPr>
        <p:spPr/>
        <p:txBody>
          <a:bodyPr/>
          <a:lstStyle>
            <a:lvl1pPr>
              <a:defRPr/>
            </a:lvl1pPr>
          </a:lstStyle>
          <a:p>
            <a:pPr lvl="0"/>
            <a:r>
              <a:rPr lang="es-ES"/>
              <a:t>Haga clic para modificar el estilo de título del patrón</a:t>
            </a:r>
          </a:p>
        </p:txBody>
      </p:sp>
      <p:sp>
        <p:nvSpPr>
          <p:cNvPr id="3" name="Marcador de contenido 2">
            <a:extLst>
              <a:ext uri="{FF2B5EF4-FFF2-40B4-BE49-F238E27FC236}">
                <a16:creationId xmlns:a16="http://schemas.microsoft.com/office/drawing/2014/main" id="{852541DD-F55D-4210-A736-AB13A66AA778}"/>
              </a:ext>
            </a:extLst>
          </p:cNvPr>
          <p:cNvSpPr txBox="1">
            <a:spLocks noGrp="1"/>
          </p:cNvSpPr>
          <p:nvPr>
            <p:ph idx="1"/>
          </p:nvPr>
        </p:nvSpPr>
        <p:spPr>
          <a:xfrm>
            <a:off x="838203" y="1825627"/>
            <a:ext cx="5181603" cy="4351336"/>
          </a:xfrm>
        </p:spPr>
        <p:txBody>
          <a:bodyPr/>
          <a:lstStyle>
            <a:lvl1pPr>
              <a:defRPr/>
            </a:lvl1pPr>
            <a:lvl2pPr>
              <a:defRPr/>
            </a:lvl2pPr>
            <a:lvl3pPr>
              <a:defRPr/>
            </a:lvl3pPr>
            <a:lvl4pPr>
              <a:defRPr/>
            </a:lvl4pPr>
            <a:lvl5pPr>
              <a:defRPr/>
            </a:lvl5pPr>
          </a:lstStyle>
          <a:p>
            <a:pPr lvl="0"/>
            <a:r>
              <a:rPr lang="es-ES"/>
              <a:t>Haga clic para modificar los estilos de texto del patrón</a:t>
            </a:r>
          </a:p>
          <a:p>
            <a:pPr lvl="1"/>
            <a:r>
              <a:rPr lang="es-ES"/>
              <a:t>Segundo nivel</a:t>
            </a:r>
          </a:p>
          <a:p>
            <a:pPr lvl="2"/>
            <a:r>
              <a:rPr lang="es-ES"/>
              <a:t>Tercer nivel</a:t>
            </a:r>
          </a:p>
          <a:p>
            <a:pPr lvl="3"/>
            <a:r>
              <a:rPr lang="es-ES"/>
              <a:t>Cuarto nivel</a:t>
            </a:r>
          </a:p>
          <a:p>
            <a:pPr lvl="4"/>
            <a:r>
              <a:rPr lang="es-ES"/>
              <a:t>Quinto nivel</a:t>
            </a:r>
          </a:p>
        </p:txBody>
      </p:sp>
      <p:sp>
        <p:nvSpPr>
          <p:cNvPr id="4" name="Marcador de contenido 3">
            <a:extLst>
              <a:ext uri="{FF2B5EF4-FFF2-40B4-BE49-F238E27FC236}">
                <a16:creationId xmlns:a16="http://schemas.microsoft.com/office/drawing/2014/main" id="{CA331131-D1FA-4494-8663-91DB4679B08C}"/>
              </a:ext>
            </a:extLst>
          </p:cNvPr>
          <p:cNvSpPr txBox="1">
            <a:spLocks noGrp="1"/>
          </p:cNvSpPr>
          <p:nvPr>
            <p:ph idx="2"/>
          </p:nvPr>
        </p:nvSpPr>
        <p:spPr>
          <a:xfrm>
            <a:off x="6172200" y="1825627"/>
            <a:ext cx="5181603" cy="4351336"/>
          </a:xfrm>
        </p:spPr>
        <p:txBody>
          <a:bodyPr/>
          <a:lstStyle>
            <a:lvl1pPr>
              <a:defRPr/>
            </a:lvl1pPr>
            <a:lvl2pPr>
              <a:defRPr/>
            </a:lvl2pPr>
            <a:lvl3pPr>
              <a:defRPr/>
            </a:lvl3pPr>
            <a:lvl4pPr>
              <a:defRPr/>
            </a:lvl4pPr>
            <a:lvl5pPr>
              <a:defRPr/>
            </a:lvl5pPr>
          </a:lstStyle>
          <a:p>
            <a:pPr lvl="0"/>
            <a:r>
              <a:rPr lang="es-ES"/>
              <a:t>Haga clic para modificar los estilos de texto del patrón</a:t>
            </a:r>
          </a:p>
          <a:p>
            <a:pPr lvl="1"/>
            <a:r>
              <a:rPr lang="es-ES"/>
              <a:t>Segundo nivel</a:t>
            </a:r>
          </a:p>
          <a:p>
            <a:pPr lvl="2"/>
            <a:r>
              <a:rPr lang="es-ES"/>
              <a:t>Tercer nivel</a:t>
            </a:r>
          </a:p>
          <a:p>
            <a:pPr lvl="3"/>
            <a:r>
              <a:rPr lang="es-ES"/>
              <a:t>Cuarto nivel</a:t>
            </a:r>
          </a:p>
          <a:p>
            <a:pPr lvl="4"/>
            <a:r>
              <a:rPr lang="es-ES"/>
              <a:t>Quinto nivel</a:t>
            </a:r>
          </a:p>
        </p:txBody>
      </p:sp>
      <p:sp>
        <p:nvSpPr>
          <p:cNvPr id="5" name="Marcador de fecha 4">
            <a:extLst>
              <a:ext uri="{FF2B5EF4-FFF2-40B4-BE49-F238E27FC236}">
                <a16:creationId xmlns:a16="http://schemas.microsoft.com/office/drawing/2014/main" id="{FF2FBEBF-4034-48D3-909A-0A6CE7320490}"/>
              </a:ext>
            </a:extLst>
          </p:cNvPr>
          <p:cNvSpPr txBox="1">
            <a:spLocks noGrp="1"/>
          </p:cNvSpPr>
          <p:nvPr>
            <p:ph type="dt" sz="half" idx="7"/>
          </p:nvPr>
        </p:nvSpPr>
        <p:spPr/>
        <p:txBody>
          <a:bodyPr/>
          <a:lstStyle>
            <a:lvl1pPr>
              <a:defRPr/>
            </a:lvl1pPr>
          </a:lstStyle>
          <a:p>
            <a:pPr lvl="0"/>
            <a:fld id="{D0D4F171-CF88-4422-83E4-0EE3DC1DE7B7}" type="datetime1">
              <a:rPr lang="es-ES"/>
              <a:pPr lvl="0"/>
              <a:t>04/03/2021</a:t>
            </a:fld>
            <a:endParaRPr lang="es-ES"/>
          </a:p>
        </p:txBody>
      </p:sp>
      <p:sp>
        <p:nvSpPr>
          <p:cNvPr id="6" name="Marcador de pie de página 5">
            <a:extLst>
              <a:ext uri="{FF2B5EF4-FFF2-40B4-BE49-F238E27FC236}">
                <a16:creationId xmlns:a16="http://schemas.microsoft.com/office/drawing/2014/main" id="{F75666C3-DB33-4CB3-9A3E-3D0003524599}"/>
              </a:ext>
            </a:extLst>
          </p:cNvPr>
          <p:cNvSpPr txBox="1">
            <a:spLocks noGrp="1"/>
          </p:cNvSpPr>
          <p:nvPr>
            <p:ph type="ftr" sz="quarter" idx="9"/>
          </p:nvPr>
        </p:nvSpPr>
        <p:spPr/>
        <p:txBody>
          <a:bodyPr/>
          <a:lstStyle>
            <a:lvl1pPr>
              <a:defRPr/>
            </a:lvl1pPr>
          </a:lstStyle>
          <a:p>
            <a:pPr lvl="0"/>
            <a:endParaRPr lang="es-ES"/>
          </a:p>
        </p:txBody>
      </p:sp>
      <p:sp>
        <p:nvSpPr>
          <p:cNvPr id="7" name="Marcador de número de diapositiva 6">
            <a:extLst>
              <a:ext uri="{FF2B5EF4-FFF2-40B4-BE49-F238E27FC236}">
                <a16:creationId xmlns:a16="http://schemas.microsoft.com/office/drawing/2014/main" id="{607A07FD-2128-4866-B323-E252B64965C6}"/>
              </a:ext>
            </a:extLst>
          </p:cNvPr>
          <p:cNvSpPr txBox="1">
            <a:spLocks noGrp="1"/>
          </p:cNvSpPr>
          <p:nvPr>
            <p:ph type="sldNum" sz="quarter" idx="8"/>
          </p:nvPr>
        </p:nvSpPr>
        <p:spPr/>
        <p:txBody>
          <a:bodyPr/>
          <a:lstStyle>
            <a:lvl1pPr>
              <a:defRPr/>
            </a:lvl1pPr>
          </a:lstStyle>
          <a:p>
            <a:pPr lvl="0"/>
            <a:fld id="{80F11375-96E8-41E2-B91E-77FF45EBF117}" type="slidenum">
              <a:t>‹Nº›</a:t>
            </a:fld>
            <a:endParaRPr lang="es-ES"/>
          </a:p>
        </p:txBody>
      </p:sp>
    </p:spTree>
    <p:extLst>
      <p:ext uri="{BB962C8B-B14F-4D97-AF65-F5344CB8AC3E}">
        <p14:creationId xmlns:p14="http://schemas.microsoft.com/office/powerpoint/2010/main" val="1338681825"/>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ación">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387DBDCA-51F9-4478-AF96-2F42EE6D6F4B}"/>
              </a:ext>
            </a:extLst>
          </p:cNvPr>
          <p:cNvSpPr txBox="1">
            <a:spLocks noGrp="1"/>
          </p:cNvSpPr>
          <p:nvPr>
            <p:ph type="title"/>
          </p:nvPr>
        </p:nvSpPr>
        <p:spPr>
          <a:xfrm>
            <a:off x="839784" y="365129"/>
            <a:ext cx="10515600" cy="1325559"/>
          </a:xfrm>
        </p:spPr>
        <p:txBody>
          <a:bodyPr/>
          <a:lstStyle>
            <a:lvl1pPr>
              <a:defRPr/>
            </a:lvl1pPr>
          </a:lstStyle>
          <a:p>
            <a:pPr lvl="0"/>
            <a:r>
              <a:rPr lang="es-ES"/>
              <a:t>Haga clic para modificar el estilo de título del patrón</a:t>
            </a:r>
          </a:p>
        </p:txBody>
      </p:sp>
      <p:sp>
        <p:nvSpPr>
          <p:cNvPr id="3" name="Marcador de texto 2">
            <a:extLst>
              <a:ext uri="{FF2B5EF4-FFF2-40B4-BE49-F238E27FC236}">
                <a16:creationId xmlns:a16="http://schemas.microsoft.com/office/drawing/2014/main" id="{D349B67D-9CAE-4B0A-BA57-ECF0974FFF67}"/>
              </a:ext>
            </a:extLst>
          </p:cNvPr>
          <p:cNvSpPr txBox="1">
            <a:spLocks noGrp="1"/>
          </p:cNvSpPr>
          <p:nvPr>
            <p:ph type="body" idx="1"/>
          </p:nvPr>
        </p:nvSpPr>
        <p:spPr>
          <a:xfrm>
            <a:off x="839784" y="1681160"/>
            <a:ext cx="5157782" cy="823910"/>
          </a:xfrm>
        </p:spPr>
        <p:txBody>
          <a:bodyPr anchor="b"/>
          <a:lstStyle>
            <a:lvl1pPr marL="0" indent="0">
              <a:buNone/>
              <a:defRPr sz="2400" b="1"/>
            </a:lvl1pPr>
          </a:lstStyle>
          <a:p>
            <a:pPr lvl="0"/>
            <a:r>
              <a:rPr lang="es-ES"/>
              <a:t>Haga clic para modificar los estilos de texto del patrón</a:t>
            </a:r>
          </a:p>
        </p:txBody>
      </p:sp>
      <p:sp>
        <p:nvSpPr>
          <p:cNvPr id="4" name="Marcador de contenido 3">
            <a:extLst>
              <a:ext uri="{FF2B5EF4-FFF2-40B4-BE49-F238E27FC236}">
                <a16:creationId xmlns:a16="http://schemas.microsoft.com/office/drawing/2014/main" id="{4BBD8B1B-9E73-4397-A9E0-4EFFB0C025A7}"/>
              </a:ext>
            </a:extLst>
          </p:cNvPr>
          <p:cNvSpPr txBox="1">
            <a:spLocks noGrp="1"/>
          </p:cNvSpPr>
          <p:nvPr>
            <p:ph idx="2"/>
          </p:nvPr>
        </p:nvSpPr>
        <p:spPr>
          <a:xfrm>
            <a:off x="839784" y="2505071"/>
            <a:ext cx="5157782" cy="3684583"/>
          </a:xfrm>
        </p:spPr>
        <p:txBody>
          <a:bodyPr/>
          <a:lstStyle>
            <a:lvl1pPr>
              <a:defRPr/>
            </a:lvl1pPr>
            <a:lvl2pPr>
              <a:defRPr/>
            </a:lvl2pPr>
            <a:lvl3pPr>
              <a:defRPr/>
            </a:lvl3pPr>
            <a:lvl4pPr>
              <a:defRPr/>
            </a:lvl4pPr>
            <a:lvl5pPr>
              <a:defRPr/>
            </a:lvl5pPr>
          </a:lstStyle>
          <a:p>
            <a:pPr lvl="0"/>
            <a:r>
              <a:rPr lang="es-ES"/>
              <a:t>Haga clic para modificar los estilos de texto del patrón</a:t>
            </a:r>
          </a:p>
          <a:p>
            <a:pPr lvl="1"/>
            <a:r>
              <a:rPr lang="es-ES"/>
              <a:t>Segundo nivel</a:t>
            </a:r>
          </a:p>
          <a:p>
            <a:pPr lvl="2"/>
            <a:r>
              <a:rPr lang="es-ES"/>
              <a:t>Tercer nivel</a:t>
            </a:r>
          </a:p>
          <a:p>
            <a:pPr lvl="3"/>
            <a:r>
              <a:rPr lang="es-ES"/>
              <a:t>Cuarto nivel</a:t>
            </a:r>
          </a:p>
          <a:p>
            <a:pPr lvl="4"/>
            <a:r>
              <a:rPr lang="es-ES"/>
              <a:t>Quinto nivel</a:t>
            </a:r>
          </a:p>
        </p:txBody>
      </p:sp>
      <p:sp>
        <p:nvSpPr>
          <p:cNvPr id="5" name="Marcador de texto 4">
            <a:extLst>
              <a:ext uri="{FF2B5EF4-FFF2-40B4-BE49-F238E27FC236}">
                <a16:creationId xmlns:a16="http://schemas.microsoft.com/office/drawing/2014/main" id="{8DBB5FB5-FF83-4FD6-A854-9453DA666174}"/>
              </a:ext>
            </a:extLst>
          </p:cNvPr>
          <p:cNvSpPr txBox="1">
            <a:spLocks noGrp="1"/>
          </p:cNvSpPr>
          <p:nvPr>
            <p:ph type="body" idx="3"/>
          </p:nvPr>
        </p:nvSpPr>
        <p:spPr>
          <a:xfrm>
            <a:off x="6172200" y="1681160"/>
            <a:ext cx="5183184" cy="823910"/>
          </a:xfrm>
        </p:spPr>
        <p:txBody>
          <a:bodyPr anchor="b"/>
          <a:lstStyle>
            <a:lvl1pPr marL="0" indent="0">
              <a:buNone/>
              <a:defRPr sz="2400" b="1"/>
            </a:lvl1pPr>
          </a:lstStyle>
          <a:p>
            <a:pPr lvl="0"/>
            <a:r>
              <a:rPr lang="es-ES"/>
              <a:t>Haga clic para modificar los estilos de texto del patrón</a:t>
            </a:r>
          </a:p>
        </p:txBody>
      </p:sp>
      <p:sp>
        <p:nvSpPr>
          <p:cNvPr id="6" name="Marcador de contenido 5">
            <a:extLst>
              <a:ext uri="{FF2B5EF4-FFF2-40B4-BE49-F238E27FC236}">
                <a16:creationId xmlns:a16="http://schemas.microsoft.com/office/drawing/2014/main" id="{6C9CB710-4288-495B-9810-BEFA607EAFA3}"/>
              </a:ext>
            </a:extLst>
          </p:cNvPr>
          <p:cNvSpPr txBox="1">
            <a:spLocks noGrp="1"/>
          </p:cNvSpPr>
          <p:nvPr>
            <p:ph idx="4"/>
          </p:nvPr>
        </p:nvSpPr>
        <p:spPr>
          <a:xfrm>
            <a:off x="6172200" y="2505071"/>
            <a:ext cx="5183184" cy="3684583"/>
          </a:xfrm>
        </p:spPr>
        <p:txBody>
          <a:bodyPr/>
          <a:lstStyle>
            <a:lvl1pPr>
              <a:defRPr/>
            </a:lvl1pPr>
            <a:lvl2pPr>
              <a:defRPr/>
            </a:lvl2pPr>
            <a:lvl3pPr>
              <a:defRPr/>
            </a:lvl3pPr>
            <a:lvl4pPr>
              <a:defRPr/>
            </a:lvl4pPr>
            <a:lvl5pPr>
              <a:defRPr/>
            </a:lvl5pPr>
          </a:lstStyle>
          <a:p>
            <a:pPr lvl="0"/>
            <a:r>
              <a:rPr lang="es-ES"/>
              <a:t>Haga clic para modificar los estilos de texto del patrón</a:t>
            </a:r>
          </a:p>
          <a:p>
            <a:pPr lvl="1"/>
            <a:r>
              <a:rPr lang="es-ES"/>
              <a:t>Segundo nivel</a:t>
            </a:r>
          </a:p>
          <a:p>
            <a:pPr lvl="2"/>
            <a:r>
              <a:rPr lang="es-ES"/>
              <a:t>Tercer nivel</a:t>
            </a:r>
          </a:p>
          <a:p>
            <a:pPr lvl="3"/>
            <a:r>
              <a:rPr lang="es-ES"/>
              <a:t>Cuarto nivel</a:t>
            </a:r>
          </a:p>
          <a:p>
            <a:pPr lvl="4"/>
            <a:r>
              <a:rPr lang="es-ES"/>
              <a:t>Quinto nivel</a:t>
            </a:r>
          </a:p>
        </p:txBody>
      </p:sp>
      <p:sp>
        <p:nvSpPr>
          <p:cNvPr id="7" name="Marcador de fecha 6">
            <a:extLst>
              <a:ext uri="{FF2B5EF4-FFF2-40B4-BE49-F238E27FC236}">
                <a16:creationId xmlns:a16="http://schemas.microsoft.com/office/drawing/2014/main" id="{5933052A-6BAA-4B73-BAB0-EFCA5B648E34}"/>
              </a:ext>
            </a:extLst>
          </p:cNvPr>
          <p:cNvSpPr txBox="1">
            <a:spLocks noGrp="1"/>
          </p:cNvSpPr>
          <p:nvPr>
            <p:ph type="dt" sz="half" idx="7"/>
          </p:nvPr>
        </p:nvSpPr>
        <p:spPr/>
        <p:txBody>
          <a:bodyPr/>
          <a:lstStyle>
            <a:lvl1pPr>
              <a:defRPr/>
            </a:lvl1pPr>
          </a:lstStyle>
          <a:p>
            <a:pPr lvl="0"/>
            <a:fld id="{7EAB36F9-09E3-480C-A657-1F1E7FF530CD}" type="datetime1">
              <a:rPr lang="es-ES"/>
              <a:pPr lvl="0"/>
              <a:t>04/03/2021</a:t>
            </a:fld>
            <a:endParaRPr lang="es-ES"/>
          </a:p>
        </p:txBody>
      </p:sp>
      <p:sp>
        <p:nvSpPr>
          <p:cNvPr id="8" name="Marcador de pie de página 7">
            <a:extLst>
              <a:ext uri="{FF2B5EF4-FFF2-40B4-BE49-F238E27FC236}">
                <a16:creationId xmlns:a16="http://schemas.microsoft.com/office/drawing/2014/main" id="{E7AA8D2F-51B6-49F8-BD41-1BF467931207}"/>
              </a:ext>
            </a:extLst>
          </p:cNvPr>
          <p:cNvSpPr txBox="1">
            <a:spLocks noGrp="1"/>
          </p:cNvSpPr>
          <p:nvPr>
            <p:ph type="ftr" sz="quarter" idx="9"/>
          </p:nvPr>
        </p:nvSpPr>
        <p:spPr/>
        <p:txBody>
          <a:bodyPr/>
          <a:lstStyle>
            <a:lvl1pPr>
              <a:defRPr/>
            </a:lvl1pPr>
          </a:lstStyle>
          <a:p>
            <a:pPr lvl="0"/>
            <a:endParaRPr lang="es-ES"/>
          </a:p>
        </p:txBody>
      </p:sp>
      <p:sp>
        <p:nvSpPr>
          <p:cNvPr id="9" name="Marcador de número de diapositiva 8">
            <a:extLst>
              <a:ext uri="{FF2B5EF4-FFF2-40B4-BE49-F238E27FC236}">
                <a16:creationId xmlns:a16="http://schemas.microsoft.com/office/drawing/2014/main" id="{3E98C170-E379-4FF2-B253-ECA51B547440}"/>
              </a:ext>
            </a:extLst>
          </p:cNvPr>
          <p:cNvSpPr txBox="1">
            <a:spLocks noGrp="1"/>
          </p:cNvSpPr>
          <p:nvPr>
            <p:ph type="sldNum" sz="quarter" idx="8"/>
          </p:nvPr>
        </p:nvSpPr>
        <p:spPr/>
        <p:txBody>
          <a:bodyPr/>
          <a:lstStyle>
            <a:lvl1pPr>
              <a:defRPr/>
            </a:lvl1pPr>
          </a:lstStyle>
          <a:p>
            <a:pPr lvl="0"/>
            <a:fld id="{6CCA329B-8DFA-4042-9BA5-9747225A932F}" type="slidenum">
              <a:t>‹Nº›</a:t>
            </a:fld>
            <a:endParaRPr lang="es-ES"/>
          </a:p>
        </p:txBody>
      </p:sp>
    </p:spTree>
    <p:extLst>
      <p:ext uri="{BB962C8B-B14F-4D97-AF65-F5344CB8AC3E}">
        <p14:creationId xmlns:p14="http://schemas.microsoft.com/office/powerpoint/2010/main" val="3253179681"/>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Solo el título">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CEDFD3A3-4417-41A0-A282-F8C7E8C309CB}"/>
              </a:ext>
            </a:extLst>
          </p:cNvPr>
          <p:cNvSpPr txBox="1">
            <a:spLocks noGrp="1"/>
          </p:cNvSpPr>
          <p:nvPr>
            <p:ph type="title"/>
          </p:nvPr>
        </p:nvSpPr>
        <p:spPr/>
        <p:txBody>
          <a:bodyPr/>
          <a:lstStyle>
            <a:lvl1pPr>
              <a:defRPr/>
            </a:lvl1pPr>
          </a:lstStyle>
          <a:p>
            <a:pPr lvl="0"/>
            <a:r>
              <a:rPr lang="es-ES"/>
              <a:t>Haga clic para modificar el estilo de título del patrón</a:t>
            </a:r>
          </a:p>
        </p:txBody>
      </p:sp>
      <p:sp>
        <p:nvSpPr>
          <p:cNvPr id="3" name="Marcador de fecha 2">
            <a:extLst>
              <a:ext uri="{FF2B5EF4-FFF2-40B4-BE49-F238E27FC236}">
                <a16:creationId xmlns:a16="http://schemas.microsoft.com/office/drawing/2014/main" id="{5D6E2D18-BC43-4F94-961B-DF1E6F68506B}"/>
              </a:ext>
            </a:extLst>
          </p:cNvPr>
          <p:cNvSpPr txBox="1">
            <a:spLocks noGrp="1"/>
          </p:cNvSpPr>
          <p:nvPr>
            <p:ph type="dt" sz="half" idx="7"/>
          </p:nvPr>
        </p:nvSpPr>
        <p:spPr/>
        <p:txBody>
          <a:bodyPr/>
          <a:lstStyle>
            <a:lvl1pPr>
              <a:defRPr/>
            </a:lvl1pPr>
          </a:lstStyle>
          <a:p>
            <a:pPr lvl="0"/>
            <a:fld id="{E395D61A-BE0F-4520-BBD2-8ECA56B286B3}" type="datetime1">
              <a:rPr lang="es-ES"/>
              <a:pPr lvl="0"/>
              <a:t>04/03/2021</a:t>
            </a:fld>
            <a:endParaRPr lang="es-ES"/>
          </a:p>
        </p:txBody>
      </p:sp>
      <p:sp>
        <p:nvSpPr>
          <p:cNvPr id="4" name="Marcador de pie de página 3">
            <a:extLst>
              <a:ext uri="{FF2B5EF4-FFF2-40B4-BE49-F238E27FC236}">
                <a16:creationId xmlns:a16="http://schemas.microsoft.com/office/drawing/2014/main" id="{D5BF280A-6D33-49A0-A097-1D5500CE1BC0}"/>
              </a:ext>
            </a:extLst>
          </p:cNvPr>
          <p:cNvSpPr txBox="1">
            <a:spLocks noGrp="1"/>
          </p:cNvSpPr>
          <p:nvPr>
            <p:ph type="ftr" sz="quarter" idx="9"/>
          </p:nvPr>
        </p:nvSpPr>
        <p:spPr/>
        <p:txBody>
          <a:bodyPr/>
          <a:lstStyle>
            <a:lvl1pPr>
              <a:defRPr/>
            </a:lvl1pPr>
          </a:lstStyle>
          <a:p>
            <a:pPr lvl="0"/>
            <a:endParaRPr lang="es-ES"/>
          </a:p>
        </p:txBody>
      </p:sp>
      <p:sp>
        <p:nvSpPr>
          <p:cNvPr id="5" name="Marcador de número de diapositiva 4">
            <a:extLst>
              <a:ext uri="{FF2B5EF4-FFF2-40B4-BE49-F238E27FC236}">
                <a16:creationId xmlns:a16="http://schemas.microsoft.com/office/drawing/2014/main" id="{85824001-A204-4B22-BFBC-A87EB6190C9D}"/>
              </a:ext>
            </a:extLst>
          </p:cNvPr>
          <p:cNvSpPr txBox="1">
            <a:spLocks noGrp="1"/>
          </p:cNvSpPr>
          <p:nvPr>
            <p:ph type="sldNum" sz="quarter" idx="8"/>
          </p:nvPr>
        </p:nvSpPr>
        <p:spPr/>
        <p:txBody>
          <a:bodyPr/>
          <a:lstStyle>
            <a:lvl1pPr>
              <a:defRPr/>
            </a:lvl1pPr>
          </a:lstStyle>
          <a:p>
            <a:pPr lvl="0"/>
            <a:fld id="{FF40DD43-C592-4FF4-8B5C-C1D8737CFADD}" type="slidenum">
              <a:t>‹Nº›</a:t>
            </a:fld>
            <a:endParaRPr lang="es-ES"/>
          </a:p>
        </p:txBody>
      </p:sp>
    </p:spTree>
    <p:extLst>
      <p:ext uri="{BB962C8B-B14F-4D97-AF65-F5344CB8AC3E}">
        <p14:creationId xmlns:p14="http://schemas.microsoft.com/office/powerpoint/2010/main" val="435499386"/>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En blanco">
    <p:spTree>
      <p:nvGrpSpPr>
        <p:cNvPr id="1" name=""/>
        <p:cNvGrpSpPr/>
        <p:nvPr/>
      </p:nvGrpSpPr>
      <p:grpSpPr>
        <a:xfrm>
          <a:off x="0" y="0"/>
          <a:ext cx="0" cy="0"/>
          <a:chOff x="0" y="0"/>
          <a:chExt cx="0" cy="0"/>
        </a:xfrm>
      </p:grpSpPr>
      <p:sp>
        <p:nvSpPr>
          <p:cNvPr id="2" name="Marcador de fecha 1">
            <a:extLst>
              <a:ext uri="{FF2B5EF4-FFF2-40B4-BE49-F238E27FC236}">
                <a16:creationId xmlns:a16="http://schemas.microsoft.com/office/drawing/2014/main" id="{F059B8AC-FB9F-4DB4-B3B6-A28BA47168D6}"/>
              </a:ext>
            </a:extLst>
          </p:cNvPr>
          <p:cNvSpPr txBox="1">
            <a:spLocks noGrp="1"/>
          </p:cNvSpPr>
          <p:nvPr>
            <p:ph type="dt" sz="half" idx="7"/>
          </p:nvPr>
        </p:nvSpPr>
        <p:spPr/>
        <p:txBody>
          <a:bodyPr/>
          <a:lstStyle>
            <a:lvl1pPr>
              <a:defRPr/>
            </a:lvl1pPr>
          </a:lstStyle>
          <a:p>
            <a:pPr lvl="0"/>
            <a:fld id="{9FAB4E7D-87DB-430E-828F-E0385B9A1D16}" type="datetime1">
              <a:rPr lang="es-ES"/>
              <a:pPr lvl="0"/>
              <a:t>04/03/2021</a:t>
            </a:fld>
            <a:endParaRPr lang="es-ES"/>
          </a:p>
        </p:txBody>
      </p:sp>
      <p:sp>
        <p:nvSpPr>
          <p:cNvPr id="3" name="Marcador de pie de página 2">
            <a:extLst>
              <a:ext uri="{FF2B5EF4-FFF2-40B4-BE49-F238E27FC236}">
                <a16:creationId xmlns:a16="http://schemas.microsoft.com/office/drawing/2014/main" id="{0BF5DF7F-CEA4-4142-995F-5039234F0F59}"/>
              </a:ext>
            </a:extLst>
          </p:cNvPr>
          <p:cNvSpPr txBox="1">
            <a:spLocks noGrp="1"/>
          </p:cNvSpPr>
          <p:nvPr>
            <p:ph type="ftr" sz="quarter" idx="9"/>
          </p:nvPr>
        </p:nvSpPr>
        <p:spPr/>
        <p:txBody>
          <a:bodyPr/>
          <a:lstStyle>
            <a:lvl1pPr>
              <a:defRPr/>
            </a:lvl1pPr>
          </a:lstStyle>
          <a:p>
            <a:pPr lvl="0"/>
            <a:endParaRPr lang="es-ES"/>
          </a:p>
        </p:txBody>
      </p:sp>
      <p:sp>
        <p:nvSpPr>
          <p:cNvPr id="4" name="Marcador de número de diapositiva 3">
            <a:extLst>
              <a:ext uri="{FF2B5EF4-FFF2-40B4-BE49-F238E27FC236}">
                <a16:creationId xmlns:a16="http://schemas.microsoft.com/office/drawing/2014/main" id="{61C9454F-A92E-4509-8F92-7E132EA70511}"/>
              </a:ext>
            </a:extLst>
          </p:cNvPr>
          <p:cNvSpPr txBox="1">
            <a:spLocks noGrp="1"/>
          </p:cNvSpPr>
          <p:nvPr>
            <p:ph type="sldNum" sz="quarter" idx="8"/>
          </p:nvPr>
        </p:nvSpPr>
        <p:spPr/>
        <p:txBody>
          <a:bodyPr/>
          <a:lstStyle>
            <a:lvl1pPr>
              <a:defRPr/>
            </a:lvl1pPr>
          </a:lstStyle>
          <a:p>
            <a:pPr lvl="0"/>
            <a:fld id="{473CDB0B-1E76-4266-95EF-3EB698906FF8}" type="slidenum">
              <a:t>‹Nº›</a:t>
            </a:fld>
            <a:endParaRPr lang="es-ES"/>
          </a:p>
        </p:txBody>
      </p:sp>
    </p:spTree>
    <p:extLst>
      <p:ext uri="{BB962C8B-B14F-4D97-AF65-F5344CB8AC3E}">
        <p14:creationId xmlns:p14="http://schemas.microsoft.com/office/powerpoint/2010/main" val="2046771082"/>
      </p:ext>
    </p:extLst>
  </p:cSld>
  <p:clrMapOvr>
    <a:masterClrMapping/>
  </p:clrMapOvr>
  <p:hf sldNum="0" hdr="0" ftr="0" dt="0"/>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ido con título">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C8EF57DB-4C65-4DA0-B0DF-B7D6110BBD82}"/>
              </a:ext>
            </a:extLst>
          </p:cNvPr>
          <p:cNvSpPr txBox="1">
            <a:spLocks noGrp="1"/>
          </p:cNvSpPr>
          <p:nvPr>
            <p:ph type="title"/>
          </p:nvPr>
        </p:nvSpPr>
        <p:spPr>
          <a:xfrm>
            <a:off x="839784" y="457200"/>
            <a:ext cx="3932240" cy="1600200"/>
          </a:xfrm>
        </p:spPr>
        <p:txBody>
          <a:bodyPr anchor="b"/>
          <a:lstStyle>
            <a:lvl1pPr>
              <a:defRPr sz="3200"/>
            </a:lvl1pPr>
          </a:lstStyle>
          <a:p>
            <a:pPr lvl="0"/>
            <a:r>
              <a:rPr lang="es-ES"/>
              <a:t>Haga clic para modificar el estilo de título del patrón</a:t>
            </a:r>
          </a:p>
        </p:txBody>
      </p:sp>
      <p:sp>
        <p:nvSpPr>
          <p:cNvPr id="3" name="Marcador de contenido 2">
            <a:extLst>
              <a:ext uri="{FF2B5EF4-FFF2-40B4-BE49-F238E27FC236}">
                <a16:creationId xmlns:a16="http://schemas.microsoft.com/office/drawing/2014/main" id="{993C9FAB-F98F-4888-A2CD-12A325FC06B9}"/>
              </a:ext>
            </a:extLst>
          </p:cNvPr>
          <p:cNvSpPr txBox="1">
            <a:spLocks noGrp="1"/>
          </p:cNvSpPr>
          <p:nvPr>
            <p:ph idx="1"/>
          </p:nvPr>
        </p:nvSpPr>
        <p:spPr>
          <a:xfrm>
            <a:off x="5183184" y="987423"/>
            <a:ext cx="6172200" cy="4873623"/>
          </a:xfrm>
        </p:spPr>
        <p:txBody>
          <a:bodyPr/>
          <a:lstStyle>
            <a:lvl1pPr>
              <a:defRPr sz="3200"/>
            </a:lvl1pPr>
            <a:lvl2pPr>
              <a:defRPr sz="2800"/>
            </a:lvl2pPr>
            <a:lvl3pPr>
              <a:defRPr sz="2400"/>
            </a:lvl3pPr>
            <a:lvl4pPr>
              <a:defRPr sz="2000"/>
            </a:lvl4pPr>
            <a:lvl5pPr>
              <a:defRPr sz="2000"/>
            </a:lvl5pPr>
          </a:lstStyle>
          <a:p>
            <a:pPr lvl="0"/>
            <a:r>
              <a:rPr lang="es-ES"/>
              <a:t>Haga clic para modificar los estilos de texto del patrón</a:t>
            </a:r>
          </a:p>
          <a:p>
            <a:pPr lvl="1"/>
            <a:r>
              <a:rPr lang="es-ES"/>
              <a:t>Segundo nivel</a:t>
            </a:r>
          </a:p>
          <a:p>
            <a:pPr lvl="2"/>
            <a:r>
              <a:rPr lang="es-ES"/>
              <a:t>Tercer nivel</a:t>
            </a:r>
          </a:p>
          <a:p>
            <a:pPr lvl="3"/>
            <a:r>
              <a:rPr lang="es-ES"/>
              <a:t>Cuarto nivel</a:t>
            </a:r>
          </a:p>
          <a:p>
            <a:pPr lvl="4"/>
            <a:r>
              <a:rPr lang="es-ES"/>
              <a:t>Quinto nivel</a:t>
            </a:r>
          </a:p>
        </p:txBody>
      </p:sp>
      <p:sp>
        <p:nvSpPr>
          <p:cNvPr id="4" name="Marcador de texto 3">
            <a:extLst>
              <a:ext uri="{FF2B5EF4-FFF2-40B4-BE49-F238E27FC236}">
                <a16:creationId xmlns:a16="http://schemas.microsoft.com/office/drawing/2014/main" id="{D48E775A-F97D-45A7-955D-1AC5BA0D8D24}"/>
              </a:ext>
            </a:extLst>
          </p:cNvPr>
          <p:cNvSpPr txBox="1">
            <a:spLocks noGrp="1"/>
          </p:cNvSpPr>
          <p:nvPr>
            <p:ph type="body" idx="2"/>
          </p:nvPr>
        </p:nvSpPr>
        <p:spPr>
          <a:xfrm>
            <a:off x="839784" y="2057400"/>
            <a:ext cx="3932240" cy="3811584"/>
          </a:xfrm>
        </p:spPr>
        <p:txBody>
          <a:bodyPr/>
          <a:lstStyle>
            <a:lvl1pPr marL="0" indent="0">
              <a:buNone/>
              <a:defRPr sz="1600"/>
            </a:lvl1pPr>
          </a:lstStyle>
          <a:p>
            <a:pPr lvl="0"/>
            <a:r>
              <a:rPr lang="es-ES"/>
              <a:t>Haga clic para modificar los estilos de texto del patrón</a:t>
            </a:r>
          </a:p>
        </p:txBody>
      </p:sp>
      <p:sp>
        <p:nvSpPr>
          <p:cNvPr id="5" name="Marcador de fecha 4">
            <a:extLst>
              <a:ext uri="{FF2B5EF4-FFF2-40B4-BE49-F238E27FC236}">
                <a16:creationId xmlns:a16="http://schemas.microsoft.com/office/drawing/2014/main" id="{53894DEA-30D5-4D60-9EF7-C6532D9DD5CD}"/>
              </a:ext>
            </a:extLst>
          </p:cNvPr>
          <p:cNvSpPr txBox="1">
            <a:spLocks noGrp="1"/>
          </p:cNvSpPr>
          <p:nvPr>
            <p:ph type="dt" sz="half" idx="7"/>
          </p:nvPr>
        </p:nvSpPr>
        <p:spPr/>
        <p:txBody>
          <a:bodyPr/>
          <a:lstStyle>
            <a:lvl1pPr>
              <a:defRPr/>
            </a:lvl1pPr>
          </a:lstStyle>
          <a:p>
            <a:pPr lvl="0"/>
            <a:fld id="{EC7CE96F-EA77-4613-B687-63D5F8071F76}" type="datetime1">
              <a:rPr lang="es-ES"/>
              <a:pPr lvl="0"/>
              <a:t>04/03/2021</a:t>
            </a:fld>
            <a:endParaRPr lang="es-ES"/>
          </a:p>
        </p:txBody>
      </p:sp>
      <p:sp>
        <p:nvSpPr>
          <p:cNvPr id="6" name="Marcador de pie de página 5">
            <a:extLst>
              <a:ext uri="{FF2B5EF4-FFF2-40B4-BE49-F238E27FC236}">
                <a16:creationId xmlns:a16="http://schemas.microsoft.com/office/drawing/2014/main" id="{9555BEDE-C0B9-4760-8B80-EE7D3E379FFB}"/>
              </a:ext>
            </a:extLst>
          </p:cNvPr>
          <p:cNvSpPr txBox="1">
            <a:spLocks noGrp="1"/>
          </p:cNvSpPr>
          <p:nvPr>
            <p:ph type="ftr" sz="quarter" idx="9"/>
          </p:nvPr>
        </p:nvSpPr>
        <p:spPr/>
        <p:txBody>
          <a:bodyPr/>
          <a:lstStyle>
            <a:lvl1pPr>
              <a:defRPr/>
            </a:lvl1pPr>
          </a:lstStyle>
          <a:p>
            <a:pPr lvl="0"/>
            <a:endParaRPr lang="es-ES"/>
          </a:p>
        </p:txBody>
      </p:sp>
      <p:sp>
        <p:nvSpPr>
          <p:cNvPr id="7" name="Marcador de número de diapositiva 6">
            <a:extLst>
              <a:ext uri="{FF2B5EF4-FFF2-40B4-BE49-F238E27FC236}">
                <a16:creationId xmlns:a16="http://schemas.microsoft.com/office/drawing/2014/main" id="{C1FA8B56-DD36-45CF-94CF-0BD93CA76679}"/>
              </a:ext>
            </a:extLst>
          </p:cNvPr>
          <p:cNvSpPr txBox="1">
            <a:spLocks noGrp="1"/>
          </p:cNvSpPr>
          <p:nvPr>
            <p:ph type="sldNum" sz="quarter" idx="8"/>
          </p:nvPr>
        </p:nvSpPr>
        <p:spPr/>
        <p:txBody>
          <a:bodyPr/>
          <a:lstStyle>
            <a:lvl1pPr>
              <a:defRPr/>
            </a:lvl1pPr>
          </a:lstStyle>
          <a:p>
            <a:pPr lvl="0"/>
            <a:fld id="{C1734037-6213-4D9E-A362-9CA5EFBC7778}" type="slidenum">
              <a:t>‹Nº›</a:t>
            </a:fld>
            <a:endParaRPr lang="es-ES"/>
          </a:p>
        </p:txBody>
      </p:sp>
    </p:spTree>
    <p:extLst>
      <p:ext uri="{BB962C8B-B14F-4D97-AF65-F5344CB8AC3E}">
        <p14:creationId xmlns:p14="http://schemas.microsoft.com/office/powerpoint/2010/main" val="3222589002"/>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Imagen con título">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21E8E479-5D02-45A6-82CC-8590F6786464}"/>
              </a:ext>
            </a:extLst>
          </p:cNvPr>
          <p:cNvSpPr txBox="1">
            <a:spLocks noGrp="1"/>
          </p:cNvSpPr>
          <p:nvPr>
            <p:ph type="title"/>
          </p:nvPr>
        </p:nvSpPr>
        <p:spPr>
          <a:xfrm>
            <a:off x="839784" y="457200"/>
            <a:ext cx="3932240" cy="1600200"/>
          </a:xfrm>
        </p:spPr>
        <p:txBody>
          <a:bodyPr anchor="b"/>
          <a:lstStyle>
            <a:lvl1pPr>
              <a:defRPr sz="3200"/>
            </a:lvl1pPr>
          </a:lstStyle>
          <a:p>
            <a:pPr lvl="0"/>
            <a:r>
              <a:rPr lang="es-ES"/>
              <a:t>Haga clic para modificar el estilo de título del patrón</a:t>
            </a:r>
          </a:p>
        </p:txBody>
      </p:sp>
      <p:sp>
        <p:nvSpPr>
          <p:cNvPr id="3" name="Marcador de posición de imagen 2">
            <a:extLst>
              <a:ext uri="{FF2B5EF4-FFF2-40B4-BE49-F238E27FC236}">
                <a16:creationId xmlns:a16="http://schemas.microsoft.com/office/drawing/2014/main" id="{5625F6B3-56D0-4AE6-B448-C354F51E0656}"/>
              </a:ext>
            </a:extLst>
          </p:cNvPr>
          <p:cNvSpPr txBox="1">
            <a:spLocks noGrp="1"/>
          </p:cNvSpPr>
          <p:nvPr>
            <p:ph type="pic" idx="1"/>
          </p:nvPr>
        </p:nvSpPr>
        <p:spPr>
          <a:xfrm>
            <a:off x="5183184" y="987423"/>
            <a:ext cx="6172200" cy="4873623"/>
          </a:xfrm>
        </p:spPr>
        <p:txBody>
          <a:bodyPr/>
          <a:lstStyle>
            <a:lvl1pPr marL="0" indent="0">
              <a:buNone/>
              <a:defRPr sz="3200"/>
            </a:lvl1pPr>
          </a:lstStyle>
          <a:p>
            <a:pPr lvl="0"/>
            <a:endParaRPr lang="es-ES"/>
          </a:p>
        </p:txBody>
      </p:sp>
      <p:sp>
        <p:nvSpPr>
          <p:cNvPr id="4" name="Marcador de texto 3">
            <a:extLst>
              <a:ext uri="{FF2B5EF4-FFF2-40B4-BE49-F238E27FC236}">
                <a16:creationId xmlns:a16="http://schemas.microsoft.com/office/drawing/2014/main" id="{74A5BE41-CF0E-4070-960A-134DA8913235}"/>
              </a:ext>
            </a:extLst>
          </p:cNvPr>
          <p:cNvSpPr txBox="1">
            <a:spLocks noGrp="1"/>
          </p:cNvSpPr>
          <p:nvPr>
            <p:ph type="body" idx="2"/>
          </p:nvPr>
        </p:nvSpPr>
        <p:spPr>
          <a:xfrm>
            <a:off x="839784" y="2057400"/>
            <a:ext cx="3932240" cy="3811584"/>
          </a:xfrm>
        </p:spPr>
        <p:txBody>
          <a:bodyPr/>
          <a:lstStyle>
            <a:lvl1pPr marL="0" indent="0">
              <a:buNone/>
              <a:defRPr sz="1600"/>
            </a:lvl1pPr>
          </a:lstStyle>
          <a:p>
            <a:pPr lvl="0"/>
            <a:r>
              <a:rPr lang="es-ES"/>
              <a:t>Haga clic para modificar los estilos de texto del patrón</a:t>
            </a:r>
          </a:p>
        </p:txBody>
      </p:sp>
      <p:sp>
        <p:nvSpPr>
          <p:cNvPr id="5" name="Marcador de fecha 4">
            <a:extLst>
              <a:ext uri="{FF2B5EF4-FFF2-40B4-BE49-F238E27FC236}">
                <a16:creationId xmlns:a16="http://schemas.microsoft.com/office/drawing/2014/main" id="{27AAAFEF-EF98-4FD9-A01B-138B123D76FA}"/>
              </a:ext>
            </a:extLst>
          </p:cNvPr>
          <p:cNvSpPr txBox="1">
            <a:spLocks noGrp="1"/>
          </p:cNvSpPr>
          <p:nvPr>
            <p:ph type="dt" sz="half" idx="7"/>
          </p:nvPr>
        </p:nvSpPr>
        <p:spPr/>
        <p:txBody>
          <a:bodyPr/>
          <a:lstStyle>
            <a:lvl1pPr>
              <a:defRPr/>
            </a:lvl1pPr>
          </a:lstStyle>
          <a:p>
            <a:pPr lvl="0"/>
            <a:fld id="{B01B5FA8-A732-4ED3-9D38-31AD6D77382D}" type="datetime1">
              <a:rPr lang="es-ES"/>
              <a:pPr lvl="0"/>
              <a:t>04/03/2021</a:t>
            </a:fld>
            <a:endParaRPr lang="es-ES"/>
          </a:p>
        </p:txBody>
      </p:sp>
      <p:sp>
        <p:nvSpPr>
          <p:cNvPr id="6" name="Marcador de pie de página 5">
            <a:extLst>
              <a:ext uri="{FF2B5EF4-FFF2-40B4-BE49-F238E27FC236}">
                <a16:creationId xmlns:a16="http://schemas.microsoft.com/office/drawing/2014/main" id="{1C22AAC4-7D5A-49F4-AD18-98A867A23251}"/>
              </a:ext>
            </a:extLst>
          </p:cNvPr>
          <p:cNvSpPr txBox="1">
            <a:spLocks noGrp="1"/>
          </p:cNvSpPr>
          <p:nvPr>
            <p:ph type="ftr" sz="quarter" idx="9"/>
          </p:nvPr>
        </p:nvSpPr>
        <p:spPr/>
        <p:txBody>
          <a:bodyPr/>
          <a:lstStyle>
            <a:lvl1pPr>
              <a:defRPr/>
            </a:lvl1pPr>
          </a:lstStyle>
          <a:p>
            <a:pPr lvl="0"/>
            <a:endParaRPr lang="es-ES"/>
          </a:p>
        </p:txBody>
      </p:sp>
      <p:sp>
        <p:nvSpPr>
          <p:cNvPr id="7" name="Marcador de número de diapositiva 6">
            <a:extLst>
              <a:ext uri="{FF2B5EF4-FFF2-40B4-BE49-F238E27FC236}">
                <a16:creationId xmlns:a16="http://schemas.microsoft.com/office/drawing/2014/main" id="{3AF0DDAD-D7CB-4AD9-81B8-87AB8879FF0E}"/>
              </a:ext>
            </a:extLst>
          </p:cNvPr>
          <p:cNvSpPr txBox="1">
            <a:spLocks noGrp="1"/>
          </p:cNvSpPr>
          <p:nvPr>
            <p:ph type="sldNum" sz="quarter" idx="8"/>
          </p:nvPr>
        </p:nvSpPr>
        <p:spPr/>
        <p:txBody>
          <a:bodyPr/>
          <a:lstStyle>
            <a:lvl1pPr>
              <a:defRPr/>
            </a:lvl1pPr>
          </a:lstStyle>
          <a:p>
            <a:pPr lvl="0"/>
            <a:fld id="{514C8B26-8DAE-4AAD-B5DE-50DEA294F889}" type="slidenum">
              <a:t>‹Nº›</a:t>
            </a:fld>
            <a:endParaRPr lang="es-ES"/>
          </a:p>
        </p:txBody>
      </p:sp>
    </p:spTree>
    <p:extLst>
      <p:ext uri="{BB962C8B-B14F-4D97-AF65-F5344CB8AC3E}">
        <p14:creationId xmlns:p14="http://schemas.microsoft.com/office/powerpoint/2010/main" val="1063462942"/>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ítulo y texto vertical">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AF23E51C-DC2F-4B88-BFC9-4726347C0D87}"/>
              </a:ext>
            </a:extLst>
          </p:cNvPr>
          <p:cNvSpPr txBox="1">
            <a:spLocks noGrp="1"/>
          </p:cNvSpPr>
          <p:nvPr>
            <p:ph type="title"/>
          </p:nvPr>
        </p:nvSpPr>
        <p:spPr/>
        <p:txBody>
          <a:bodyPr/>
          <a:lstStyle>
            <a:lvl1pPr>
              <a:defRPr/>
            </a:lvl1pPr>
          </a:lstStyle>
          <a:p>
            <a:pPr lvl="0"/>
            <a:r>
              <a:rPr lang="es-ES"/>
              <a:t>Haga clic para modificar el estilo de título del patrón</a:t>
            </a:r>
          </a:p>
        </p:txBody>
      </p:sp>
      <p:sp>
        <p:nvSpPr>
          <p:cNvPr id="3" name="Marcador de texto vertical 2">
            <a:extLst>
              <a:ext uri="{FF2B5EF4-FFF2-40B4-BE49-F238E27FC236}">
                <a16:creationId xmlns:a16="http://schemas.microsoft.com/office/drawing/2014/main" id="{E186AA64-3E87-4BD9-90B7-B1106F7A7CD7}"/>
              </a:ext>
            </a:extLst>
          </p:cNvPr>
          <p:cNvSpPr txBox="1">
            <a:spLocks noGrp="1"/>
          </p:cNvSpPr>
          <p:nvPr>
            <p:ph type="body" orient="vert" idx="1"/>
          </p:nvPr>
        </p:nvSpPr>
        <p:spPr/>
        <p:txBody>
          <a:bodyPr vert="eaVert"/>
          <a:lstStyle>
            <a:lvl1pPr>
              <a:defRPr/>
            </a:lvl1pPr>
            <a:lvl2pPr>
              <a:defRPr/>
            </a:lvl2pPr>
            <a:lvl3pPr>
              <a:defRPr/>
            </a:lvl3pPr>
            <a:lvl4pPr>
              <a:defRPr/>
            </a:lvl4pPr>
            <a:lvl5pPr>
              <a:defRPr/>
            </a:lvl5pPr>
          </a:lstStyle>
          <a:p>
            <a:pPr lvl="0"/>
            <a:r>
              <a:rPr lang="es-ES"/>
              <a:t>Haga clic para modificar los estilos de texto del patrón</a:t>
            </a:r>
          </a:p>
          <a:p>
            <a:pPr lvl="1"/>
            <a:r>
              <a:rPr lang="es-ES"/>
              <a:t>Segundo nivel</a:t>
            </a:r>
          </a:p>
          <a:p>
            <a:pPr lvl="2"/>
            <a:r>
              <a:rPr lang="es-ES"/>
              <a:t>Tercer nivel</a:t>
            </a:r>
          </a:p>
          <a:p>
            <a:pPr lvl="3"/>
            <a:r>
              <a:rPr lang="es-ES"/>
              <a:t>Cuarto nivel</a:t>
            </a:r>
          </a:p>
          <a:p>
            <a:pPr lvl="4"/>
            <a:r>
              <a:rPr lang="es-ES"/>
              <a:t>Quinto nivel</a:t>
            </a:r>
          </a:p>
        </p:txBody>
      </p:sp>
      <p:sp>
        <p:nvSpPr>
          <p:cNvPr id="4" name="Marcador de fecha 3">
            <a:extLst>
              <a:ext uri="{FF2B5EF4-FFF2-40B4-BE49-F238E27FC236}">
                <a16:creationId xmlns:a16="http://schemas.microsoft.com/office/drawing/2014/main" id="{A20C17F6-A205-45D2-9974-9AC40EC9DF32}"/>
              </a:ext>
            </a:extLst>
          </p:cNvPr>
          <p:cNvSpPr txBox="1">
            <a:spLocks noGrp="1"/>
          </p:cNvSpPr>
          <p:nvPr>
            <p:ph type="dt" sz="half" idx="7"/>
          </p:nvPr>
        </p:nvSpPr>
        <p:spPr/>
        <p:txBody>
          <a:bodyPr/>
          <a:lstStyle>
            <a:lvl1pPr>
              <a:defRPr/>
            </a:lvl1pPr>
          </a:lstStyle>
          <a:p>
            <a:pPr lvl="0"/>
            <a:fld id="{7EF1FE7E-0E0E-4C46-9DEC-07265E48E0D7}" type="datetime1">
              <a:rPr lang="es-ES"/>
              <a:pPr lvl="0"/>
              <a:t>04/03/2021</a:t>
            </a:fld>
            <a:endParaRPr lang="es-ES"/>
          </a:p>
        </p:txBody>
      </p:sp>
      <p:sp>
        <p:nvSpPr>
          <p:cNvPr id="5" name="Marcador de pie de página 4">
            <a:extLst>
              <a:ext uri="{FF2B5EF4-FFF2-40B4-BE49-F238E27FC236}">
                <a16:creationId xmlns:a16="http://schemas.microsoft.com/office/drawing/2014/main" id="{1F5A8E47-DA63-4581-A218-AD700B904E0F}"/>
              </a:ext>
            </a:extLst>
          </p:cNvPr>
          <p:cNvSpPr txBox="1">
            <a:spLocks noGrp="1"/>
          </p:cNvSpPr>
          <p:nvPr>
            <p:ph type="ftr" sz="quarter" idx="9"/>
          </p:nvPr>
        </p:nvSpPr>
        <p:spPr/>
        <p:txBody>
          <a:bodyPr/>
          <a:lstStyle>
            <a:lvl1pPr>
              <a:defRPr/>
            </a:lvl1pPr>
          </a:lstStyle>
          <a:p>
            <a:pPr lvl="0"/>
            <a:endParaRPr lang="es-ES"/>
          </a:p>
        </p:txBody>
      </p:sp>
      <p:sp>
        <p:nvSpPr>
          <p:cNvPr id="6" name="Marcador de número de diapositiva 5">
            <a:extLst>
              <a:ext uri="{FF2B5EF4-FFF2-40B4-BE49-F238E27FC236}">
                <a16:creationId xmlns:a16="http://schemas.microsoft.com/office/drawing/2014/main" id="{89E51D4D-6CA8-4BD8-954D-7CA0DFB2DAB6}"/>
              </a:ext>
            </a:extLst>
          </p:cNvPr>
          <p:cNvSpPr txBox="1">
            <a:spLocks noGrp="1"/>
          </p:cNvSpPr>
          <p:nvPr>
            <p:ph type="sldNum" sz="quarter" idx="8"/>
          </p:nvPr>
        </p:nvSpPr>
        <p:spPr/>
        <p:txBody>
          <a:bodyPr/>
          <a:lstStyle>
            <a:lvl1pPr>
              <a:defRPr/>
            </a:lvl1pPr>
          </a:lstStyle>
          <a:p>
            <a:pPr lvl="0"/>
            <a:fld id="{DC3766A8-898D-4E52-A474-B3A53BF8FDAA}" type="slidenum">
              <a:t>‹Nº›</a:t>
            </a:fld>
            <a:endParaRPr lang="es-ES"/>
          </a:p>
        </p:txBody>
      </p:sp>
    </p:spTree>
    <p:extLst>
      <p:ext uri="{BB962C8B-B14F-4D97-AF65-F5344CB8AC3E}">
        <p14:creationId xmlns:p14="http://schemas.microsoft.com/office/powerpoint/2010/main" val="2267342167"/>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Título vertical y texto">
    <p:spTree>
      <p:nvGrpSpPr>
        <p:cNvPr id="1" name=""/>
        <p:cNvGrpSpPr/>
        <p:nvPr/>
      </p:nvGrpSpPr>
      <p:grpSpPr>
        <a:xfrm>
          <a:off x="0" y="0"/>
          <a:ext cx="0" cy="0"/>
          <a:chOff x="0" y="0"/>
          <a:chExt cx="0" cy="0"/>
        </a:xfrm>
      </p:grpSpPr>
      <p:sp>
        <p:nvSpPr>
          <p:cNvPr id="2" name="Título vertical 1">
            <a:extLst>
              <a:ext uri="{FF2B5EF4-FFF2-40B4-BE49-F238E27FC236}">
                <a16:creationId xmlns:a16="http://schemas.microsoft.com/office/drawing/2014/main" id="{8ABE2CD1-5A0D-492A-9709-BA0611095835}"/>
              </a:ext>
            </a:extLst>
          </p:cNvPr>
          <p:cNvSpPr txBox="1">
            <a:spLocks noGrp="1"/>
          </p:cNvSpPr>
          <p:nvPr>
            <p:ph type="title" orient="vert"/>
          </p:nvPr>
        </p:nvSpPr>
        <p:spPr>
          <a:xfrm>
            <a:off x="8724903" y="365129"/>
            <a:ext cx="2628899" cy="5811834"/>
          </a:xfrm>
        </p:spPr>
        <p:txBody>
          <a:bodyPr vert="eaVert"/>
          <a:lstStyle>
            <a:lvl1pPr>
              <a:defRPr/>
            </a:lvl1pPr>
          </a:lstStyle>
          <a:p>
            <a:pPr lvl="0"/>
            <a:r>
              <a:rPr lang="es-ES"/>
              <a:t>Haga clic para modificar el estilo de título del patrón</a:t>
            </a:r>
          </a:p>
        </p:txBody>
      </p:sp>
      <p:sp>
        <p:nvSpPr>
          <p:cNvPr id="3" name="Marcador de texto vertical 2">
            <a:extLst>
              <a:ext uri="{FF2B5EF4-FFF2-40B4-BE49-F238E27FC236}">
                <a16:creationId xmlns:a16="http://schemas.microsoft.com/office/drawing/2014/main" id="{BDD275D3-0C1D-45FB-9034-DEC1174A083D}"/>
              </a:ext>
            </a:extLst>
          </p:cNvPr>
          <p:cNvSpPr txBox="1">
            <a:spLocks noGrp="1"/>
          </p:cNvSpPr>
          <p:nvPr>
            <p:ph type="body" orient="vert" idx="1"/>
          </p:nvPr>
        </p:nvSpPr>
        <p:spPr>
          <a:xfrm>
            <a:off x="838203" y="365129"/>
            <a:ext cx="7734296" cy="5811834"/>
          </a:xfrm>
        </p:spPr>
        <p:txBody>
          <a:bodyPr vert="eaVert"/>
          <a:lstStyle>
            <a:lvl1pPr>
              <a:defRPr/>
            </a:lvl1pPr>
            <a:lvl2pPr>
              <a:defRPr/>
            </a:lvl2pPr>
            <a:lvl3pPr>
              <a:defRPr/>
            </a:lvl3pPr>
            <a:lvl4pPr>
              <a:defRPr/>
            </a:lvl4pPr>
            <a:lvl5pPr>
              <a:defRPr/>
            </a:lvl5pPr>
          </a:lstStyle>
          <a:p>
            <a:pPr lvl="0"/>
            <a:r>
              <a:rPr lang="es-ES"/>
              <a:t>Haga clic para modificar los estilos de texto del patrón</a:t>
            </a:r>
          </a:p>
          <a:p>
            <a:pPr lvl="1"/>
            <a:r>
              <a:rPr lang="es-ES"/>
              <a:t>Segundo nivel</a:t>
            </a:r>
          </a:p>
          <a:p>
            <a:pPr lvl="2"/>
            <a:r>
              <a:rPr lang="es-ES"/>
              <a:t>Tercer nivel</a:t>
            </a:r>
          </a:p>
          <a:p>
            <a:pPr lvl="3"/>
            <a:r>
              <a:rPr lang="es-ES"/>
              <a:t>Cuarto nivel</a:t>
            </a:r>
          </a:p>
          <a:p>
            <a:pPr lvl="4"/>
            <a:r>
              <a:rPr lang="es-ES"/>
              <a:t>Quinto nivel</a:t>
            </a:r>
          </a:p>
        </p:txBody>
      </p:sp>
      <p:sp>
        <p:nvSpPr>
          <p:cNvPr id="4" name="Marcador de fecha 3">
            <a:extLst>
              <a:ext uri="{FF2B5EF4-FFF2-40B4-BE49-F238E27FC236}">
                <a16:creationId xmlns:a16="http://schemas.microsoft.com/office/drawing/2014/main" id="{D8D47400-7E39-4E46-82B3-ACB249F38A9D}"/>
              </a:ext>
            </a:extLst>
          </p:cNvPr>
          <p:cNvSpPr txBox="1">
            <a:spLocks noGrp="1"/>
          </p:cNvSpPr>
          <p:nvPr>
            <p:ph type="dt" sz="half" idx="7"/>
          </p:nvPr>
        </p:nvSpPr>
        <p:spPr/>
        <p:txBody>
          <a:bodyPr/>
          <a:lstStyle>
            <a:lvl1pPr>
              <a:defRPr/>
            </a:lvl1pPr>
          </a:lstStyle>
          <a:p>
            <a:pPr lvl="0"/>
            <a:fld id="{7D3FF583-B3FB-40C9-BE6C-3F40E65E4AE1}" type="datetime1">
              <a:rPr lang="es-ES"/>
              <a:pPr lvl="0"/>
              <a:t>04/03/2021</a:t>
            </a:fld>
            <a:endParaRPr lang="es-ES"/>
          </a:p>
        </p:txBody>
      </p:sp>
      <p:sp>
        <p:nvSpPr>
          <p:cNvPr id="5" name="Marcador de pie de página 4">
            <a:extLst>
              <a:ext uri="{FF2B5EF4-FFF2-40B4-BE49-F238E27FC236}">
                <a16:creationId xmlns:a16="http://schemas.microsoft.com/office/drawing/2014/main" id="{59032B35-318B-43C3-9237-D43F1DD2D06C}"/>
              </a:ext>
            </a:extLst>
          </p:cNvPr>
          <p:cNvSpPr txBox="1">
            <a:spLocks noGrp="1"/>
          </p:cNvSpPr>
          <p:nvPr>
            <p:ph type="ftr" sz="quarter" idx="9"/>
          </p:nvPr>
        </p:nvSpPr>
        <p:spPr/>
        <p:txBody>
          <a:bodyPr/>
          <a:lstStyle>
            <a:lvl1pPr>
              <a:defRPr/>
            </a:lvl1pPr>
          </a:lstStyle>
          <a:p>
            <a:pPr lvl="0"/>
            <a:endParaRPr lang="es-ES"/>
          </a:p>
        </p:txBody>
      </p:sp>
      <p:sp>
        <p:nvSpPr>
          <p:cNvPr id="6" name="Marcador de número de diapositiva 5">
            <a:extLst>
              <a:ext uri="{FF2B5EF4-FFF2-40B4-BE49-F238E27FC236}">
                <a16:creationId xmlns:a16="http://schemas.microsoft.com/office/drawing/2014/main" id="{E657F9F5-E636-438E-BFAE-6BF3F093145E}"/>
              </a:ext>
            </a:extLst>
          </p:cNvPr>
          <p:cNvSpPr txBox="1">
            <a:spLocks noGrp="1"/>
          </p:cNvSpPr>
          <p:nvPr>
            <p:ph type="sldNum" sz="quarter" idx="8"/>
          </p:nvPr>
        </p:nvSpPr>
        <p:spPr/>
        <p:txBody>
          <a:bodyPr/>
          <a:lstStyle>
            <a:lvl1pPr>
              <a:defRPr/>
            </a:lvl1pPr>
          </a:lstStyle>
          <a:p>
            <a:pPr lvl="0"/>
            <a:fld id="{7F317768-1C6A-4876-B205-7A607C045C97}" type="slidenum">
              <a:t>‹Nº›</a:t>
            </a:fld>
            <a:endParaRPr lang="es-ES"/>
          </a:p>
        </p:txBody>
      </p:sp>
    </p:spTree>
    <p:extLst>
      <p:ext uri="{BB962C8B-B14F-4D97-AF65-F5344CB8AC3E}">
        <p14:creationId xmlns:p14="http://schemas.microsoft.com/office/powerpoint/2010/main" val="1575245051"/>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type="title" preserve="1">
  <p:cSld name="Diapositiva de título">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64DF13AF-975E-4091-863E-D8FC636A7E0B}"/>
              </a:ext>
            </a:extLst>
          </p:cNvPr>
          <p:cNvSpPr txBox="1">
            <a:spLocks noGrp="1"/>
          </p:cNvSpPr>
          <p:nvPr>
            <p:ph type="ctrTitle"/>
          </p:nvPr>
        </p:nvSpPr>
        <p:spPr>
          <a:xfrm>
            <a:off x="1524003" y="1122361"/>
            <a:ext cx="9144000" cy="2387598"/>
          </a:xfrm>
        </p:spPr>
        <p:txBody>
          <a:bodyPr anchor="b"/>
          <a:lstStyle>
            <a:lvl1pPr>
              <a:defRPr sz="6000"/>
            </a:lvl1pPr>
          </a:lstStyle>
          <a:p>
            <a:pPr lvl="0"/>
            <a:r>
              <a:rPr lang="es-ES"/>
              <a:t>Haga clic para modificar el estilo de título del patrón</a:t>
            </a:r>
          </a:p>
        </p:txBody>
      </p:sp>
      <p:sp>
        <p:nvSpPr>
          <p:cNvPr id="3" name="Subtítulo 2">
            <a:extLst>
              <a:ext uri="{FF2B5EF4-FFF2-40B4-BE49-F238E27FC236}">
                <a16:creationId xmlns:a16="http://schemas.microsoft.com/office/drawing/2014/main" id="{356FBD64-B5A7-4E7F-99A6-13FB081782B9}"/>
              </a:ext>
            </a:extLst>
          </p:cNvPr>
          <p:cNvSpPr txBox="1">
            <a:spLocks noGrp="1"/>
          </p:cNvSpPr>
          <p:nvPr>
            <p:ph type="subTitle" idx="1"/>
          </p:nvPr>
        </p:nvSpPr>
        <p:spPr>
          <a:xfrm>
            <a:off x="1524003" y="3602041"/>
            <a:ext cx="9144000" cy="1655758"/>
          </a:xfrm>
        </p:spPr>
        <p:txBody>
          <a:bodyPr anchorCtr="1"/>
          <a:lstStyle>
            <a:lvl1pPr marL="0" indent="0" algn="ctr">
              <a:spcBef>
                <a:spcPts val="600"/>
              </a:spcBef>
              <a:buNone/>
              <a:defRPr sz="2400"/>
            </a:lvl1pPr>
          </a:lstStyle>
          <a:p>
            <a:pPr lvl="0"/>
            <a:r>
              <a:rPr lang="es-ES"/>
              <a:t>Haga clic para modificar el estilo de subtítulo del patrón</a:t>
            </a:r>
          </a:p>
        </p:txBody>
      </p:sp>
      <p:sp>
        <p:nvSpPr>
          <p:cNvPr id="4" name="Rectangle 4">
            <a:extLst>
              <a:ext uri="{FF2B5EF4-FFF2-40B4-BE49-F238E27FC236}">
                <a16:creationId xmlns:a16="http://schemas.microsoft.com/office/drawing/2014/main" id="{91165365-7C7E-4122-B7AE-76EE374AB86A}"/>
              </a:ext>
            </a:extLst>
          </p:cNvPr>
          <p:cNvSpPr txBox="1">
            <a:spLocks noGrp="1"/>
          </p:cNvSpPr>
          <p:nvPr>
            <p:ph type="dt" sz="half" idx="7"/>
          </p:nvPr>
        </p:nvSpPr>
        <p:spPr/>
        <p:txBody>
          <a:bodyPr/>
          <a:lstStyle>
            <a:lvl1pPr>
              <a:defRPr sz="1400"/>
            </a:lvl1pPr>
          </a:lstStyle>
          <a:p>
            <a:pPr lvl="0"/>
            <a:endParaRPr lang="es-ES"/>
          </a:p>
        </p:txBody>
      </p:sp>
      <p:sp>
        <p:nvSpPr>
          <p:cNvPr id="5" name="Rectangle 5">
            <a:extLst>
              <a:ext uri="{FF2B5EF4-FFF2-40B4-BE49-F238E27FC236}">
                <a16:creationId xmlns:a16="http://schemas.microsoft.com/office/drawing/2014/main" id="{29929AA4-6839-4942-A40C-A5CAA89F152C}"/>
              </a:ext>
            </a:extLst>
          </p:cNvPr>
          <p:cNvSpPr txBox="1">
            <a:spLocks noGrp="1"/>
          </p:cNvSpPr>
          <p:nvPr>
            <p:ph type="ftr" sz="quarter" idx="9"/>
          </p:nvPr>
        </p:nvSpPr>
        <p:spPr/>
        <p:txBody>
          <a:bodyPr/>
          <a:lstStyle>
            <a:lvl1pPr>
              <a:defRPr sz="1400"/>
            </a:lvl1pPr>
          </a:lstStyle>
          <a:p>
            <a:pPr lvl="0"/>
            <a:endParaRPr lang="es-ES"/>
          </a:p>
        </p:txBody>
      </p:sp>
      <p:sp>
        <p:nvSpPr>
          <p:cNvPr id="6" name="Rectangle 6">
            <a:extLst>
              <a:ext uri="{FF2B5EF4-FFF2-40B4-BE49-F238E27FC236}">
                <a16:creationId xmlns:a16="http://schemas.microsoft.com/office/drawing/2014/main" id="{FDC06880-8358-4A41-8EEE-EDF0D11A5EF6}"/>
              </a:ext>
            </a:extLst>
          </p:cNvPr>
          <p:cNvSpPr txBox="1">
            <a:spLocks noGrp="1"/>
          </p:cNvSpPr>
          <p:nvPr>
            <p:ph type="sldNum" sz="quarter" idx="8"/>
          </p:nvPr>
        </p:nvSpPr>
        <p:spPr/>
        <p:txBody>
          <a:bodyPr/>
          <a:lstStyle>
            <a:lvl1pPr>
              <a:defRPr sz="1400"/>
            </a:lvl1pPr>
          </a:lstStyle>
          <a:p>
            <a:pPr lvl="0"/>
            <a:fld id="{8A2A3F28-4D3A-4647-B9E3-D003EF683AAB}" type="slidenum">
              <a:t>‹Nº›</a:t>
            </a:fld>
            <a:endParaRPr lang="es-ES"/>
          </a:p>
        </p:txBody>
      </p:sp>
    </p:spTree>
    <p:extLst>
      <p:ext uri="{BB962C8B-B14F-4D97-AF65-F5344CB8AC3E}">
        <p14:creationId xmlns:p14="http://schemas.microsoft.com/office/powerpoint/2010/main" val="1068791801"/>
      </p:ext>
    </p:extLst>
  </p:cSld>
  <p:clrMapOvr>
    <a:masterClrMapping/>
  </p:clrMapOvr>
  <p:hf sldNum="0" hdr="0" ftr="0" dt="0"/>
</p:sldLayout>
</file>

<file path=ppt/slideLayouts/slideLayout13.xml><?xml version="1.0" encoding="utf-8"?>
<p:sldLayout xmlns:a="http://schemas.openxmlformats.org/drawingml/2006/main" xmlns:r="http://schemas.openxmlformats.org/officeDocument/2006/relationships" xmlns:p="http://schemas.openxmlformats.org/presentationml/2006/main" type="title" preserve="1">
  <p:cSld name="Diapositiva de título">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F33EC8AD-B177-44E7-872D-4B05729F3932}"/>
              </a:ext>
            </a:extLst>
          </p:cNvPr>
          <p:cNvSpPr txBox="1">
            <a:spLocks noGrp="1"/>
          </p:cNvSpPr>
          <p:nvPr>
            <p:ph type="ctrTitle"/>
          </p:nvPr>
        </p:nvSpPr>
        <p:spPr>
          <a:xfrm>
            <a:off x="1524003" y="1122361"/>
            <a:ext cx="9144000" cy="2387598"/>
          </a:xfrm>
          <a:prstGeom prst="rect">
            <a:avLst/>
          </a:prstGeom>
          <a:noFill/>
          <a:ln>
            <a:noFill/>
          </a:ln>
        </p:spPr>
        <p:txBody>
          <a:bodyPr vert="horz" wrap="square" lIns="91440" tIns="45720" rIns="91440" bIns="45720" anchor="b" anchorCtr="1" compatLnSpc="1">
            <a:noAutofit/>
          </a:bodyPr>
          <a:lstStyle>
            <a:lvl1pPr marL="0" marR="0" lvl="0" indent="0" algn="ctr" fontAlgn="auto">
              <a:lnSpc>
                <a:spcPct val="100000"/>
              </a:lnSpc>
              <a:spcBef>
                <a:spcPts val="0"/>
              </a:spcBef>
              <a:spcAft>
                <a:spcPts val="0"/>
              </a:spcAft>
              <a:tabLst/>
              <a:defRPr lang="es-ES" sz="6000" b="0" i="0" u="none" strike="noStrike" cap="none" spc="0" baseline="0">
                <a:solidFill>
                  <a:srgbClr val="000000"/>
                </a:solidFill>
                <a:uFillTx/>
                <a:latin typeface="Arial"/>
                <a:cs typeface="Arial"/>
              </a:defRPr>
            </a:lvl1pPr>
          </a:lstStyle>
          <a:p>
            <a:pPr lvl="0"/>
            <a:r>
              <a:rPr lang="es-ES"/>
              <a:t>Haga clic para modificar el estilo de título del patrón</a:t>
            </a:r>
          </a:p>
        </p:txBody>
      </p:sp>
      <p:sp>
        <p:nvSpPr>
          <p:cNvPr id="3" name="Subtítulo 2">
            <a:extLst>
              <a:ext uri="{FF2B5EF4-FFF2-40B4-BE49-F238E27FC236}">
                <a16:creationId xmlns:a16="http://schemas.microsoft.com/office/drawing/2014/main" id="{25CADEBA-3A95-4D23-ADC4-75D6F13E03F5}"/>
              </a:ext>
            </a:extLst>
          </p:cNvPr>
          <p:cNvSpPr txBox="1">
            <a:spLocks noGrp="1"/>
          </p:cNvSpPr>
          <p:nvPr>
            <p:ph type="subTitle" idx="1"/>
          </p:nvPr>
        </p:nvSpPr>
        <p:spPr>
          <a:xfrm>
            <a:off x="1524003" y="3602041"/>
            <a:ext cx="9144000" cy="1655758"/>
          </a:xfrm>
          <a:prstGeom prst="rect">
            <a:avLst/>
          </a:prstGeom>
          <a:noFill/>
          <a:ln>
            <a:noFill/>
          </a:ln>
        </p:spPr>
        <p:txBody>
          <a:bodyPr vert="horz" wrap="square" lIns="91440" tIns="45720" rIns="91440" bIns="45720" anchor="t" anchorCtr="1" compatLnSpc="1">
            <a:noAutofit/>
          </a:bodyPr>
          <a:lstStyle>
            <a:lvl1pPr marL="0" marR="0" lvl="0" indent="0" algn="ctr" fontAlgn="auto">
              <a:lnSpc>
                <a:spcPct val="100000"/>
              </a:lnSpc>
              <a:spcBef>
                <a:spcPts val="600"/>
              </a:spcBef>
              <a:spcAft>
                <a:spcPts val="0"/>
              </a:spcAft>
              <a:buNone/>
              <a:tabLst/>
              <a:defRPr lang="es-ES" sz="2400" b="0" i="0" u="none" strike="noStrike" cap="none" spc="0" baseline="0">
                <a:solidFill>
                  <a:srgbClr val="000000"/>
                </a:solidFill>
                <a:uFillTx/>
                <a:latin typeface="Arial"/>
                <a:cs typeface="Arial"/>
              </a:defRPr>
            </a:lvl1pPr>
          </a:lstStyle>
          <a:p>
            <a:pPr lvl="0"/>
            <a:r>
              <a:rPr lang="es-ES"/>
              <a:t>Haga clic para modificar el estilo de subtítulo del patrón</a:t>
            </a:r>
          </a:p>
        </p:txBody>
      </p:sp>
      <p:sp>
        <p:nvSpPr>
          <p:cNvPr id="4" name="Marcador de fecha 3">
            <a:extLst>
              <a:ext uri="{FF2B5EF4-FFF2-40B4-BE49-F238E27FC236}">
                <a16:creationId xmlns:a16="http://schemas.microsoft.com/office/drawing/2014/main" id="{978CE2DA-7F13-4F33-B42D-846911DBD5CC}"/>
              </a:ext>
            </a:extLst>
          </p:cNvPr>
          <p:cNvSpPr txBox="1">
            <a:spLocks noGrp="1"/>
          </p:cNvSpPr>
          <p:nvPr>
            <p:ph type="dt" sz="half" idx="7"/>
          </p:nvPr>
        </p:nvSpPr>
        <p:spPr/>
        <p:txBody>
          <a:bodyPr/>
          <a:lstStyle>
            <a:lvl1pPr>
              <a:defRPr/>
            </a:lvl1pPr>
          </a:lstStyle>
          <a:p>
            <a:pPr lvl="0"/>
            <a:endParaRPr lang="es-ES"/>
          </a:p>
        </p:txBody>
      </p:sp>
    </p:spTree>
    <p:extLst>
      <p:ext uri="{BB962C8B-B14F-4D97-AF65-F5344CB8AC3E}">
        <p14:creationId xmlns:p14="http://schemas.microsoft.com/office/powerpoint/2010/main" val="432608333"/>
      </p:ext>
    </p:extLst>
  </p:cSld>
  <p:clrMapOvr>
    <a:masterClrMapping/>
  </p:clrMapOvr>
  <p:hf sldNum="0" hdr="0" ftr="0" dt="0"/>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_rels/slideMaster2.xml.rels><?xml version="1.0" encoding="UTF-8" standalone="yes"?>
<Relationships xmlns="http://schemas.openxmlformats.org/package/2006/relationships"><Relationship Id="rId2" Type="http://schemas.openxmlformats.org/officeDocument/2006/relationships/theme" Target="../theme/theme2.xml"/><Relationship Id="rId1" Type="http://schemas.openxmlformats.org/officeDocument/2006/relationships/slideLayout" Target="../slideLayouts/slideLayout12.xml"/></Relationships>
</file>

<file path=ppt/slideMasters/_rels/slideMaster3.xml.rels><?xml version="1.0" encoding="UTF-8" standalone="yes"?>
<Relationships xmlns="http://schemas.openxmlformats.org/package/2006/relationships"><Relationship Id="rId2" Type="http://schemas.openxmlformats.org/officeDocument/2006/relationships/theme" Target="../theme/theme3.xml"/><Relationship Id="rId1" Type="http://schemas.openxmlformats.org/officeDocument/2006/relationships/slideLayout" Target="../slideLayouts/slideLayout13.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
        <p:nvSpPr>
          <p:cNvPr id="2" name="Marcador de título 1">
            <a:extLst>
              <a:ext uri="{FF2B5EF4-FFF2-40B4-BE49-F238E27FC236}">
                <a16:creationId xmlns:a16="http://schemas.microsoft.com/office/drawing/2014/main" id="{48CB8A20-84C7-420A-9A67-C05DF04AF461}"/>
              </a:ext>
            </a:extLst>
          </p:cNvPr>
          <p:cNvSpPr txBox="1">
            <a:spLocks noGrp="1"/>
          </p:cNvSpPr>
          <p:nvPr>
            <p:ph type="title"/>
          </p:nvPr>
        </p:nvSpPr>
        <p:spPr>
          <a:xfrm>
            <a:off x="838203" y="365129"/>
            <a:ext cx="10515600" cy="1325559"/>
          </a:xfrm>
          <a:prstGeom prst="rect">
            <a:avLst/>
          </a:prstGeom>
          <a:noFill/>
          <a:ln>
            <a:noFill/>
          </a:ln>
        </p:spPr>
        <p:txBody>
          <a:bodyPr vert="horz" wrap="square" lIns="91440" tIns="45720" rIns="91440" bIns="45720" anchor="ctr" anchorCtr="0" compatLnSpc="1">
            <a:normAutofit/>
          </a:bodyPr>
          <a:lstStyle/>
          <a:p>
            <a:pPr lvl="0"/>
            <a:r>
              <a:rPr lang="es-ES"/>
              <a:t>Haga clic para modificar el estilo de título del patrón</a:t>
            </a:r>
          </a:p>
        </p:txBody>
      </p:sp>
      <p:sp>
        <p:nvSpPr>
          <p:cNvPr id="3" name="Marcador de texto 2">
            <a:extLst>
              <a:ext uri="{FF2B5EF4-FFF2-40B4-BE49-F238E27FC236}">
                <a16:creationId xmlns:a16="http://schemas.microsoft.com/office/drawing/2014/main" id="{D9C665CC-48B7-4B9B-B39E-E33AE5EDE92E}"/>
              </a:ext>
            </a:extLst>
          </p:cNvPr>
          <p:cNvSpPr txBox="1">
            <a:spLocks noGrp="1"/>
          </p:cNvSpPr>
          <p:nvPr>
            <p:ph type="body" idx="1"/>
          </p:nvPr>
        </p:nvSpPr>
        <p:spPr>
          <a:xfrm>
            <a:off x="838203" y="1825627"/>
            <a:ext cx="10515600" cy="4351336"/>
          </a:xfrm>
          <a:prstGeom prst="rect">
            <a:avLst/>
          </a:prstGeom>
          <a:noFill/>
          <a:ln>
            <a:noFill/>
          </a:ln>
        </p:spPr>
        <p:txBody>
          <a:bodyPr vert="horz" wrap="square" lIns="91440" tIns="45720" rIns="91440" bIns="45720" anchor="t" anchorCtr="0" compatLnSpc="1">
            <a:normAutofit/>
          </a:bodyPr>
          <a:lstStyle/>
          <a:p>
            <a:pPr lvl="0"/>
            <a:r>
              <a:rPr lang="es-ES"/>
              <a:t>Haga clic para modificar los estilos de texto del patrón</a:t>
            </a:r>
          </a:p>
          <a:p>
            <a:pPr lvl="1"/>
            <a:r>
              <a:rPr lang="es-ES"/>
              <a:t>Segundo nivel</a:t>
            </a:r>
          </a:p>
          <a:p>
            <a:pPr lvl="2"/>
            <a:r>
              <a:rPr lang="es-ES"/>
              <a:t>Tercer nivel</a:t>
            </a:r>
          </a:p>
          <a:p>
            <a:pPr lvl="3"/>
            <a:r>
              <a:rPr lang="es-ES"/>
              <a:t>Cuarto nivel</a:t>
            </a:r>
          </a:p>
          <a:p>
            <a:pPr lvl="4"/>
            <a:r>
              <a:rPr lang="es-ES"/>
              <a:t>Quinto nivel</a:t>
            </a:r>
          </a:p>
        </p:txBody>
      </p:sp>
      <p:sp>
        <p:nvSpPr>
          <p:cNvPr id="4" name="Marcador de fecha 3">
            <a:extLst>
              <a:ext uri="{FF2B5EF4-FFF2-40B4-BE49-F238E27FC236}">
                <a16:creationId xmlns:a16="http://schemas.microsoft.com/office/drawing/2014/main" id="{78F38D58-B753-4389-A1D7-9B8B9900E307}"/>
              </a:ext>
            </a:extLst>
          </p:cNvPr>
          <p:cNvSpPr txBox="1">
            <a:spLocks noGrp="1"/>
          </p:cNvSpPr>
          <p:nvPr>
            <p:ph type="dt" sz="half" idx="2"/>
          </p:nvPr>
        </p:nvSpPr>
        <p:spPr>
          <a:xfrm>
            <a:off x="838203" y="6356351"/>
            <a:ext cx="2743200" cy="365129"/>
          </a:xfrm>
          <a:prstGeom prst="rect">
            <a:avLst/>
          </a:prstGeom>
          <a:noFill/>
          <a:ln>
            <a:noFill/>
          </a:ln>
        </p:spPr>
        <p:txBody>
          <a:bodyPr vert="horz" wrap="square" lIns="91440" tIns="45720" rIns="91440" bIns="45720" anchor="ctr" anchorCtr="0" compatLnSpc="1">
            <a:noAutofit/>
          </a:bodyPr>
          <a:lstStyle>
            <a:lvl1pPr marL="0" marR="0" lvl="0" indent="0" algn="l" defTabSz="914400" rtl="0" fontAlgn="auto" hangingPunct="1">
              <a:lnSpc>
                <a:spcPct val="100000"/>
              </a:lnSpc>
              <a:spcBef>
                <a:spcPts val="0"/>
              </a:spcBef>
              <a:spcAft>
                <a:spcPts val="0"/>
              </a:spcAft>
              <a:buNone/>
              <a:tabLst/>
              <a:defRPr lang="es-ES" sz="1200" b="0" i="0" u="none" strike="noStrike" kern="1200" cap="none" spc="0" baseline="0">
                <a:solidFill>
                  <a:srgbClr val="898989"/>
                </a:solidFill>
                <a:uFillTx/>
                <a:latin typeface="Calibri"/>
              </a:defRPr>
            </a:lvl1pPr>
          </a:lstStyle>
          <a:p>
            <a:pPr lvl="0"/>
            <a:fld id="{D78AF096-9B41-4E57-A025-203669A66E25}" type="datetime1">
              <a:rPr lang="es-ES"/>
              <a:pPr lvl="0"/>
              <a:t>04/03/2021</a:t>
            </a:fld>
            <a:endParaRPr lang="es-ES"/>
          </a:p>
        </p:txBody>
      </p:sp>
      <p:sp>
        <p:nvSpPr>
          <p:cNvPr id="5" name="Marcador de pie de página 4">
            <a:extLst>
              <a:ext uri="{FF2B5EF4-FFF2-40B4-BE49-F238E27FC236}">
                <a16:creationId xmlns:a16="http://schemas.microsoft.com/office/drawing/2014/main" id="{3061FD98-1620-4AE9-97B7-0AD407B0257A}"/>
              </a:ext>
            </a:extLst>
          </p:cNvPr>
          <p:cNvSpPr txBox="1">
            <a:spLocks noGrp="1"/>
          </p:cNvSpPr>
          <p:nvPr>
            <p:ph type="ftr" sz="quarter" idx="3"/>
          </p:nvPr>
        </p:nvSpPr>
        <p:spPr>
          <a:xfrm>
            <a:off x="4038603" y="6356351"/>
            <a:ext cx="4114800" cy="365129"/>
          </a:xfrm>
          <a:prstGeom prst="rect">
            <a:avLst/>
          </a:prstGeom>
          <a:noFill/>
          <a:ln>
            <a:noFill/>
          </a:ln>
        </p:spPr>
        <p:txBody>
          <a:bodyPr vert="horz" wrap="square" lIns="91440" tIns="45720" rIns="91440" bIns="45720" anchor="ctr" anchorCtr="1" compatLnSpc="1">
            <a:noAutofit/>
          </a:bodyPr>
          <a:lstStyle>
            <a:lvl1pPr marL="0" marR="0" lvl="0" indent="0" algn="ctr" defTabSz="914400" rtl="0" fontAlgn="auto" hangingPunct="1">
              <a:lnSpc>
                <a:spcPct val="100000"/>
              </a:lnSpc>
              <a:spcBef>
                <a:spcPts val="0"/>
              </a:spcBef>
              <a:spcAft>
                <a:spcPts val="0"/>
              </a:spcAft>
              <a:buNone/>
              <a:tabLst/>
              <a:defRPr lang="es-ES" sz="1200" b="0" i="0" u="none" strike="noStrike" kern="1200" cap="none" spc="0" baseline="0">
                <a:solidFill>
                  <a:srgbClr val="898989"/>
                </a:solidFill>
                <a:uFillTx/>
                <a:latin typeface="Calibri"/>
              </a:defRPr>
            </a:lvl1pPr>
          </a:lstStyle>
          <a:p>
            <a:pPr lvl="0"/>
            <a:endParaRPr lang="es-ES"/>
          </a:p>
        </p:txBody>
      </p:sp>
      <p:sp>
        <p:nvSpPr>
          <p:cNvPr id="6" name="Marcador de número de diapositiva 5">
            <a:extLst>
              <a:ext uri="{FF2B5EF4-FFF2-40B4-BE49-F238E27FC236}">
                <a16:creationId xmlns:a16="http://schemas.microsoft.com/office/drawing/2014/main" id="{6BF04F3E-90D4-4A37-AF0B-766ABE68BC2B}"/>
              </a:ext>
            </a:extLst>
          </p:cNvPr>
          <p:cNvSpPr txBox="1">
            <a:spLocks noGrp="1"/>
          </p:cNvSpPr>
          <p:nvPr>
            <p:ph type="sldNum" sz="quarter" idx="4"/>
          </p:nvPr>
        </p:nvSpPr>
        <p:spPr>
          <a:xfrm>
            <a:off x="8610603" y="6356351"/>
            <a:ext cx="2743200" cy="365129"/>
          </a:xfrm>
          <a:prstGeom prst="rect">
            <a:avLst/>
          </a:prstGeom>
          <a:noFill/>
          <a:ln>
            <a:noFill/>
          </a:ln>
        </p:spPr>
        <p:txBody>
          <a:bodyPr vert="horz" wrap="square" lIns="91440" tIns="45720" rIns="91440" bIns="45720" anchor="ctr" anchorCtr="0" compatLnSpc="1">
            <a:noAutofit/>
          </a:bodyPr>
          <a:lstStyle>
            <a:lvl1pPr marL="0" marR="0" lvl="0" indent="0" algn="r" defTabSz="914400" rtl="0" fontAlgn="auto" hangingPunct="1">
              <a:lnSpc>
                <a:spcPct val="100000"/>
              </a:lnSpc>
              <a:spcBef>
                <a:spcPts val="0"/>
              </a:spcBef>
              <a:spcAft>
                <a:spcPts val="0"/>
              </a:spcAft>
              <a:buNone/>
              <a:tabLst/>
              <a:defRPr lang="es-ES" sz="1200" b="0" i="0" u="none" strike="noStrike" kern="1200" cap="none" spc="0" baseline="0">
                <a:solidFill>
                  <a:srgbClr val="898989"/>
                </a:solidFill>
                <a:uFillTx/>
                <a:latin typeface="Calibri"/>
              </a:defRPr>
            </a:lvl1pPr>
          </a:lstStyle>
          <a:p>
            <a:pPr lvl="0"/>
            <a:fld id="{E7C841D6-9BE8-4338-BE44-C98CE360A44C}" type="slidenum">
              <a:t>‹Nº›</a:t>
            </a:fld>
            <a:endParaRPr lang="es-ES"/>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marL="0" marR="0" lvl="0" indent="0" algn="l" defTabSz="914400" rtl="0" fontAlgn="auto" hangingPunct="1">
        <a:lnSpc>
          <a:spcPct val="90000"/>
        </a:lnSpc>
        <a:spcBef>
          <a:spcPts val="0"/>
        </a:spcBef>
        <a:spcAft>
          <a:spcPts val="0"/>
        </a:spcAft>
        <a:buNone/>
        <a:tabLst/>
        <a:defRPr lang="es-ES" sz="4400" b="0" i="0" u="none" strike="noStrike" kern="1200" cap="none" spc="0" baseline="0">
          <a:solidFill>
            <a:srgbClr val="000000"/>
          </a:solidFill>
          <a:uFillTx/>
          <a:latin typeface="Calibri Light"/>
        </a:defRPr>
      </a:lvl1pPr>
    </p:titleStyle>
    <p:bodyStyle>
      <a:lvl1pPr marL="228600" marR="0" lvl="0" indent="-228600" algn="l" defTabSz="914400" rtl="0" fontAlgn="auto" hangingPunct="1">
        <a:lnSpc>
          <a:spcPct val="90000"/>
        </a:lnSpc>
        <a:spcBef>
          <a:spcPts val="1000"/>
        </a:spcBef>
        <a:spcAft>
          <a:spcPts val="0"/>
        </a:spcAft>
        <a:buSzPct val="100000"/>
        <a:buFont typeface="Arial" pitchFamily="34"/>
        <a:buChar char="•"/>
        <a:tabLst/>
        <a:defRPr lang="es-ES" sz="2800" b="0" i="0" u="none" strike="noStrike" kern="1200" cap="none" spc="0" baseline="0">
          <a:solidFill>
            <a:srgbClr val="000000"/>
          </a:solidFill>
          <a:uFillTx/>
          <a:latin typeface="Calibri"/>
        </a:defRPr>
      </a:lvl1pPr>
      <a:lvl2pPr marL="685800" marR="0" lvl="1" indent="-228600" algn="l" defTabSz="914400" rtl="0" fontAlgn="auto" hangingPunct="1">
        <a:lnSpc>
          <a:spcPct val="90000"/>
        </a:lnSpc>
        <a:spcBef>
          <a:spcPts val="500"/>
        </a:spcBef>
        <a:spcAft>
          <a:spcPts val="0"/>
        </a:spcAft>
        <a:buSzPct val="100000"/>
        <a:buFont typeface="Arial" pitchFamily="34"/>
        <a:buChar char="•"/>
        <a:tabLst/>
        <a:defRPr lang="es-ES" sz="2400" b="0" i="0" u="none" strike="noStrike" kern="1200" cap="none" spc="0" baseline="0">
          <a:solidFill>
            <a:srgbClr val="000000"/>
          </a:solidFill>
          <a:uFillTx/>
          <a:latin typeface="Calibri"/>
        </a:defRPr>
      </a:lvl2pPr>
      <a:lvl3pPr marL="1143000" marR="0" lvl="2" indent="-228600" algn="l" defTabSz="914400" rtl="0" fontAlgn="auto" hangingPunct="1">
        <a:lnSpc>
          <a:spcPct val="90000"/>
        </a:lnSpc>
        <a:spcBef>
          <a:spcPts val="500"/>
        </a:spcBef>
        <a:spcAft>
          <a:spcPts val="0"/>
        </a:spcAft>
        <a:buSzPct val="100000"/>
        <a:buFont typeface="Arial" pitchFamily="34"/>
        <a:buChar char="•"/>
        <a:tabLst/>
        <a:defRPr lang="es-ES" sz="2000" b="0" i="0" u="none" strike="noStrike" kern="1200" cap="none" spc="0" baseline="0">
          <a:solidFill>
            <a:srgbClr val="000000"/>
          </a:solidFill>
          <a:uFillTx/>
          <a:latin typeface="Calibri"/>
        </a:defRPr>
      </a:lvl3pPr>
      <a:lvl4pPr marL="1600200" marR="0" lvl="3" indent="-228600" algn="l" defTabSz="914400" rtl="0" fontAlgn="auto" hangingPunct="1">
        <a:lnSpc>
          <a:spcPct val="90000"/>
        </a:lnSpc>
        <a:spcBef>
          <a:spcPts val="500"/>
        </a:spcBef>
        <a:spcAft>
          <a:spcPts val="0"/>
        </a:spcAft>
        <a:buSzPct val="100000"/>
        <a:buFont typeface="Arial" pitchFamily="34"/>
        <a:buChar char="•"/>
        <a:tabLst/>
        <a:defRPr lang="es-ES" sz="1800" b="0" i="0" u="none" strike="noStrike" kern="1200" cap="none" spc="0" baseline="0">
          <a:solidFill>
            <a:srgbClr val="000000"/>
          </a:solidFill>
          <a:uFillTx/>
          <a:latin typeface="Calibri"/>
        </a:defRPr>
      </a:lvl4pPr>
      <a:lvl5pPr marL="2057400" marR="0" lvl="4" indent="-228600" algn="l" defTabSz="914400" rtl="0" fontAlgn="auto" hangingPunct="1">
        <a:lnSpc>
          <a:spcPct val="90000"/>
        </a:lnSpc>
        <a:spcBef>
          <a:spcPts val="500"/>
        </a:spcBef>
        <a:spcAft>
          <a:spcPts val="0"/>
        </a:spcAft>
        <a:buSzPct val="100000"/>
        <a:buFont typeface="Arial" pitchFamily="34"/>
        <a:buChar char="•"/>
        <a:tabLst/>
        <a:defRPr lang="es-ES" sz="1800" b="0" i="0" u="none" strike="noStrike" kern="1200" cap="none" spc="0" baseline="0">
          <a:solidFill>
            <a:srgbClr val="000000"/>
          </a:solidFill>
          <a:uFillTx/>
          <a:latin typeface="Calibri"/>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s-E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cSld>
    <p:bg>
      <p:bgPr>
        <a:solidFill>
          <a:srgbClr val="000000"/>
        </a:solidFill>
        <a:effectLst/>
      </p:bgPr>
    </p:bg>
    <p:spTree>
      <p:nvGrpSpPr>
        <p:cNvPr id="1" name=""/>
        <p:cNvGrpSpPr/>
        <p:nvPr/>
      </p:nvGrpSpPr>
      <p:grpSpPr>
        <a:xfrm>
          <a:off x="0" y="0"/>
          <a:ext cx="0" cy="0"/>
          <a:chOff x="0" y="0"/>
          <a:chExt cx="0" cy="0"/>
        </a:xfrm>
      </p:grpSpPr>
      <p:sp>
        <p:nvSpPr>
          <p:cNvPr id="2" name="Rectangle 2">
            <a:extLst>
              <a:ext uri="{FF2B5EF4-FFF2-40B4-BE49-F238E27FC236}">
                <a16:creationId xmlns:a16="http://schemas.microsoft.com/office/drawing/2014/main" id="{093C18D9-0AF0-4791-8C13-B44AD32DDC4D}"/>
              </a:ext>
            </a:extLst>
          </p:cNvPr>
          <p:cNvSpPr txBox="1">
            <a:spLocks noGrp="1"/>
          </p:cNvSpPr>
          <p:nvPr>
            <p:ph type="title"/>
          </p:nvPr>
        </p:nvSpPr>
        <p:spPr>
          <a:xfrm>
            <a:off x="914400" y="609603"/>
            <a:ext cx="10363196" cy="1143000"/>
          </a:xfrm>
          <a:prstGeom prst="rect">
            <a:avLst/>
          </a:prstGeom>
          <a:noFill/>
          <a:ln>
            <a:noFill/>
          </a:ln>
        </p:spPr>
        <p:txBody>
          <a:bodyPr vert="horz" wrap="square" lIns="91440" tIns="45720" rIns="91440" bIns="45720" anchor="ctr" anchorCtr="1" compatLnSpc="1">
            <a:noAutofit/>
          </a:bodyPr>
          <a:lstStyle/>
          <a:p>
            <a:pPr lvl="0"/>
            <a:r>
              <a:rPr lang="es-ES"/>
              <a:t>Haga clic para cambiar el estilo de título	</a:t>
            </a:r>
          </a:p>
        </p:txBody>
      </p:sp>
      <p:sp>
        <p:nvSpPr>
          <p:cNvPr id="3" name="Rectangle 3">
            <a:extLst>
              <a:ext uri="{FF2B5EF4-FFF2-40B4-BE49-F238E27FC236}">
                <a16:creationId xmlns:a16="http://schemas.microsoft.com/office/drawing/2014/main" id="{F5DDEAD9-42E9-4FB5-8D45-9171C0B1DACC}"/>
              </a:ext>
            </a:extLst>
          </p:cNvPr>
          <p:cNvSpPr txBox="1">
            <a:spLocks noGrp="1"/>
          </p:cNvSpPr>
          <p:nvPr>
            <p:ph type="body" idx="1"/>
          </p:nvPr>
        </p:nvSpPr>
        <p:spPr>
          <a:xfrm>
            <a:off x="914400" y="1981203"/>
            <a:ext cx="10363196" cy="4114800"/>
          </a:xfrm>
          <a:prstGeom prst="rect">
            <a:avLst/>
          </a:prstGeom>
          <a:noFill/>
          <a:ln>
            <a:noFill/>
          </a:ln>
        </p:spPr>
        <p:txBody>
          <a:bodyPr vert="horz" wrap="square" lIns="91440" tIns="45720" rIns="91440" bIns="45720" anchor="t" anchorCtr="0" compatLnSpc="1">
            <a:noAutofit/>
          </a:bodyPr>
          <a:lstStyle/>
          <a:p>
            <a:pPr lvl="0"/>
            <a:r>
              <a:rPr lang="es-ES"/>
              <a:t>Haga clic para modificar el estilo de texto del patrón</a:t>
            </a:r>
          </a:p>
          <a:p>
            <a:pPr lvl="1"/>
            <a:r>
              <a:rPr lang="es-ES"/>
              <a:t>Segundo nivel</a:t>
            </a:r>
          </a:p>
          <a:p>
            <a:pPr lvl="2"/>
            <a:r>
              <a:rPr lang="es-ES"/>
              <a:t>Tercer nivel</a:t>
            </a:r>
          </a:p>
          <a:p>
            <a:pPr lvl="3"/>
            <a:r>
              <a:rPr lang="es-ES"/>
              <a:t>Cuarto nivel</a:t>
            </a:r>
          </a:p>
          <a:p>
            <a:pPr lvl="4"/>
            <a:r>
              <a:rPr lang="es-ES"/>
              <a:t>Quinto nivel</a:t>
            </a:r>
          </a:p>
        </p:txBody>
      </p:sp>
      <p:sp>
        <p:nvSpPr>
          <p:cNvPr id="4" name="Rectangle 4">
            <a:extLst>
              <a:ext uri="{FF2B5EF4-FFF2-40B4-BE49-F238E27FC236}">
                <a16:creationId xmlns:a16="http://schemas.microsoft.com/office/drawing/2014/main" id="{C35A656D-9B26-4763-B278-7C7A9CC097FA}"/>
              </a:ext>
            </a:extLst>
          </p:cNvPr>
          <p:cNvSpPr txBox="1">
            <a:spLocks noGrp="1"/>
          </p:cNvSpPr>
          <p:nvPr>
            <p:ph type="dt" sz="half" idx="2"/>
          </p:nvPr>
        </p:nvSpPr>
        <p:spPr>
          <a:xfrm>
            <a:off x="914400" y="6248396"/>
            <a:ext cx="2540002" cy="457200"/>
          </a:xfrm>
          <a:prstGeom prst="rect">
            <a:avLst/>
          </a:prstGeom>
          <a:noFill/>
          <a:ln>
            <a:noFill/>
          </a:ln>
        </p:spPr>
        <p:txBody>
          <a:bodyPr vert="horz" wrap="square" lIns="91440" tIns="45720" rIns="91440" bIns="45720" anchor="t" anchorCtr="0" compatLnSpc="1">
            <a:noAutofit/>
          </a:bodyPr>
          <a:lstStyle>
            <a:lvl1pPr marL="0" marR="0" lvl="0" indent="0" algn="l" defTabSz="914400" rtl="0" fontAlgn="auto" hangingPunct="1">
              <a:lnSpc>
                <a:spcPct val="100000"/>
              </a:lnSpc>
              <a:spcBef>
                <a:spcPts val="0"/>
              </a:spcBef>
              <a:spcAft>
                <a:spcPts val="0"/>
              </a:spcAft>
              <a:buNone/>
              <a:tabLst/>
              <a:defRPr lang="es-ES" sz="1800" b="0" i="0" u="none" strike="noStrike" kern="1200" cap="none" spc="0" baseline="0">
                <a:solidFill>
                  <a:srgbClr val="000000"/>
                </a:solidFill>
                <a:uFillTx/>
                <a:latin typeface="Times New Roman"/>
              </a:defRPr>
            </a:lvl1pPr>
          </a:lstStyle>
          <a:p>
            <a:pPr lvl="0"/>
            <a:endParaRPr lang="es-ES"/>
          </a:p>
        </p:txBody>
      </p:sp>
      <p:sp>
        <p:nvSpPr>
          <p:cNvPr id="5" name="Rectangle 5">
            <a:extLst>
              <a:ext uri="{FF2B5EF4-FFF2-40B4-BE49-F238E27FC236}">
                <a16:creationId xmlns:a16="http://schemas.microsoft.com/office/drawing/2014/main" id="{E378C4DA-1121-4696-8446-14F8256DA0B5}"/>
              </a:ext>
            </a:extLst>
          </p:cNvPr>
          <p:cNvSpPr txBox="1">
            <a:spLocks noGrp="1"/>
          </p:cNvSpPr>
          <p:nvPr>
            <p:ph type="ftr" sz="quarter" idx="3"/>
          </p:nvPr>
        </p:nvSpPr>
        <p:spPr>
          <a:xfrm>
            <a:off x="4165604" y="6248396"/>
            <a:ext cx="3860797" cy="457200"/>
          </a:xfrm>
          <a:prstGeom prst="rect">
            <a:avLst/>
          </a:prstGeom>
          <a:noFill/>
          <a:ln>
            <a:noFill/>
          </a:ln>
        </p:spPr>
        <p:txBody>
          <a:bodyPr vert="horz" wrap="square" lIns="91440" tIns="45720" rIns="91440" bIns="45720" anchor="t" anchorCtr="1" compatLnSpc="1">
            <a:noAutofit/>
          </a:bodyPr>
          <a:lstStyle>
            <a:lvl1pPr marL="0" marR="0" lvl="0" indent="0" algn="ctr" defTabSz="914400" rtl="0" fontAlgn="auto" hangingPunct="1">
              <a:lnSpc>
                <a:spcPct val="100000"/>
              </a:lnSpc>
              <a:spcBef>
                <a:spcPts val="0"/>
              </a:spcBef>
              <a:spcAft>
                <a:spcPts val="0"/>
              </a:spcAft>
              <a:buNone/>
              <a:tabLst/>
              <a:defRPr lang="es-ES" sz="1800" b="0" i="0" u="none" strike="noStrike" kern="1200" cap="none" spc="0" baseline="0">
                <a:solidFill>
                  <a:srgbClr val="000000"/>
                </a:solidFill>
                <a:uFillTx/>
                <a:latin typeface="Times New Roman"/>
              </a:defRPr>
            </a:lvl1pPr>
          </a:lstStyle>
          <a:p>
            <a:pPr lvl="0"/>
            <a:endParaRPr lang="es-ES"/>
          </a:p>
        </p:txBody>
      </p:sp>
      <p:sp>
        <p:nvSpPr>
          <p:cNvPr id="6" name="Rectangle 6">
            <a:extLst>
              <a:ext uri="{FF2B5EF4-FFF2-40B4-BE49-F238E27FC236}">
                <a16:creationId xmlns:a16="http://schemas.microsoft.com/office/drawing/2014/main" id="{B968A32C-58B0-42AF-AA6A-2B004381D5ED}"/>
              </a:ext>
            </a:extLst>
          </p:cNvPr>
          <p:cNvSpPr txBox="1">
            <a:spLocks noGrp="1"/>
          </p:cNvSpPr>
          <p:nvPr>
            <p:ph type="sldNum" sz="quarter" idx="4"/>
          </p:nvPr>
        </p:nvSpPr>
        <p:spPr>
          <a:xfrm>
            <a:off x="8737604" y="6248396"/>
            <a:ext cx="2540002" cy="457200"/>
          </a:xfrm>
          <a:prstGeom prst="rect">
            <a:avLst/>
          </a:prstGeom>
          <a:noFill/>
          <a:ln>
            <a:noFill/>
          </a:ln>
        </p:spPr>
        <p:txBody>
          <a:bodyPr vert="horz" wrap="square" lIns="91440" tIns="45720" rIns="91440" bIns="45720" anchor="t" anchorCtr="0" compatLnSpc="1">
            <a:noAutofit/>
          </a:bodyPr>
          <a:lstStyle>
            <a:lvl1pPr marL="0" marR="0" lvl="0" indent="0" algn="r" defTabSz="914400" rtl="0" fontAlgn="auto" hangingPunct="1">
              <a:lnSpc>
                <a:spcPct val="100000"/>
              </a:lnSpc>
              <a:spcBef>
                <a:spcPts val="0"/>
              </a:spcBef>
              <a:spcAft>
                <a:spcPts val="0"/>
              </a:spcAft>
              <a:buNone/>
              <a:tabLst/>
              <a:defRPr lang="es-ES" sz="1800" b="0" i="0" u="none" strike="noStrike" kern="1200" cap="none" spc="0" baseline="0">
                <a:solidFill>
                  <a:srgbClr val="000000"/>
                </a:solidFill>
                <a:uFillTx/>
                <a:latin typeface="Times New Roman"/>
              </a:defRPr>
            </a:lvl1pPr>
          </a:lstStyle>
          <a:p>
            <a:pPr lvl="0"/>
            <a:fld id="{5F1F270D-D7D2-4ACD-9619-6F0801E936B8}" type="slidenum">
              <a:t>‹Nº›</a:t>
            </a:fld>
            <a:endParaRPr lang="es-ES"/>
          </a:p>
        </p:txBody>
      </p:sp>
    </p:spTree>
  </p:cSld>
  <p:clrMap bg1="lt1" tx1="dk1" bg2="lt2" tx2="dk2" accent1="accent1" accent2="accent2" accent3="accent3" accent4="accent4" accent5="accent5" accent6="accent6" hlink="hlink" folHlink="folHlink"/>
  <p:sldLayoutIdLst>
    <p:sldLayoutId id="2147483661" r:id="rId1"/>
  </p:sldLayoutIdLst>
  <p:txStyles>
    <p:titleStyle>
      <a:lvl1pPr marL="0" marR="0" lvl="0" indent="0" algn="ctr" defTabSz="914400" rtl="0" fontAlgn="auto" hangingPunct="0">
        <a:lnSpc>
          <a:spcPct val="100000"/>
        </a:lnSpc>
        <a:spcBef>
          <a:spcPts val="0"/>
        </a:spcBef>
        <a:spcAft>
          <a:spcPts val="0"/>
        </a:spcAft>
        <a:buNone/>
        <a:tabLst/>
        <a:defRPr lang="es-ES" sz="4400" b="0" i="0" u="none" strike="noStrike" kern="1200" cap="none" spc="0" baseline="0">
          <a:solidFill>
            <a:srgbClr val="000000"/>
          </a:solidFill>
          <a:uFillTx/>
          <a:latin typeface="Times New Roman"/>
        </a:defRPr>
      </a:lvl1pPr>
    </p:titleStyle>
    <p:bodyStyle>
      <a:lvl1pPr marL="342900" marR="0" lvl="0" indent="-342900" algn="l" defTabSz="914400" rtl="0" fontAlgn="auto" hangingPunct="0">
        <a:lnSpc>
          <a:spcPct val="100000"/>
        </a:lnSpc>
        <a:spcBef>
          <a:spcPts val="800"/>
        </a:spcBef>
        <a:spcAft>
          <a:spcPts val="0"/>
        </a:spcAft>
        <a:buSzPct val="100000"/>
        <a:buChar char="•"/>
        <a:tabLst/>
        <a:defRPr lang="es-ES" sz="3200" b="0" i="0" u="none" strike="noStrike" kern="1200" cap="none" spc="0" baseline="0">
          <a:solidFill>
            <a:srgbClr val="000000"/>
          </a:solidFill>
          <a:uFillTx/>
          <a:latin typeface="Times New Roman"/>
        </a:defRPr>
      </a:lvl1pPr>
      <a:lvl2pPr marL="742950" marR="0" lvl="1" indent="-285750" algn="l" defTabSz="914400" rtl="0" fontAlgn="auto" hangingPunct="0">
        <a:lnSpc>
          <a:spcPct val="100000"/>
        </a:lnSpc>
        <a:spcBef>
          <a:spcPts val="700"/>
        </a:spcBef>
        <a:spcAft>
          <a:spcPts val="0"/>
        </a:spcAft>
        <a:buSzPct val="100000"/>
        <a:buChar char="–"/>
        <a:tabLst/>
        <a:defRPr lang="es-ES" sz="2800" b="0" i="0" u="none" strike="noStrike" kern="1200" cap="none" spc="0" baseline="0">
          <a:solidFill>
            <a:srgbClr val="000000"/>
          </a:solidFill>
          <a:uFillTx/>
          <a:latin typeface="Times New Roman"/>
        </a:defRPr>
      </a:lvl2pPr>
      <a:lvl3pPr marL="1143000" marR="0" lvl="2" indent="-228600" algn="l" defTabSz="914400" rtl="0" fontAlgn="auto" hangingPunct="0">
        <a:lnSpc>
          <a:spcPct val="100000"/>
        </a:lnSpc>
        <a:spcBef>
          <a:spcPts val="600"/>
        </a:spcBef>
        <a:spcAft>
          <a:spcPts val="0"/>
        </a:spcAft>
        <a:buSzPct val="100000"/>
        <a:buChar char="•"/>
        <a:tabLst/>
        <a:defRPr lang="es-ES" sz="2400" b="0" i="0" u="none" strike="noStrike" kern="1200" cap="none" spc="0" baseline="0">
          <a:solidFill>
            <a:srgbClr val="000000"/>
          </a:solidFill>
          <a:uFillTx/>
          <a:latin typeface="Times New Roman"/>
        </a:defRPr>
      </a:lvl3pPr>
      <a:lvl4pPr marL="1600200" marR="0" lvl="3" indent="-228600" algn="l" defTabSz="914400" rtl="0" fontAlgn="auto" hangingPunct="0">
        <a:lnSpc>
          <a:spcPct val="100000"/>
        </a:lnSpc>
        <a:spcBef>
          <a:spcPts val="500"/>
        </a:spcBef>
        <a:spcAft>
          <a:spcPts val="0"/>
        </a:spcAft>
        <a:buSzPct val="100000"/>
        <a:buChar char="–"/>
        <a:tabLst/>
        <a:defRPr lang="es-ES" sz="2000" b="0" i="0" u="none" strike="noStrike" kern="1200" cap="none" spc="0" baseline="0">
          <a:solidFill>
            <a:srgbClr val="000000"/>
          </a:solidFill>
          <a:uFillTx/>
          <a:latin typeface="Times New Roman"/>
        </a:defRPr>
      </a:lvl4pPr>
      <a:lvl5pPr marL="2057400" marR="0" lvl="4" indent="-228600" algn="l" defTabSz="914400" rtl="0" fontAlgn="auto" hangingPunct="0">
        <a:lnSpc>
          <a:spcPct val="100000"/>
        </a:lnSpc>
        <a:spcBef>
          <a:spcPts val="500"/>
        </a:spcBef>
        <a:spcAft>
          <a:spcPts val="0"/>
        </a:spcAft>
        <a:buSzPct val="100000"/>
        <a:buChar char="»"/>
        <a:tabLst/>
        <a:defRPr lang="es-ES" sz="2000" b="0" i="0" u="none" strike="noStrike" kern="1200" cap="none" spc="0" baseline="0">
          <a:solidFill>
            <a:srgbClr val="000000"/>
          </a:solidFill>
          <a:uFillTx/>
          <a:latin typeface="Times New Roman"/>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s-E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3.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
        <p:nvSpPr>
          <p:cNvPr id="2" name="Rectangle 4">
            <a:extLst>
              <a:ext uri="{FF2B5EF4-FFF2-40B4-BE49-F238E27FC236}">
                <a16:creationId xmlns:a16="http://schemas.microsoft.com/office/drawing/2014/main" id="{D37EFF8A-1A3D-4188-B614-498226D37CEC}"/>
              </a:ext>
            </a:extLst>
          </p:cNvPr>
          <p:cNvSpPr txBox="1">
            <a:spLocks noGrp="1"/>
          </p:cNvSpPr>
          <p:nvPr>
            <p:ph type="dt" sz="half" idx="2"/>
          </p:nvPr>
        </p:nvSpPr>
        <p:spPr>
          <a:xfrm>
            <a:off x="609603" y="6245223"/>
            <a:ext cx="2844798" cy="476246"/>
          </a:xfrm>
          <a:prstGeom prst="rect">
            <a:avLst/>
          </a:prstGeom>
          <a:noFill/>
          <a:ln>
            <a:noFill/>
          </a:ln>
        </p:spPr>
        <p:txBody>
          <a:bodyPr vert="horz" wrap="square" lIns="91440" tIns="45720" rIns="91440" bIns="45720" anchor="t" anchorCtr="0" compatLnSpc="1">
            <a:noAutofit/>
          </a:bodyPr>
          <a:lstStyle>
            <a:lvl1pPr marL="0" marR="0" lvl="0" indent="0" algn="l" defTabSz="914400" rtl="0" fontAlgn="auto" hangingPunct="1">
              <a:lnSpc>
                <a:spcPct val="100000"/>
              </a:lnSpc>
              <a:spcBef>
                <a:spcPts val="0"/>
              </a:spcBef>
              <a:spcAft>
                <a:spcPts val="0"/>
              </a:spcAft>
              <a:buNone/>
              <a:tabLst/>
              <a:defRPr lang="es-ES" sz="1400" b="0" i="0" u="none" strike="noStrike" kern="1200" cap="none" spc="0" baseline="0">
                <a:solidFill>
                  <a:srgbClr val="000000"/>
                </a:solidFill>
                <a:uFillTx/>
                <a:latin typeface="Arial"/>
                <a:cs typeface="Arial"/>
              </a:defRPr>
            </a:lvl1pPr>
          </a:lstStyle>
          <a:p>
            <a:pPr lvl="0"/>
            <a:endParaRPr lang="es-ES"/>
          </a:p>
        </p:txBody>
      </p:sp>
    </p:spTree>
  </p:cSld>
  <p:clrMap bg1="lt1" tx1="dk1" bg2="lt2" tx2="dk2" accent1="accent1" accent2="accent2" accent3="accent3" accent4="accent4" accent5="accent5" accent6="accent6" hlink="hlink" folHlink="folHlink"/>
  <p:sldLayoutIdLst>
    <p:sldLayoutId id="2147483663" r:id="rId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s-E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slideLayout" Target="../slideLayouts/slideLayout1.xml"/><Relationship Id="rId2" Type="http://schemas.openxmlformats.org/officeDocument/2006/relationships/audio" Target="../media/media1.wav"/><Relationship Id="rId1" Type="http://schemas.microsoft.com/office/2007/relationships/media" Target="../media/media1.wav"/><Relationship Id="rId5" Type="http://schemas.openxmlformats.org/officeDocument/2006/relationships/image" Target="../media/image1.png"/><Relationship Id="rId4" Type="http://schemas.openxmlformats.org/officeDocument/2006/relationships/notesSlide" Target="../notesSlides/notesSlide1.xml"/></Relationships>
</file>

<file path=ppt/slides/_rels/slide2.xml.rels><?xml version="1.0" encoding="UTF-8" standalone="yes"?>
<Relationships xmlns="http://schemas.openxmlformats.org/package/2006/relationships"><Relationship Id="rId2" Type="http://schemas.openxmlformats.org/officeDocument/2006/relationships/image" Target="../media/image2.jpg"/><Relationship Id="rId1" Type="http://schemas.openxmlformats.org/officeDocument/2006/relationships/slideLayout" Target="../slideLayouts/slideLayout7.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4.xml.rels><?xml version="1.0" encoding="UTF-8" standalone="yes"?>
<Relationships xmlns="http://schemas.openxmlformats.org/package/2006/relationships"><Relationship Id="rId3" Type="http://schemas.openxmlformats.org/officeDocument/2006/relationships/image" Target="../media/image3.jpg"/><Relationship Id="rId2" Type="http://schemas.openxmlformats.org/officeDocument/2006/relationships/notesSlide" Target="../notesSlides/notesSlide2.xml"/><Relationship Id="rId1" Type="http://schemas.openxmlformats.org/officeDocument/2006/relationships/slideLayout" Target="../slideLayouts/slideLayout7.xml"/></Relationships>
</file>

<file path=ppt/slides/_rels/slide5.xml.rels><?xml version="1.0" encoding="UTF-8" standalone="yes"?>
<Relationships xmlns="http://schemas.openxmlformats.org/package/2006/relationships"><Relationship Id="rId3" Type="http://schemas.openxmlformats.org/officeDocument/2006/relationships/image" Target="../media/image4.jpg"/><Relationship Id="rId2" Type="http://schemas.openxmlformats.org/officeDocument/2006/relationships/notesSlide" Target="../notesSlides/notesSlide3.xml"/><Relationship Id="rId1" Type="http://schemas.openxmlformats.org/officeDocument/2006/relationships/slideLayout" Target="../slideLayouts/slideLayout7.xml"/></Relationships>
</file>

<file path=ppt/slides/_rels/slide6.xml.rels><?xml version="1.0" encoding="UTF-8" standalone="yes"?>
<Relationships xmlns="http://schemas.openxmlformats.org/package/2006/relationships"><Relationship Id="rId2" Type="http://schemas.openxmlformats.org/officeDocument/2006/relationships/image" Target="../media/image5.jpg"/><Relationship Id="rId1" Type="http://schemas.openxmlformats.org/officeDocument/2006/relationships/slideLayout" Target="../slideLayouts/slideLayout7.xml"/></Relationships>
</file>

<file path=ppt/slides/_rels/slide7.xml.rels><?xml version="1.0" encoding="UTF-8" standalone="yes"?>
<Relationships xmlns="http://schemas.openxmlformats.org/package/2006/relationships"><Relationship Id="rId2" Type="http://schemas.openxmlformats.org/officeDocument/2006/relationships/image" Target="../media/image6.jpg"/><Relationship Id="rId1" Type="http://schemas.openxmlformats.org/officeDocument/2006/relationships/slideLayout" Target="../slideLayouts/slideLayout7.xml"/></Relationships>
</file>

<file path=ppt/slides/_rels/slide8.xml.rels><?xml version="1.0" encoding="UTF-8" standalone="yes"?>
<Relationships xmlns="http://schemas.openxmlformats.org/package/2006/relationships"><Relationship Id="rId2" Type="http://schemas.openxmlformats.org/officeDocument/2006/relationships/image" Target="../media/image7.jpg"/><Relationship Id="rId1" Type="http://schemas.openxmlformats.org/officeDocument/2006/relationships/slideLayout" Target="../slideLayouts/slideLayout7.xml"/></Relationships>
</file>

<file path=ppt/slides/_rels/slide9.xml.rels><?xml version="1.0" encoding="UTF-8" standalone="yes"?>
<Relationships xmlns="http://schemas.openxmlformats.org/package/2006/relationships"><Relationship Id="rId2" Type="http://schemas.openxmlformats.org/officeDocument/2006/relationships/image" Target="../media/image8.jpg"/><Relationship Id="rId1" Type="http://schemas.openxmlformats.org/officeDocument/2006/relationships/slideLayout" Target="../slideLayouts/slideLayout7.xml"/></Relationships>
</file>

<file path=ppt/slides/_rels/slide10.xml.rels><?xml version="1.0" encoding="UTF-8" standalone="yes"?>
<Relationships xmlns="http://schemas.openxmlformats.org/package/2006/relationships"><Relationship Id="rId2" Type="http://schemas.openxmlformats.org/officeDocument/2006/relationships/image" Target="../media/image9.jpg"/><Relationship Id="rId1" Type="http://schemas.openxmlformats.org/officeDocument/2006/relationships/slideLayout" Target="../slideLayouts/slideLayout7.xml"/></Relationships>
</file>

<file path=ppt/slides/_rels/slide11.xml.rels><?xml version="1.0" encoding="UTF-8" standalone="yes"?>
<Relationships xmlns="http://schemas.openxmlformats.org/package/2006/relationships"><Relationship Id="rId2" Type="http://schemas.openxmlformats.org/officeDocument/2006/relationships/image" Target="../media/image10.jpg"/><Relationship Id="rId1" Type="http://schemas.openxmlformats.org/officeDocument/2006/relationships/slideLayout" Target="../slideLayouts/slideLayout7.xml"/></Relationships>
</file>

<file path=ppt/slides/_rels/slide12.xml.rels><?xml version="1.0" encoding="UTF-8" standalone="yes"?>
<Relationships xmlns="http://schemas.openxmlformats.org/package/2006/relationships"><Relationship Id="rId2" Type="http://schemas.openxmlformats.org/officeDocument/2006/relationships/image" Target="../media/image11.jpg"/><Relationship Id="rId1" Type="http://schemas.openxmlformats.org/officeDocument/2006/relationships/slideLayout" Target="../slideLayouts/slideLayout7.xml"/></Relationships>
</file>

<file path=ppt/slides/_rels/slide13.xml.rels><?xml version="1.0" encoding="UTF-8" standalone="yes"?>
<Relationships xmlns="http://schemas.openxmlformats.org/package/2006/relationships"><Relationship Id="rId2" Type="http://schemas.openxmlformats.org/officeDocument/2006/relationships/image" Target="../media/image12.jpg"/><Relationship Id="rId1" Type="http://schemas.openxmlformats.org/officeDocument/2006/relationships/slideLayout" Target="../slideLayouts/slideLayout7.xml"/></Relationships>
</file>

<file path=ppt/slides/_rels/slide14.xml.rels><?xml version="1.0" encoding="UTF-8" standalone="yes"?>
<Relationships xmlns="http://schemas.openxmlformats.org/package/2006/relationships"><Relationship Id="rId2" Type="http://schemas.openxmlformats.org/officeDocument/2006/relationships/image" Target="../media/image13.jpg"/><Relationship Id="rId1" Type="http://schemas.openxmlformats.org/officeDocument/2006/relationships/slideLayout" Target="../slideLayouts/slideLayout7.xml"/></Relationships>
</file>

<file path=ppt/slides/_rels/slide15.xml.rels><?xml version="1.0" encoding="UTF-8" standalone="yes"?>
<Relationships xmlns="http://schemas.openxmlformats.org/package/2006/relationships"><Relationship Id="rId2" Type="http://schemas.openxmlformats.org/officeDocument/2006/relationships/image" Target="../media/image14.jpg"/><Relationship Id="rId1" Type="http://schemas.openxmlformats.org/officeDocument/2006/relationships/slideLayout" Target="../slideLayouts/slideLayout7.xml"/></Relationships>
</file>

<file path=ppt/slides/_rels/slide16.xml.rels><?xml version="1.0" encoding="UTF-8" standalone="yes"?>
<Relationships xmlns="http://schemas.openxmlformats.org/package/2006/relationships"><Relationship Id="rId2" Type="http://schemas.openxmlformats.org/officeDocument/2006/relationships/image" Target="../media/image15.jpg"/><Relationship Id="rId1" Type="http://schemas.openxmlformats.org/officeDocument/2006/relationships/slideLayout" Target="../slideLayouts/slideLayout7.xml"/></Relationships>
</file>

<file path=ppt/slides/_rels/slide17.xml.rels><?xml version="1.0" encoding="UTF-8" standalone="yes"?>
<Relationships xmlns="http://schemas.openxmlformats.org/package/2006/relationships"><Relationship Id="rId2" Type="http://schemas.openxmlformats.org/officeDocument/2006/relationships/image" Target="../media/image16.jpg"/><Relationship Id="rId1" Type="http://schemas.openxmlformats.org/officeDocument/2006/relationships/slideLayout" Target="../slideLayouts/slideLayout7.xml"/></Relationships>
</file>

<file path=ppt/slides/_rels/slide18.xml.rels><?xml version="1.0" encoding="UTF-8" standalone="yes"?>
<Relationships xmlns="http://schemas.openxmlformats.org/package/2006/relationships"><Relationship Id="rId2" Type="http://schemas.openxmlformats.org/officeDocument/2006/relationships/image" Target="../media/image17.jpg"/><Relationship Id="rId1" Type="http://schemas.openxmlformats.org/officeDocument/2006/relationships/slideLayout" Target="../slideLayouts/slideLayout7.xml"/></Relationships>
</file>

<file path=ppt/slides/_rels/slide19.xml.rels><?xml version="1.0" encoding="UTF-8" standalone="yes"?>
<Relationships xmlns="http://schemas.openxmlformats.org/package/2006/relationships"><Relationship Id="rId2" Type="http://schemas.openxmlformats.org/officeDocument/2006/relationships/image" Target="../media/image18.jpg"/><Relationship Id="rId1" Type="http://schemas.openxmlformats.org/officeDocument/2006/relationships/slideLayout" Target="../slideLayouts/slideLayout7.xml"/></Relationships>
</file>

<file path=ppt/slides/_rels/slide20.xml.rels><?xml version="1.0" encoding="UTF-8" standalone="yes"?>
<Relationships xmlns="http://schemas.openxmlformats.org/package/2006/relationships"><Relationship Id="rId2" Type="http://schemas.openxmlformats.org/officeDocument/2006/relationships/image" Target="../media/image19.jpg"/><Relationship Id="rId1" Type="http://schemas.openxmlformats.org/officeDocument/2006/relationships/slideLayout" Target="../slideLayouts/slideLayout7.xml"/></Relationships>
</file>

<file path=ppt/slides/_rels/slide21.xml.rels><?xml version="1.0" encoding="UTF-8" standalone="yes"?>
<Relationships xmlns="http://schemas.openxmlformats.org/package/2006/relationships"><Relationship Id="rId2" Type="http://schemas.openxmlformats.org/officeDocument/2006/relationships/image" Target="../media/image20.jpg"/><Relationship Id="rId1" Type="http://schemas.openxmlformats.org/officeDocument/2006/relationships/slideLayout" Target="../slideLayouts/slideLayout7.xml"/></Relationships>
</file>

<file path=ppt/slides/_rels/slide22.xml.rels><?xml version="1.0" encoding="UTF-8" standalone="yes"?>
<Relationships xmlns="http://schemas.openxmlformats.org/package/2006/relationships"><Relationship Id="rId2" Type="http://schemas.openxmlformats.org/officeDocument/2006/relationships/image" Target="../media/image21.jpg"/><Relationship Id="rId1" Type="http://schemas.openxmlformats.org/officeDocument/2006/relationships/slideLayout" Target="../slideLayouts/slideLayout7.xml"/></Relationships>
</file>

<file path=ppt/slides/_rels/slide23.xml.rels><?xml version="1.0" encoding="UTF-8" standalone="yes"?>
<Relationships xmlns="http://schemas.openxmlformats.org/package/2006/relationships"><Relationship Id="rId2" Type="http://schemas.openxmlformats.org/officeDocument/2006/relationships/image" Target="../media/image22.jpg"/><Relationship Id="rId1" Type="http://schemas.openxmlformats.org/officeDocument/2006/relationships/slideLayout" Target="../slideLayouts/slideLayout7.xml"/></Relationships>
</file>

<file path=ppt/slides/_rels/slide24.xml.rels><?xml version="1.0" encoding="UTF-8" standalone="yes"?>
<Relationships xmlns="http://schemas.openxmlformats.org/package/2006/relationships"><Relationship Id="rId2" Type="http://schemas.openxmlformats.org/officeDocument/2006/relationships/image" Target="../media/image23.jpg"/><Relationship Id="rId1" Type="http://schemas.openxmlformats.org/officeDocument/2006/relationships/slideLayout" Target="../slideLayouts/slideLayout7.xml"/></Relationships>
</file>

<file path=ppt/slides/_rels/slide25.xml.rels><?xml version="1.0" encoding="UTF-8" standalone="yes"?>
<Relationships xmlns="http://schemas.openxmlformats.org/package/2006/relationships"><Relationship Id="rId2" Type="http://schemas.openxmlformats.org/officeDocument/2006/relationships/image" Target="../media/image24.jpg"/><Relationship Id="rId1" Type="http://schemas.openxmlformats.org/officeDocument/2006/relationships/slideLayout" Target="../slideLayouts/slideLayout7.xml"/></Relationships>
</file>

<file path=ppt/slides/_rels/slide26.xml.rels><?xml version="1.0" encoding="UTF-8" standalone="yes"?>
<Relationships xmlns="http://schemas.openxmlformats.org/package/2006/relationships"><Relationship Id="rId2" Type="http://schemas.openxmlformats.org/officeDocument/2006/relationships/image" Target="../media/image25.jpg"/><Relationship Id="rId1" Type="http://schemas.openxmlformats.org/officeDocument/2006/relationships/slideLayout" Target="../slideLayouts/slideLayout7.xml"/></Relationships>
</file>

<file path=ppt/slides/_rels/slide27.xml.rels><?xml version="1.0" encoding="UTF-8" standalone="yes"?>
<Relationships xmlns="http://schemas.openxmlformats.org/package/2006/relationships"><Relationship Id="rId2" Type="http://schemas.openxmlformats.org/officeDocument/2006/relationships/image" Target="../media/image26.jpg"/><Relationship Id="rId1" Type="http://schemas.openxmlformats.org/officeDocument/2006/relationships/slideLayout" Target="../slideLayouts/slideLayout7.xml"/></Relationships>
</file>

<file path=ppt/slides/_rels/slide28.xml.rels><?xml version="1.0" encoding="UTF-8" standalone="yes"?>
<Relationships xmlns="http://schemas.openxmlformats.org/package/2006/relationships"><Relationship Id="rId2" Type="http://schemas.openxmlformats.org/officeDocument/2006/relationships/image" Target="../media/image27.jpg"/><Relationship Id="rId1" Type="http://schemas.openxmlformats.org/officeDocument/2006/relationships/slideLayout" Target="../slideLayouts/slideLayout7.xml"/></Relationships>
</file>

<file path=ppt/slides/_rels/slide29.xml.rels><?xml version="1.0" encoding="UTF-8" standalone="yes"?>
<Relationships xmlns="http://schemas.openxmlformats.org/package/2006/relationships"><Relationship Id="rId2" Type="http://schemas.openxmlformats.org/officeDocument/2006/relationships/image" Target="../media/image28.jpg"/><Relationship Id="rId1" Type="http://schemas.openxmlformats.org/officeDocument/2006/relationships/slideLayout" Target="../slideLayouts/slideLayout7.xml"/></Relationships>
</file>

<file path=ppt/slides/_rels/slide30.xml.rels><?xml version="1.0" encoding="UTF-8" standalone="yes"?>
<Relationships xmlns="http://schemas.openxmlformats.org/package/2006/relationships"><Relationship Id="rId2" Type="http://schemas.openxmlformats.org/officeDocument/2006/relationships/image" Target="../media/image29.jpg"/><Relationship Id="rId1" Type="http://schemas.openxmlformats.org/officeDocument/2006/relationships/slideLayout" Target="../slideLayouts/slideLayout7.xml"/></Relationships>
</file>

<file path=ppt/slides/_rels/slide31.xml.rels><?xml version="1.0" encoding="UTF-8" standalone="yes"?>
<Relationships xmlns="http://schemas.openxmlformats.org/package/2006/relationships"><Relationship Id="rId2" Type="http://schemas.openxmlformats.org/officeDocument/2006/relationships/image" Target="../media/image30.jpg"/><Relationship Id="rId1" Type="http://schemas.openxmlformats.org/officeDocument/2006/relationships/slideLayout" Target="../slideLayouts/slideLayout7.xml"/></Relationships>
</file>

<file path=ppt/slides/_rels/slide32.xml.rels><?xml version="1.0" encoding="UTF-8" standalone="yes"?>
<Relationships xmlns="http://schemas.openxmlformats.org/package/2006/relationships"><Relationship Id="rId2" Type="http://schemas.openxmlformats.org/officeDocument/2006/relationships/image" Target="../media/image31.jpg"/><Relationship Id="rId1" Type="http://schemas.openxmlformats.org/officeDocument/2006/relationships/slideLayout" Target="../slideLayouts/slideLayout7.xml"/></Relationships>
</file>

<file path=ppt/slides/_rels/slide33.xml.rels><?xml version="1.0" encoding="UTF-8" standalone="yes"?>
<Relationships xmlns="http://schemas.openxmlformats.org/package/2006/relationships"><Relationship Id="rId2" Type="http://schemas.openxmlformats.org/officeDocument/2006/relationships/image" Target="../media/image32.jpg"/><Relationship Id="rId1" Type="http://schemas.openxmlformats.org/officeDocument/2006/relationships/slideLayout" Target="../slideLayouts/slideLayout7.xml"/></Relationships>
</file>

<file path=ppt/slides/_rels/slide34.xml.rels><?xml version="1.0" encoding="UTF-8" standalone="yes"?>
<Relationships xmlns="http://schemas.openxmlformats.org/package/2006/relationships"><Relationship Id="rId2" Type="http://schemas.openxmlformats.org/officeDocument/2006/relationships/image" Target="../media/image33.jpg"/><Relationship Id="rId1" Type="http://schemas.openxmlformats.org/officeDocument/2006/relationships/slideLayout" Target="../slideLayouts/slideLayout7.xml"/></Relationships>
</file>

<file path=ppt/slides/_rels/slide35.xml.rels><?xml version="1.0" encoding="UTF-8" standalone="yes"?>
<Relationships xmlns="http://schemas.openxmlformats.org/package/2006/relationships"><Relationship Id="rId2" Type="http://schemas.openxmlformats.org/officeDocument/2006/relationships/image" Target="../media/image34.jpg"/><Relationship Id="rId1" Type="http://schemas.openxmlformats.org/officeDocument/2006/relationships/slideLayout" Target="../slideLayouts/slideLayout7.xml"/></Relationships>
</file>

<file path=ppt/slides/_rels/slide36.xml.rels><?xml version="1.0" encoding="UTF-8" standalone="yes"?>
<Relationships xmlns="http://schemas.openxmlformats.org/package/2006/relationships"><Relationship Id="rId2" Type="http://schemas.openxmlformats.org/officeDocument/2006/relationships/image" Target="../media/image35.jpg"/><Relationship Id="rId1" Type="http://schemas.openxmlformats.org/officeDocument/2006/relationships/slideLayout" Target="../slideLayouts/slideLayout7.xml"/></Relationships>
</file>

<file path=ppt/slides/_rels/slide37.xml.rels><?xml version="1.0" encoding="UTF-8" standalone="yes"?>
<Relationships xmlns="http://schemas.openxmlformats.org/package/2006/relationships"><Relationship Id="rId2" Type="http://schemas.openxmlformats.org/officeDocument/2006/relationships/image" Target="../media/image36.jpg"/><Relationship Id="rId1" Type="http://schemas.openxmlformats.org/officeDocument/2006/relationships/slideLayout" Target="../slideLayouts/slideLayout7.xml"/></Relationships>
</file>

<file path=ppt/slides/_rels/slide38.xml.rels><?xml version="1.0" encoding="UTF-8" standalone="yes"?>
<Relationships xmlns="http://schemas.openxmlformats.org/package/2006/relationships"><Relationship Id="rId2" Type="http://schemas.openxmlformats.org/officeDocument/2006/relationships/image" Target="../media/image37.jpg"/><Relationship Id="rId1" Type="http://schemas.openxmlformats.org/officeDocument/2006/relationships/slideLayout" Target="../slideLayouts/slideLayout7.xml"/></Relationships>
</file>

<file path=ppt/slides/_rels/slide39.xml.rels><?xml version="1.0" encoding="UTF-8" standalone="yes"?>
<Relationships xmlns="http://schemas.openxmlformats.org/package/2006/relationships"><Relationship Id="rId2" Type="http://schemas.openxmlformats.org/officeDocument/2006/relationships/image" Target="../media/image38.jpg"/><Relationship Id="rId1" Type="http://schemas.openxmlformats.org/officeDocument/2006/relationships/slideLayout" Target="../slideLayouts/slideLayout7.xml"/></Relationships>
</file>

<file path=ppt/slides/_rels/slide40.xml.rels><?xml version="1.0" encoding="UTF-8" standalone="yes"?>
<Relationships xmlns="http://schemas.openxmlformats.org/package/2006/relationships"><Relationship Id="rId2" Type="http://schemas.openxmlformats.org/officeDocument/2006/relationships/image" Target="../media/image39.jpg"/><Relationship Id="rId1" Type="http://schemas.openxmlformats.org/officeDocument/2006/relationships/slideLayout" Target="../slideLayouts/slideLayout7.xml"/></Relationships>
</file>

<file path=ppt/slides/_rels/slide41.xml.rels><?xml version="1.0" encoding="UTF-8" standalone="yes"?>
<Relationships xmlns="http://schemas.openxmlformats.org/package/2006/relationships"><Relationship Id="rId2" Type="http://schemas.openxmlformats.org/officeDocument/2006/relationships/image" Target="../media/image40.jpg"/><Relationship Id="rId1" Type="http://schemas.openxmlformats.org/officeDocument/2006/relationships/slideLayout" Target="../slideLayouts/slideLayout7.xml"/></Relationships>
</file>

<file path=ppt/slides/_rels/slide42.xml.rels><?xml version="1.0" encoding="UTF-8" standalone="yes"?>
<Relationships xmlns="http://schemas.openxmlformats.org/package/2006/relationships"><Relationship Id="rId2" Type="http://schemas.openxmlformats.org/officeDocument/2006/relationships/image" Target="../media/image41.jpg"/><Relationship Id="rId1" Type="http://schemas.openxmlformats.org/officeDocument/2006/relationships/slideLayout" Target="../slideLayouts/slideLayout7.xml"/></Relationships>
</file>

<file path=ppt/slides/_rels/slide43.xml.rels><?xml version="1.0" encoding="UTF-8" standalone="yes"?>
<Relationships xmlns="http://schemas.openxmlformats.org/package/2006/relationships"><Relationship Id="rId3" Type="http://schemas.openxmlformats.org/officeDocument/2006/relationships/image" Target="../media/image43.jpg"/><Relationship Id="rId2" Type="http://schemas.openxmlformats.org/officeDocument/2006/relationships/image" Target="../media/image42.jpg"/><Relationship Id="rId1" Type="http://schemas.openxmlformats.org/officeDocument/2006/relationships/slideLayout" Target="../slideLayouts/slideLayout7.xml"/></Relationships>
</file>

<file path=ppt/slides/_rels/slide44.xml.rels><?xml version="1.0" encoding="UTF-8" standalone="yes"?>
<Relationships xmlns="http://schemas.openxmlformats.org/package/2006/relationships"><Relationship Id="rId2" Type="http://schemas.openxmlformats.org/officeDocument/2006/relationships/image" Target="../media/image44.jpg"/><Relationship Id="rId1" Type="http://schemas.openxmlformats.org/officeDocument/2006/relationships/slideLayout" Target="../slideLayouts/slideLayout7.xml"/></Relationships>
</file>

<file path=ppt/slides/_rels/slide45.xml.rels><?xml version="1.0" encoding="UTF-8" standalone="yes"?>
<Relationships xmlns="http://schemas.openxmlformats.org/package/2006/relationships"><Relationship Id="rId2" Type="http://schemas.openxmlformats.org/officeDocument/2006/relationships/image" Target="../media/image45.jpg"/><Relationship Id="rId1" Type="http://schemas.openxmlformats.org/officeDocument/2006/relationships/slideLayout" Target="../slideLayouts/slideLayout7.xml"/></Relationships>
</file>

<file path=ppt/slides/_rels/slide46.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47.xml.rels><?xml version="1.0" encoding="UTF-8" standalone="yes"?>
<Relationships xmlns="http://schemas.openxmlformats.org/package/2006/relationships"><Relationship Id="rId2" Type="http://schemas.openxmlformats.org/officeDocument/2006/relationships/image" Target="../media/image46.jpg"/><Relationship Id="rId1" Type="http://schemas.openxmlformats.org/officeDocument/2006/relationships/slideLayout" Target="../slideLayouts/slideLayout7.xml"/></Relationships>
</file>

<file path=ppt/slides/_rels/slide48.xml.rels><?xml version="1.0" encoding="UTF-8" standalone="yes"?>
<Relationships xmlns="http://schemas.openxmlformats.org/package/2006/relationships"><Relationship Id="rId2" Type="http://schemas.openxmlformats.org/officeDocument/2006/relationships/image" Target="../media/image47.jpg"/><Relationship Id="rId1" Type="http://schemas.openxmlformats.org/officeDocument/2006/relationships/slideLayout" Target="../slideLayouts/slideLayout7.xml"/></Relationships>
</file>

<file path=ppt/slides/_rels/slide49.xml.rels><?xml version="1.0" encoding="UTF-8" standalone="yes"?>
<Relationships xmlns="http://schemas.openxmlformats.org/package/2006/relationships"><Relationship Id="rId2" Type="http://schemas.openxmlformats.org/officeDocument/2006/relationships/image" Target="../media/image48.jpg"/><Relationship Id="rId1" Type="http://schemas.openxmlformats.org/officeDocument/2006/relationships/slideLayout" Target="../slideLayouts/slideLayout7.xml"/></Relationships>
</file>

<file path=ppt/slides/_rels/slide50.xml.rels><?xml version="1.0" encoding="UTF-8" standalone="yes"?>
<Relationships xmlns="http://schemas.openxmlformats.org/package/2006/relationships"><Relationship Id="rId2" Type="http://schemas.openxmlformats.org/officeDocument/2006/relationships/image" Target="../media/image49.jpg"/><Relationship Id="rId1" Type="http://schemas.openxmlformats.org/officeDocument/2006/relationships/slideLayout" Target="../slideLayouts/slideLayout7.xml"/></Relationships>
</file>

<file path=ppt/slides/_rels/slide51.xml.rels><?xml version="1.0" encoding="UTF-8" standalone="yes"?>
<Relationships xmlns="http://schemas.openxmlformats.org/package/2006/relationships"><Relationship Id="rId2" Type="http://schemas.openxmlformats.org/officeDocument/2006/relationships/image" Target="../media/image50.jpg"/><Relationship Id="rId1" Type="http://schemas.openxmlformats.org/officeDocument/2006/relationships/slideLayout" Target="../slideLayouts/slideLayout7.xml"/></Relationships>
</file>

<file path=ppt/slides/_rels/slide52.xml.rels><?xml version="1.0" encoding="UTF-8" standalone="yes"?>
<Relationships xmlns="http://schemas.openxmlformats.org/package/2006/relationships"><Relationship Id="rId2" Type="http://schemas.openxmlformats.org/officeDocument/2006/relationships/image" Target="../media/image51.jpg"/><Relationship Id="rId1" Type="http://schemas.openxmlformats.org/officeDocument/2006/relationships/slideLayout" Target="../slideLayouts/slideLayout7.xml"/></Relationships>
</file>

<file path=ppt/slides/_rels/slide53.xml.rels><?xml version="1.0" encoding="UTF-8" standalone="yes"?>
<Relationships xmlns="http://schemas.openxmlformats.org/package/2006/relationships"><Relationship Id="rId2" Type="http://schemas.openxmlformats.org/officeDocument/2006/relationships/image" Target="../media/image52.jpg"/><Relationship Id="rId1" Type="http://schemas.openxmlformats.org/officeDocument/2006/relationships/slideLayout" Target="../slideLayouts/slideLayout7.xml"/></Relationships>
</file>

<file path=ppt/slides/_rels/slide54.xml.rels><?xml version="1.0" encoding="UTF-8" standalone="yes"?>
<Relationships xmlns="http://schemas.openxmlformats.org/package/2006/relationships"><Relationship Id="rId2" Type="http://schemas.openxmlformats.org/officeDocument/2006/relationships/image" Target="../media/image53.jpg"/><Relationship Id="rId1" Type="http://schemas.openxmlformats.org/officeDocument/2006/relationships/slideLayout" Target="../slideLayouts/slideLayout7.xml"/></Relationships>
</file>

<file path=ppt/slides/_rels/slide55.xml.rels><?xml version="1.0" encoding="UTF-8" standalone="yes"?>
<Relationships xmlns="http://schemas.openxmlformats.org/package/2006/relationships"><Relationship Id="rId2" Type="http://schemas.openxmlformats.org/officeDocument/2006/relationships/image" Target="../media/image54.jpg"/><Relationship Id="rId1" Type="http://schemas.openxmlformats.org/officeDocument/2006/relationships/slideLayout" Target="../slideLayouts/slideLayout7.xml"/></Relationships>
</file>

<file path=ppt/slides/_rels/slide56.xml.rels><?xml version="1.0" encoding="UTF-8" standalone="yes"?>
<Relationships xmlns="http://schemas.openxmlformats.org/package/2006/relationships"><Relationship Id="rId2" Type="http://schemas.openxmlformats.org/officeDocument/2006/relationships/image" Target="../media/image55.jpg"/><Relationship Id="rId1" Type="http://schemas.openxmlformats.org/officeDocument/2006/relationships/slideLayout" Target="../slideLayouts/slideLayout7.xml"/></Relationships>
</file>

<file path=ppt/slides/_rels/slide57.xml.rels><?xml version="1.0" encoding="UTF-8" standalone="yes"?>
<Relationships xmlns="http://schemas.openxmlformats.org/package/2006/relationships"><Relationship Id="rId2" Type="http://schemas.openxmlformats.org/officeDocument/2006/relationships/image" Target="../media/image56.jpg"/><Relationship Id="rId1" Type="http://schemas.openxmlformats.org/officeDocument/2006/relationships/slideLayout" Target="../slideLayouts/slideLayout7.xml"/></Relationships>
</file>

<file path=ppt/slides/_rels/slide58.xml.rels><?xml version="1.0" encoding="UTF-8" standalone="yes"?>
<Relationships xmlns="http://schemas.openxmlformats.org/package/2006/relationships"><Relationship Id="rId2" Type="http://schemas.openxmlformats.org/officeDocument/2006/relationships/image" Target="../media/image57.jpg"/><Relationship Id="rId1" Type="http://schemas.openxmlformats.org/officeDocument/2006/relationships/slideLayout" Target="../slideLayouts/slideLayout7.xml"/></Relationships>
</file>

<file path=ppt/slides/_rels/slide59.xml.rels><?xml version="1.0" encoding="UTF-8" standalone="yes"?>
<Relationships xmlns="http://schemas.openxmlformats.org/package/2006/relationships"><Relationship Id="rId2" Type="http://schemas.openxmlformats.org/officeDocument/2006/relationships/image" Target="../media/image58.jpeg"/><Relationship Id="rId1" Type="http://schemas.openxmlformats.org/officeDocument/2006/relationships/slideLayout" Target="../slideLayouts/slideLayout12.xml"/></Relationships>
</file>

<file path=ppt/slides/_rels/slide60.xml.rels><?xml version="1.0" encoding="UTF-8" standalone="yes"?>
<Relationships xmlns="http://schemas.openxmlformats.org/package/2006/relationships"><Relationship Id="rId8" Type="http://schemas.openxmlformats.org/officeDocument/2006/relationships/image" Target="../media/image62.png"/><Relationship Id="rId13" Type="http://schemas.openxmlformats.org/officeDocument/2006/relationships/hyperlink" Target="https://vk.com/mispps" TargetMode="External"/><Relationship Id="rId3" Type="http://schemas.openxmlformats.org/officeDocument/2006/relationships/image" Target="../media/image59.png"/><Relationship Id="rId7" Type="http://schemas.openxmlformats.org/officeDocument/2006/relationships/hyperlink" Target="https://www.facebook.com/mispps" TargetMode="External"/><Relationship Id="rId12" Type="http://schemas.openxmlformats.org/officeDocument/2006/relationships/image" Target="../media/image64.png"/><Relationship Id="rId2" Type="http://schemas.openxmlformats.org/officeDocument/2006/relationships/hyperlink" Target="http://www.mispps.com/" TargetMode="External"/><Relationship Id="rId1" Type="http://schemas.openxmlformats.org/officeDocument/2006/relationships/slideLayout" Target="../slideLayouts/slideLayout13.xml"/><Relationship Id="rId6" Type="http://schemas.openxmlformats.org/officeDocument/2006/relationships/image" Target="../media/image61.png"/><Relationship Id="rId11" Type="http://schemas.openxmlformats.org/officeDocument/2006/relationships/hyperlink" Target="https://plus.google.com/+Mispps/" TargetMode="External"/><Relationship Id="rId5" Type="http://schemas.openxmlformats.org/officeDocument/2006/relationships/image" Target="../media/image60.png"/><Relationship Id="rId10" Type="http://schemas.openxmlformats.org/officeDocument/2006/relationships/image" Target="../media/image63.png"/><Relationship Id="rId4" Type="http://schemas.openxmlformats.org/officeDocument/2006/relationships/hyperlink" Target="http://www.mispps.com/boletin.html" TargetMode="External"/><Relationship Id="rId9" Type="http://schemas.openxmlformats.org/officeDocument/2006/relationships/hyperlink" Target="https://twitter.com/mispps" TargetMode="External"/><Relationship Id="rId14" Type="http://schemas.openxmlformats.org/officeDocument/2006/relationships/image" Target="../media/image65.png"/></Relationships>
</file>

<file path=ppt/slides/slide1.xml><?xml version="1.0" encoding="utf-8"?>
<p:sld xmlns:a="http://schemas.openxmlformats.org/drawingml/2006/main" xmlns:r="http://schemas.openxmlformats.org/officeDocument/2006/relationships" xmlns:p="http://schemas.openxmlformats.org/presentationml/2006/main" showMasterSp="0">
  <p:cSld name="Slide1">
    <p:bg>
      <p:bgPr>
        <a:solidFill>
          <a:srgbClr val="000000"/>
        </a:solidFill>
        <a:effectLst/>
      </p:bgPr>
    </p:bg>
    <p:spTree>
      <p:nvGrpSpPr>
        <p:cNvPr id="1" name=""/>
        <p:cNvGrpSpPr/>
        <p:nvPr/>
      </p:nvGrpSpPr>
      <p:grpSpPr>
        <a:xfrm>
          <a:off x="0" y="0"/>
          <a:ext cx="0" cy="0"/>
          <a:chOff x="0" y="0"/>
          <a:chExt cx="0" cy="0"/>
        </a:xfrm>
      </p:grpSpPr>
      <p:sp>
        <p:nvSpPr>
          <p:cNvPr id="2" name="CuadroTexto 1">
            <a:extLst>
              <a:ext uri="{FF2B5EF4-FFF2-40B4-BE49-F238E27FC236}">
                <a16:creationId xmlns:a16="http://schemas.microsoft.com/office/drawing/2014/main" id="{6BDB6B8D-DFF1-4F19-A19B-50EBFB908672}"/>
              </a:ext>
            </a:extLst>
          </p:cNvPr>
          <p:cNvSpPr txBox="1"/>
          <p:nvPr/>
        </p:nvSpPr>
        <p:spPr>
          <a:xfrm>
            <a:off x="83887" y="2726420"/>
            <a:ext cx="12021424" cy="1354217"/>
          </a:xfrm>
          <a:prstGeom prst="rect">
            <a:avLst/>
          </a:prstGeom>
          <a:noFill/>
          <a:ln cap="flat">
            <a:noFill/>
          </a:ln>
        </p:spPr>
        <p:txBody>
          <a:bodyPr vert="horz" wrap="square" lIns="91440" tIns="45720" rIns="91440" bIns="45720" anchor="t" anchorCtr="1" compatLnSpc="1">
            <a:spAutoFit/>
          </a:bodyPr>
          <a:lstStyle/>
          <a:p>
            <a:pPr marL="0" marR="0" lvl="0" indent="0" algn="ctr"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r>
              <a:rPr lang="es-ES" sz="4000" b="0" i="0" u="none" strike="noStrike" kern="1200" cap="none" spc="0" baseline="0">
                <a:solidFill>
                  <a:srgbClr val="FFFFFF"/>
                </a:solidFill>
                <a:uFillTx/>
                <a:latin typeface="Calibri" pitchFamily="34"/>
                <a:ea typeface="Calibri" pitchFamily="34"/>
              </a:rPr>
              <a:t>CASTILLO ARAGONÉS DE ISQUIA</a:t>
            </a:r>
          </a:p>
          <a:p>
            <a:pPr marL="0" marR="0" lvl="0" indent="0" algn="ctr"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endParaRPr lang="es-ES" sz="1400" b="0" i="0" u="none" strike="noStrike" kern="1200" cap="none" spc="0" baseline="0">
              <a:solidFill>
                <a:srgbClr val="FFFFFF"/>
              </a:solidFill>
              <a:uFillTx/>
              <a:latin typeface="Calibri" pitchFamily="34"/>
              <a:ea typeface="Calibri" pitchFamily="34"/>
            </a:endParaRPr>
          </a:p>
          <a:p>
            <a:pPr marL="0" marR="0" lvl="0" indent="0" algn="ctr"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r>
              <a:rPr lang="es-ES" sz="2800" b="0" i="0" u="none" strike="noStrike" kern="1200" cap="none" spc="0" baseline="0">
                <a:solidFill>
                  <a:srgbClr val="FFFFFF"/>
                </a:solidFill>
                <a:uFillTx/>
                <a:latin typeface="Calibri" pitchFamily="34"/>
                <a:ea typeface="Calibri" pitchFamily="34"/>
              </a:rPr>
              <a:t>NÁPOLES · ITALIA</a:t>
            </a:r>
            <a:endParaRPr lang="es-ES" sz="2800" b="0" i="0" u="none" strike="noStrike" kern="1200" cap="none" spc="0" baseline="0">
              <a:solidFill>
                <a:srgbClr val="FFFFFF"/>
              </a:solidFill>
              <a:uFillTx/>
              <a:latin typeface="Calibri"/>
            </a:endParaRPr>
          </a:p>
        </p:txBody>
      </p:sp>
      <p:pic>
        <p:nvPicPr>
          <p:cNvPr id="3" name="306-Sueño de Amor-Liszt">
            <a:extLst>
              <a:ext uri="{FF2B5EF4-FFF2-40B4-BE49-F238E27FC236}">
                <a16:creationId xmlns:a16="http://schemas.microsoft.com/office/drawing/2014/main" id="{A30CA9D7-3D4A-49D0-A67F-D28F6016696E}"/>
              </a:ext>
            </a:extLst>
          </p:cNvPr>
          <p:cNvPicPr>
            <a:picLocks noChangeAspect="1"/>
          </p:cNvPicPr>
          <p:nvPr>
            <a:audioFile r:link="rId2"/>
            <p:extLst>
              <p:ext uri="{DAA4B4D4-6D71-4841-9C94-3DE7FCFB9230}">
                <p14:media xmlns:p14="http://schemas.microsoft.com/office/powerpoint/2010/main" r:embed="rId1"/>
              </p:ext>
            </p:extLst>
          </p:nvPr>
        </p:nvPicPr>
        <p:blipFill>
          <a:blip r:embed="rId5"/>
          <a:stretch>
            <a:fillRect/>
          </a:stretch>
        </p:blipFill>
        <p:spPr>
          <a:xfrm>
            <a:off x="1010412" y="5549548"/>
            <a:ext cx="406395" cy="406395"/>
          </a:xfrm>
          <a:prstGeom prst="rect">
            <a:avLst/>
          </a:prstGeom>
          <a:noFill/>
          <a:ln cap="flat">
            <a:noFill/>
          </a:ln>
        </p:spPr>
      </p:pic>
    </p:spTree>
  </p:cSld>
  <p:clrMapOvr>
    <a:masterClrMapping/>
  </p:clrMapOvr>
  <p:timing>
    <p:tnLst>
      <p:par>
        <p:cTn id="1" dur="indefinite" restart="never" nodeType="tmRoot">
          <p:childTnLst>
            <p:seq concurrent="1" nextAc="seek">
              <p:cTn id="2" dur="indefinite" nodeType="mainSeq">
                <p:childTnLst>
                  <p:par>
                    <p:cTn id="3" fill="hold">
                      <p:stCondLst>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
                                        <p:tgtEl>
                                          <p:spTgt spid="3"/>
                                        </p:tgtEl>
                                      </p:cBhvr>
                                    </p:cmd>
                                  </p:childTnLst>
                                </p:cTn>
                              </p:par>
                            </p:childTnLst>
                          </p:cTn>
                        </p:par>
                      </p:childTnLst>
                    </p:cTn>
                  </p:par>
                </p:childTnLst>
              </p:cTn>
              <p:prevCondLst>
                <p:cond evt="onPrev" delay="0">
                  <p:tgtEl>
                    <p:sldTgt/>
                  </p:tgtEl>
                </p:cond>
              </p:prevCondLst>
              <p:nextCondLst>
                <p:cond evt="onNext" delay="0">
                  <p:tgtEl>
                    <p:sldTgt/>
                  </p:tgtEl>
                </p:cond>
              </p:nextCondLst>
            </p:seq>
            <p:audio>
              <p:cMediaNode numSld="999" showWhenStopped="0">
                <p:cTn id="7" repeatCount="indefinite" fill="remove">
                  <p:endCondLst>
                    <p:cond evt="onPrev" delay="0">
                      <p:tgtEl>
                        <p:sldTgt/>
                      </p:tgtEl>
                    </p:cond>
                  </p:endCondLst>
                </p:cTn>
                <p:tgtEl>
                  <p:spTgt spid="3"/>
                </p:tgtEl>
              </p:cMediaNode>
            </p:audio>
          </p:childTnLst>
        </p:cTn>
      </p:par>
    </p:tnLst>
  </p:timing>
</p:sld>
</file>

<file path=ppt/slides/slide2.xml><?xml version="1.0" encoding="utf-8"?>
<p:sld xmlns:a="http://schemas.openxmlformats.org/drawingml/2006/main" xmlns:r="http://schemas.openxmlformats.org/officeDocument/2006/relationships" xmlns:p="http://schemas.openxmlformats.org/presentationml/2006/main">
  <p:cSld name="Slide5">
    <p:bg>
      <p:bgPr>
        <a:solidFill>
          <a:srgbClr val="000000"/>
        </a:solidFill>
        <a:effectLst/>
      </p:bgPr>
    </p:bg>
    <p:spTree>
      <p:nvGrpSpPr>
        <p:cNvPr id="1" name=""/>
        <p:cNvGrpSpPr/>
        <p:nvPr/>
      </p:nvGrpSpPr>
      <p:grpSpPr>
        <a:xfrm>
          <a:off x="0" y="0"/>
          <a:ext cx="0" cy="0"/>
          <a:chOff x="0" y="0"/>
          <a:chExt cx="0" cy="0"/>
        </a:xfrm>
      </p:grpSpPr>
      <p:pic>
        <p:nvPicPr>
          <p:cNvPr id="2" name="Imagen 3">
            <a:extLst>
              <a:ext uri="{FF2B5EF4-FFF2-40B4-BE49-F238E27FC236}">
                <a16:creationId xmlns:a16="http://schemas.microsoft.com/office/drawing/2014/main" id="{D86A7247-C3CE-4DE4-9BA3-14255DB32C41}"/>
              </a:ext>
            </a:extLst>
          </p:cNvPr>
          <p:cNvPicPr>
            <a:picLocks noChangeAspect="1"/>
          </p:cNvPicPr>
          <p:nvPr/>
        </p:nvPicPr>
        <p:blipFill>
          <a:blip r:embed="rId2"/>
          <a:stretch>
            <a:fillRect/>
          </a:stretch>
        </p:blipFill>
        <p:spPr>
          <a:xfrm>
            <a:off x="0" y="0"/>
            <a:ext cx="12256315" cy="6888358"/>
          </a:xfrm>
          <a:prstGeom prst="rect">
            <a:avLst/>
          </a:prstGeom>
          <a:noFill/>
          <a:ln cap="flat">
            <a:noFill/>
          </a:ln>
        </p:spPr>
      </p:pic>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name="Slide3">
    <p:bg>
      <p:bgPr>
        <a:solidFill>
          <a:srgbClr val="000000"/>
        </a:solidFill>
        <a:effectLst/>
      </p:bgPr>
    </p:bg>
    <p:spTree>
      <p:nvGrpSpPr>
        <p:cNvPr id="1" name=""/>
        <p:cNvGrpSpPr/>
        <p:nvPr/>
      </p:nvGrpSpPr>
      <p:grpSpPr>
        <a:xfrm>
          <a:off x="0" y="0"/>
          <a:ext cx="0" cy="0"/>
          <a:chOff x="0" y="0"/>
          <a:chExt cx="0" cy="0"/>
        </a:xfrm>
      </p:grpSpPr>
      <p:sp>
        <p:nvSpPr>
          <p:cNvPr id="2" name="CuadroTexto 1">
            <a:extLst>
              <a:ext uri="{FF2B5EF4-FFF2-40B4-BE49-F238E27FC236}">
                <a16:creationId xmlns:a16="http://schemas.microsoft.com/office/drawing/2014/main" id="{8F2A5885-A17C-44D6-BE62-58609FECDC1E}"/>
              </a:ext>
            </a:extLst>
          </p:cNvPr>
          <p:cNvSpPr txBox="1"/>
          <p:nvPr/>
        </p:nvSpPr>
        <p:spPr>
          <a:xfrm>
            <a:off x="713067" y="363912"/>
            <a:ext cx="10721129" cy="6001646"/>
          </a:xfrm>
          <a:prstGeom prst="rect">
            <a:avLst/>
          </a:prstGeom>
          <a:noFill/>
          <a:ln cap="flat">
            <a:noFill/>
          </a:ln>
        </p:spPr>
        <p:txBody>
          <a:bodyPr vert="horz" wrap="square" lIns="91440" tIns="45720" rIns="91440" bIns="45720" anchor="t" anchorCtr="0" compatLnSpc="1">
            <a:spAutoFit/>
          </a:bodyPr>
          <a:lstStyle/>
          <a:p>
            <a:pPr marL="0" marR="0" lvl="0" indent="0" algn="just"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r>
              <a:rPr lang="es-ES" sz="1600" b="0" i="0" u="none" strike="noStrike" kern="1200" cap="none" spc="0" baseline="0">
                <a:solidFill>
                  <a:srgbClr val="FFFFFF"/>
                </a:solidFill>
                <a:uFillTx/>
                <a:latin typeface="Calibri" pitchFamily="34"/>
                <a:ea typeface="Calibri" pitchFamily="34"/>
              </a:rPr>
              <a:t>El Castillo Aragonés (Castello Aragonese) es una fortificación medieval que se encuentra en un islote situado en la parte oriental de Isquia (en las islas Flégreas), en el extremo norte del Golfo de Nápoles, Italia. El islote está conectado a Isquia por medio de un puente de 220 metros, conocido anteriormente como "Borgo dice Celsa", ahora conocido como el Puente Aragonés. El islote sobre el que se construyó el castillo proviene de una erupción producida hace más de 300.000 años. Alcanza una altura de 113 metros sobre el nivel del mar y tiene una superficie de aproximadamente 56.000 m². Geológicamente es una burbuja de magma que se consolidó durante las erupciones. Una forma de acceder al castillo es a través de un túnel excavado en la roca hecho durante el siglo XV por Afonso V de Aragón. Antes del túnel, el único acceso posible era por el mar a través de una escalera ubicada en el lado norte del islote. El túnel tiene 400 metros de largo y el camino está iluminado por tragaluces que usaron también para echar aceite caliente, piedras y otros materiales sobre los enemigos. La siguiente sección es una cuesta hacia arriba al aire libre que conduce hasta la cima de la isla. A partir de este camino existen senderos más pequeños que conducen a varios edificios y jardines. Desde los años setenta, también hay un ascensor, cuyo camino está tallado en la roca y alcanza los 60 metros sobre el nivel del mar.</a:t>
            </a:r>
          </a:p>
          <a:p>
            <a:pPr marL="0" marR="0" lvl="0" indent="0" algn="just"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endParaRPr lang="es-ES" sz="1600" b="0" i="0" u="none" strike="noStrike" kern="1200" cap="none" spc="0" baseline="0">
              <a:solidFill>
                <a:srgbClr val="FFFFFF"/>
              </a:solidFill>
              <a:uFillTx/>
              <a:latin typeface="Calibri" pitchFamily="34"/>
            </a:endParaRPr>
          </a:p>
          <a:p>
            <a:pPr marL="0" marR="0" lvl="0" indent="0" algn="just"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r>
              <a:rPr lang="es-ES" sz="1600" b="0" i="0" u="none" strike="noStrike" kern="1200" cap="none" spc="0" baseline="0">
                <a:solidFill>
                  <a:srgbClr val="FFFFFF"/>
                </a:solidFill>
                <a:uFillTx/>
                <a:latin typeface="Calibri"/>
              </a:rPr>
              <a:t>La construcción del castillo se remonta a 474 a. C., bajo el nombre de "Castrum Gironis", o "Castillo de Hierón", en honor a su fundador. En ese año, el griego Hierón I, el tirano de Siracusa, prestó ayuda con su flota a Cumas en la guerra contra los etruscos, acabando en la victoria cumaní, que se dio en las aguas de Lacco Ameno. Los cumanís decidieron premiar al aliado cediéndole toda la isla. La fortaleza fue ocupada posteriormente por Nápoles, pero en el año 315 a. C., los romanos lograron conquistar la isla, lugar donde fundaron la colonia de Aenaria. El castillo se utilizó como fortaleza defensiva, y también se construyeron algunas casas y torres para vigilar el movimiento de naves enemigas. En los siglos siguientes, la fortaleza de Hierón se transformó radicalmente, con el fin de servir como refugio seguro para la población contra los saqueos de visigodos, vándalos, godos, árabes, normandos (1134-1194), los Hohenstaufen (1194-1265) y el Ducado de Anjou (1265-1282). La erupción del Arso de 1301 proporcionó un poderoso incentivo para el desarrollo de los asentamientos urbanos. Tras la destrucción de la ciudad, los ischitanís se refugiaron en el castillo que garantizaba tranquilidad y seguridad, creando un refugio en el que vivir.</a:t>
            </a:r>
          </a:p>
        </p:txBody>
      </p:sp>
    </p:spTree>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name="Slide2">
    <p:bg>
      <p:bgPr>
        <a:solidFill>
          <a:srgbClr val="000000"/>
        </a:solidFill>
        <a:effectLst/>
      </p:bgPr>
    </p:bg>
    <p:spTree>
      <p:nvGrpSpPr>
        <p:cNvPr id="1" name=""/>
        <p:cNvGrpSpPr/>
        <p:nvPr/>
      </p:nvGrpSpPr>
      <p:grpSpPr>
        <a:xfrm>
          <a:off x="0" y="0"/>
          <a:ext cx="0" cy="0"/>
          <a:chOff x="0" y="0"/>
          <a:chExt cx="0" cy="0"/>
        </a:xfrm>
      </p:grpSpPr>
      <p:pic>
        <p:nvPicPr>
          <p:cNvPr id="2" name="Imagen 4">
            <a:extLst>
              <a:ext uri="{FF2B5EF4-FFF2-40B4-BE49-F238E27FC236}">
                <a16:creationId xmlns:a16="http://schemas.microsoft.com/office/drawing/2014/main" id="{36BF98D9-6448-47F1-80DC-38078A54C022}"/>
              </a:ext>
            </a:extLst>
          </p:cNvPr>
          <p:cNvPicPr>
            <a:picLocks noChangeAspect="1"/>
          </p:cNvPicPr>
          <p:nvPr/>
        </p:nvPicPr>
        <p:blipFill>
          <a:blip r:embed="rId3"/>
          <a:stretch>
            <a:fillRect/>
          </a:stretch>
        </p:blipFill>
        <p:spPr>
          <a:xfrm>
            <a:off x="0" y="0"/>
            <a:ext cx="12105311" cy="6858000"/>
          </a:xfrm>
          <a:prstGeom prst="rect">
            <a:avLst/>
          </a:prstGeom>
          <a:noFill/>
          <a:ln cap="flat">
            <a:noFill/>
          </a:ln>
        </p:spPr>
      </p:pic>
    </p:spTree>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name="Slide4">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84CC1D5B-92E0-4231-8449-309D7FB0348F}"/>
              </a:ext>
            </a:extLst>
          </p:cNvPr>
          <p:cNvPicPr>
            <a:picLocks noChangeAspect="1"/>
          </p:cNvPicPr>
          <p:nvPr/>
        </p:nvPicPr>
        <p:blipFill>
          <a:blip r:embed="rId3"/>
          <a:stretch>
            <a:fillRect/>
          </a:stretch>
        </p:blipFill>
        <p:spPr>
          <a:xfrm>
            <a:off x="0" y="-25164"/>
            <a:ext cx="12191996" cy="6856600"/>
          </a:xfrm>
          <a:prstGeom prst="rect">
            <a:avLst/>
          </a:prstGeom>
          <a:noFill/>
          <a:ln cap="flat">
            <a:noFill/>
          </a:ln>
        </p:spPr>
      </p:pic>
    </p:spTree>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name="Slide6">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517275D3-F5C9-4F1A-ACB4-DA3CE62BCBD3}"/>
              </a:ext>
            </a:extLst>
          </p:cNvPr>
          <p:cNvPicPr>
            <a:picLocks noChangeAspect="1"/>
          </p:cNvPicPr>
          <p:nvPr/>
        </p:nvPicPr>
        <p:blipFill>
          <a:blip r:embed="rId2"/>
          <a:stretch>
            <a:fillRect/>
          </a:stretch>
        </p:blipFill>
        <p:spPr>
          <a:xfrm>
            <a:off x="16779" y="0"/>
            <a:ext cx="12113706" cy="6883164"/>
          </a:xfrm>
          <a:prstGeom prst="rect">
            <a:avLst/>
          </a:prstGeom>
          <a:noFill/>
          <a:ln cap="flat">
            <a:noFill/>
          </a:ln>
        </p:spPr>
      </p:pic>
    </p:spTree>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name="Slide7">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15E9CA72-FBAF-4E81-BCB0-6D2D561DC403}"/>
              </a:ext>
            </a:extLst>
          </p:cNvPr>
          <p:cNvPicPr>
            <a:picLocks noChangeAspect="1"/>
          </p:cNvPicPr>
          <p:nvPr/>
        </p:nvPicPr>
        <p:blipFill>
          <a:blip r:embed="rId2"/>
          <a:stretch>
            <a:fillRect/>
          </a:stretch>
        </p:blipFill>
        <p:spPr>
          <a:xfrm>
            <a:off x="0" y="0"/>
            <a:ext cx="12191996" cy="6848206"/>
          </a:xfrm>
          <a:prstGeom prst="rect">
            <a:avLst/>
          </a:prstGeom>
          <a:noFill/>
          <a:ln cap="flat">
            <a:noFill/>
          </a:ln>
        </p:spPr>
      </p:pic>
    </p:spTree>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name="Slide8">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97EC2F60-35A8-47DA-8103-31A1019ADA06}"/>
              </a:ext>
            </a:extLst>
          </p:cNvPr>
          <p:cNvPicPr>
            <a:picLocks noChangeAspect="1"/>
          </p:cNvPicPr>
          <p:nvPr/>
        </p:nvPicPr>
        <p:blipFill>
          <a:blip r:embed="rId2"/>
          <a:stretch>
            <a:fillRect/>
          </a:stretch>
        </p:blipFill>
        <p:spPr>
          <a:xfrm>
            <a:off x="0" y="0"/>
            <a:ext cx="12256315" cy="6858000"/>
          </a:xfrm>
          <a:prstGeom prst="rect">
            <a:avLst/>
          </a:prstGeom>
          <a:noFill/>
          <a:ln cap="flat">
            <a:noFill/>
          </a:ln>
        </p:spPr>
      </p:pic>
    </p:spTree>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name="Slide9">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FB3C4E78-E467-463B-9640-7F73BFA6ECBE}"/>
              </a:ext>
            </a:extLst>
          </p:cNvPr>
          <p:cNvPicPr>
            <a:picLocks noChangeAspect="1"/>
          </p:cNvPicPr>
          <p:nvPr/>
        </p:nvPicPr>
        <p:blipFill>
          <a:blip r:embed="rId2"/>
          <a:stretch>
            <a:fillRect/>
          </a:stretch>
        </p:blipFill>
        <p:spPr>
          <a:xfrm>
            <a:off x="0" y="0"/>
            <a:ext cx="12191996" cy="6858000"/>
          </a:xfrm>
          <a:prstGeom prst="rect">
            <a:avLst/>
          </a:prstGeom>
          <a:noFill/>
          <a:ln cap="flat">
            <a:noFill/>
          </a:ln>
        </p:spPr>
      </p:pic>
    </p:spTree>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name="Slide10">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1E26DEF2-BE28-49EE-A087-F43D6820847A}"/>
              </a:ext>
            </a:extLst>
          </p:cNvPr>
          <p:cNvPicPr>
            <a:picLocks noChangeAspect="1"/>
          </p:cNvPicPr>
          <p:nvPr/>
        </p:nvPicPr>
        <p:blipFill>
          <a:blip r:embed="rId2"/>
          <a:stretch>
            <a:fillRect/>
          </a:stretch>
        </p:blipFill>
        <p:spPr>
          <a:xfrm>
            <a:off x="0" y="0"/>
            <a:ext cx="12096926" cy="6920919"/>
          </a:xfrm>
          <a:prstGeom prst="rect">
            <a:avLst/>
          </a:prstGeom>
          <a:noFill/>
          <a:ln cap="flat">
            <a:noFill/>
          </a:ln>
        </p:spPr>
      </p:pic>
    </p:spTree>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name="Slide11">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152D2EC2-FC04-4EB1-87E4-2079DE358364}"/>
              </a:ext>
            </a:extLst>
          </p:cNvPr>
          <p:cNvPicPr>
            <a:picLocks noChangeAspect="1"/>
          </p:cNvPicPr>
          <p:nvPr/>
        </p:nvPicPr>
        <p:blipFill>
          <a:blip r:embed="rId2"/>
          <a:stretch>
            <a:fillRect/>
          </a:stretch>
        </p:blipFill>
        <p:spPr>
          <a:xfrm>
            <a:off x="0" y="0"/>
            <a:ext cx="12191996" cy="6858000"/>
          </a:xfrm>
          <a:prstGeom prst="rect">
            <a:avLst/>
          </a:prstGeom>
          <a:noFill/>
          <a:ln cap="flat">
            <a:noFill/>
          </a:ln>
        </p:spPr>
      </p:pic>
    </p:spTree>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name="Slide12">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A994C035-A79B-4347-A7A3-86FCD1EC1493}"/>
              </a:ext>
            </a:extLst>
          </p:cNvPr>
          <p:cNvPicPr>
            <a:picLocks noChangeAspect="1"/>
          </p:cNvPicPr>
          <p:nvPr/>
        </p:nvPicPr>
        <p:blipFill>
          <a:blip r:embed="rId2"/>
          <a:stretch>
            <a:fillRect/>
          </a:stretch>
        </p:blipFill>
        <p:spPr>
          <a:xfrm>
            <a:off x="0" y="0"/>
            <a:ext cx="12191996" cy="6858000"/>
          </a:xfrm>
          <a:prstGeom prst="rect">
            <a:avLst/>
          </a:prstGeom>
          <a:noFill/>
          <a:ln cap="flat">
            <a:noFill/>
          </a:ln>
        </p:spPr>
      </p:pic>
    </p:spTree>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name="Slide13">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C3C06F9C-55A0-472A-BFD2-0A0D91542EC2}"/>
              </a:ext>
            </a:extLst>
          </p:cNvPr>
          <p:cNvPicPr>
            <a:picLocks noChangeAspect="1"/>
          </p:cNvPicPr>
          <p:nvPr/>
        </p:nvPicPr>
        <p:blipFill>
          <a:blip r:embed="rId2"/>
          <a:stretch>
            <a:fillRect/>
          </a:stretch>
        </p:blipFill>
        <p:spPr>
          <a:xfrm>
            <a:off x="0" y="0"/>
            <a:ext cx="12306653" cy="6858000"/>
          </a:xfrm>
          <a:prstGeom prst="rect">
            <a:avLst/>
          </a:prstGeom>
          <a:noFill/>
          <a:ln cap="flat">
            <a:noFill/>
          </a:ln>
        </p:spPr>
      </p:pic>
    </p:spTree>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name="Slide14">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643E6FF4-DA7B-467D-82DB-2D34D054A062}"/>
              </a:ext>
            </a:extLst>
          </p:cNvPr>
          <p:cNvPicPr>
            <a:picLocks noChangeAspect="1"/>
          </p:cNvPicPr>
          <p:nvPr/>
        </p:nvPicPr>
        <p:blipFill>
          <a:blip r:embed="rId2"/>
          <a:stretch>
            <a:fillRect/>
          </a:stretch>
        </p:blipFill>
        <p:spPr>
          <a:xfrm>
            <a:off x="45527" y="0"/>
            <a:ext cx="12059792" cy="6858000"/>
          </a:xfrm>
          <a:prstGeom prst="rect">
            <a:avLst/>
          </a:prstGeom>
          <a:noFill/>
          <a:ln cap="flat">
            <a:noFill/>
          </a:ln>
        </p:spPr>
      </p:pic>
    </p:spTree>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name="Slide15">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8DC03C05-64AF-4590-A92B-F3C83E8A9828}"/>
              </a:ext>
            </a:extLst>
          </p:cNvPr>
          <p:cNvPicPr>
            <a:picLocks noChangeAspect="1"/>
          </p:cNvPicPr>
          <p:nvPr/>
        </p:nvPicPr>
        <p:blipFill>
          <a:blip r:embed="rId2"/>
          <a:stretch>
            <a:fillRect/>
          </a:stretch>
        </p:blipFill>
        <p:spPr>
          <a:xfrm>
            <a:off x="40197" y="0"/>
            <a:ext cx="12501347" cy="6858000"/>
          </a:xfrm>
          <a:prstGeom prst="rect">
            <a:avLst/>
          </a:prstGeom>
          <a:noFill/>
          <a:ln cap="flat">
            <a:noFill/>
          </a:ln>
        </p:spPr>
      </p:pic>
    </p:spTree>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name="Slide16">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4750AA39-4399-440B-BAA8-D57750993B53}"/>
              </a:ext>
            </a:extLst>
          </p:cNvPr>
          <p:cNvPicPr>
            <a:picLocks noChangeAspect="1"/>
          </p:cNvPicPr>
          <p:nvPr/>
        </p:nvPicPr>
        <p:blipFill>
          <a:blip r:embed="rId2"/>
          <a:stretch>
            <a:fillRect/>
          </a:stretch>
        </p:blipFill>
        <p:spPr>
          <a:xfrm>
            <a:off x="0" y="0"/>
            <a:ext cx="12122091" cy="6858000"/>
          </a:xfrm>
          <a:prstGeom prst="rect">
            <a:avLst/>
          </a:prstGeom>
          <a:noFill/>
          <a:ln cap="flat">
            <a:noFill/>
          </a:ln>
        </p:spPr>
      </p:pic>
    </p:spTree>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name="Slide18">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5C6AC7DE-E41E-4E33-AB4D-67D96D209A3A}"/>
              </a:ext>
            </a:extLst>
          </p:cNvPr>
          <p:cNvPicPr>
            <a:picLocks noChangeAspect="1"/>
          </p:cNvPicPr>
          <p:nvPr/>
        </p:nvPicPr>
        <p:blipFill>
          <a:blip r:embed="rId2"/>
          <a:stretch>
            <a:fillRect/>
          </a:stretch>
        </p:blipFill>
        <p:spPr>
          <a:xfrm>
            <a:off x="26151" y="-77595"/>
            <a:ext cx="12165854" cy="6946084"/>
          </a:xfrm>
          <a:prstGeom prst="rect">
            <a:avLst/>
          </a:prstGeom>
          <a:noFill/>
          <a:ln cap="flat">
            <a:noFill/>
          </a:ln>
        </p:spPr>
      </p:pic>
    </p:spTree>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name="Slide19">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A97B0CA2-F73A-4AC8-A316-E64C8FB8DDB4}"/>
              </a:ext>
            </a:extLst>
          </p:cNvPr>
          <p:cNvPicPr>
            <a:picLocks noChangeAspect="1"/>
          </p:cNvPicPr>
          <p:nvPr/>
        </p:nvPicPr>
        <p:blipFill>
          <a:blip r:embed="rId2"/>
          <a:stretch>
            <a:fillRect/>
          </a:stretch>
        </p:blipFill>
        <p:spPr>
          <a:xfrm>
            <a:off x="11951" y="0"/>
            <a:ext cx="12180045" cy="6858000"/>
          </a:xfrm>
          <a:prstGeom prst="rect">
            <a:avLst/>
          </a:prstGeom>
          <a:noFill/>
          <a:ln cap="flat">
            <a:noFill/>
          </a:ln>
        </p:spPr>
      </p:pic>
    </p:spTree>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name="Slide21">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C704B68D-9734-4512-818D-96B42CA23967}"/>
              </a:ext>
            </a:extLst>
          </p:cNvPr>
          <p:cNvPicPr>
            <a:picLocks noChangeAspect="1"/>
          </p:cNvPicPr>
          <p:nvPr/>
        </p:nvPicPr>
        <p:blipFill>
          <a:blip r:embed="rId2"/>
          <a:stretch>
            <a:fillRect/>
          </a:stretch>
        </p:blipFill>
        <p:spPr>
          <a:xfrm>
            <a:off x="58722" y="0"/>
            <a:ext cx="12071762" cy="6858000"/>
          </a:xfrm>
          <a:prstGeom prst="rect">
            <a:avLst/>
          </a:prstGeom>
          <a:noFill/>
          <a:ln cap="flat">
            <a:noFill/>
          </a:ln>
        </p:spPr>
      </p:pic>
    </p:spTree>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name="Slide27">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850E2104-0230-4E01-BF74-E409DAE5F3E1}"/>
              </a:ext>
            </a:extLst>
          </p:cNvPr>
          <p:cNvPicPr>
            <a:picLocks noChangeAspect="1"/>
          </p:cNvPicPr>
          <p:nvPr/>
        </p:nvPicPr>
        <p:blipFill>
          <a:blip r:embed="rId2"/>
          <a:stretch>
            <a:fillRect/>
          </a:stretch>
        </p:blipFill>
        <p:spPr>
          <a:xfrm>
            <a:off x="0" y="39849"/>
            <a:ext cx="11862035" cy="6818150"/>
          </a:xfrm>
          <a:prstGeom prst="rect">
            <a:avLst/>
          </a:prstGeom>
          <a:noFill/>
          <a:ln cap="flat">
            <a:noFill/>
          </a:ln>
        </p:spPr>
      </p:pic>
    </p:spTree>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name="Slide22">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625F412E-082C-48AA-8B94-F39E2C4556DA}"/>
              </a:ext>
            </a:extLst>
          </p:cNvPr>
          <p:cNvPicPr>
            <a:picLocks noChangeAspect="1"/>
          </p:cNvPicPr>
          <p:nvPr/>
        </p:nvPicPr>
        <p:blipFill>
          <a:blip r:embed="rId2"/>
          <a:stretch>
            <a:fillRect/>
          </a:stretch>
        </p:blipFill>
        <p:spPr>
          <a:xfrm>
            <a:off x="0" y="0"/>
            <a:ext cx="12209333" cy="6858000"/>
          </a:xfrm>
          <a:prstGeom prst="rect">
            <a:avLst/>
          </a:prstGeom>
          <a:noFill/>
          <a:ln cap="flat">
            <a:noFill/>
          </a:ln>
        </p:spPr>
      </p:pic>
    </p:spTree>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name="Slide23">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20B43CA7-46A4-4342-ABFB-2B22B1B1416A}"/>
              </a:ext>
            </a:extLst>
          </p:cNvPr>
          <p:cNvPicPr>
            <a:picLocks noChangeAspect="1"/>
          </p:cNvPicPr>
          <p:nvPr/>
        </p:nvPicPr>
        <p:blipFill>
          <a:blip r:embed="rId2"/>
          <a:stretch>
            <a:fillRect/>
          </a:stretch>
        </p:blipFill>
        <p:spPr>
          <a:xfrm>
            <a:off x="0" y="86200"/>
            <a:ext cx="12198224" cy="6771799"/>
          </a:xfrm>
          <a:prstGeom prst="rect">
            <a:avLst/>
          </a:prstGeom>
          <a:noFill/>
          <a:ln cap="flat">
            <a:noFill/>
          </a:ln>
        </p:spPr>
      </p:pic>
    </p:spTree>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name="Slide24">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D056ED1D-B19E-4D9C-9084-0E6B2D744BBC}"/>
              </a:ext>
            </a:extLst>
          </p:cNvPr>
          <p:cNvPicPr>
            <a:picLocks noChangeAspect="1"/>
          </p:cNvPicPr>
          <p:nvPr/>
        </p:nvPicPr>
        <p:blipFill>
          <a:blip r:embed="rId2"/>
          <a:stretch>
            <a:fillRect/>
          </a:stretch>
        </p:blipFill>
        <p:spPr>
          <a:xfrm>
            <a:off x="0" y="0"/>
            <a:ext cx="12118854" cy="6858000"/>
          </a:xfrm>
          <a:prstGeom prst="rect">
            <a:avLst/>
          </a:prstGeom>
          <a:noFill/>
          <a:ln cap="flat">
            <a:noFill/>
          </a:ln>
        </p:spPr>
      </p:pic>
    </p:spTree>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name="Slide25">
    <p:bg>
      <p:bgPr>
        <a:solidFill>
          <a:srgbClr val="000000"/>
        </a:solidFill>
        <a:effectLst/>
      </p:bgPr>
    </p:bg>
    <p:spTree>
      <p:nvGrpSpPr>
        <p:cNvPr id="1" name=""/>
        <p:cNvGrpSpPr/>
        <p:nvPr/>
      </p:nvGrpSpPr>
      <p:grpSpPr>
        <a:xfrm>
          <a:off x="0" y="0"/>
          <a:ext cx="0" cy="0"/>
          <a:chOff x="0" y="0"/>
          <a:chExt cx="0" cy="0"/>
        </a:xfrm>
      </p:grpSpPr>
      <p:pic>
        <p:nvPicPr>
          <p:cNvPr id="2" name="Imagen 1">
            <a:extLst>
              <a:ext uri="{FF2B5EF4-FFF2-40B4-BE49-F238E27FC236}">
                <a16:creationId xmlns:a16="http://schemas.microsoft.com/office/drawing/2014/main" id="{D3ECFA2E-05B4-4FC1-92DD-4F55D1E3DBC1}"/>
              </a:ext>
            </a:extLst>
          </p:cNvPr>
          <p:cNvPicPr>
            <a:picLocks noChangeAspect="1"/>
          </p:cNvPicPr>
          <p:nvPr/>
        </p:nvPicPr>
        <p:blipFill>
          <a:blip r:embed="rId2"/>
          <a:stretch>
            <a:fillRect/>
          </a:stretch>
        </p:blipFill>
        <p:spPr>
          <a:xfrm>
            <a:off x="0" y="0"/>
            <a:ext cx="12130485" cy="6858000"/>
          </a:xfrm>
          <a:prstGeom prst="rect">
            <a:avLst/>
          </a:prstGeom>
          <a:noFill/>
          <a:ln cap="flat">
            <a:noFill/>
          </a:ln>
        </p:spPr>
      </p:pic>
    </p:spTree>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name="Slide26">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890B98A0-6F19-4271-A584-07A4B0428052}"/>
              </a:ext>
            </a:extLst>
          </p:cNvPr>
          <p:cNvPicPr>
            <a:picLocks noChangeAspect="1"/>
          </p:cNvPicPr>
          <p:nvPr/>
        </p:nvPicPr>
        <p:blipFill>
          <a:blip r:embed="rId2"/>
          <a:stretch>
            <a:fillRect/>
          </a:stretch>
        </p:blipFill>
        <p:spPr>
          <a:xfrm>
            <a:off x="0" y="0"/>
            <a:ext cx="12113706" cy="6858000"/>
          </a:xfrm>
          <a:prstGeom prst="rect">
            <a:avLst/>
          </a:prstGeom>
          <a:noFill/>
          <a:ln cap="flat">
            <a:noFill/>
          </a:ln>
        </p:spPr>
      </p:pic>
    </p:spTree>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name="Slide29">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335967BC-D659-44DD-B320-F8EC7269E9B2}"/>
              </a:ext>
            </a:extLst>
          </p:cNvPr>
          <p:cNvPicPr>
            <a:picLocks noChangeAspect="1"/>
          </p:cNvPicPr>
          <p:nvPr/>
        </p:nvPicPr>
        <p:blipFill>
          <a:blip r:embed="rId2"/>
          <a:stretch>
            <a:fillRect/>
          </a:stretch>
        </p:blipFill>
        <p:spPr>
          <a:xfrm>
            <a:off x="-38359" y="-35652"/>
            <a:ext cx="12230365" cy="6928701"/>
          </a:xfrm>
          <a:prstGeom prst="rect">
            <a:avLst/>
          </a:prstGeom>
          <a:noFill/>
          <a:ln cap="flat">
            <a:noFill/>
          </a:ln>
        </p:spPr>
      </p:pic>
    </p:spTree>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name="Slide28">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7D5BD0B8-E9CA-43C1-B001-955D4D09E9A5}"/>
              </a:ext>
            </a:extLst>
          </p:cNvPr>
          <p:cNvPicPr>
            <a:picLocks noChangeAspect="1"/>
          </p:cNvPicPr>
          <p:nvPr/>
        </p:nvPicPr>
        <p:blipFill>
          <a:blip r:embed="rId2"/>
          <a:stretch>
            <a:fillRect/>
          </a:stretch>
        </p:blipFill>
        <p:spPr>
          <a:xfrm>
            <a:off x="0" y="0"/>
            <a:ext cx="12191996" cy="6858000"/>
          </a:xfrm>
          <a:prstGeom prst="rect">
            <a:avLst/>
          </a:prstGeom>
          <a:noFill/>
          <a:ln cap="flat">
            <a:noFill/>
          </a:ln>
        </p:spPr>
      </p:pic>
    </p:spTree>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name="Slide30">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0914588B-7216-46CD-8331-AB3A3F61B386}"/>
              </a:ext>
            </a:extLst>
          </p:cNvPr>
          <p:cNvPicPr>
            <a:picLocks noChangeAspect="1"/>
          </p:cNvPicPr>
          <p:nvPr/>
        </p:nvPicPr>
        <p:blipFill>
          <a:blip r:embed="rId2"/>
          <a:stretch>
            <a:fillRect/>
          </a:stretch>
        </p:blipFill>
        <p:spPr>
          <a:xfrm>
            <a:off x="0" y="0"/>
            <a:ext cx="12191996" cy="6891476"/>
          </a:xfrm>
          <a:prstGeom prst="rect">
            <a:avLst/>
          </a:prstGeom>
          <a:noFill/>
          <a:ln cap="flat">
            <a:noFill/>
          </a:ln>
        </p:spPr>
      </p:pic>
    </p:spTree>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name="Slide31">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D9C2242A-BB0C-43B6-BD17-83E17260A1BA}"/>
              </a:ext>
            </a:extLst>
          </p:cNvPr>
          <p:cNvPicPr>
            <a:picLocks noChangeAspect="1"/>
          </p:cNvPicPr>
          <p:nvPr/>
        </p:nvPicPr>
        <p:blipFill>
          <a:blip r:embed="rId2"/>
          <a:stretch>
            <a:fillRect/>
          </a:stretch>
        </p:blipFill>
        <p:spPr>
          <a:xfrm>
            <a:off x="28748" y="-37444"/>
            <a:ext cx="12163257" cy="6862032"/>
          </a:xfrm>
          <a:prstGeom prst="rect">
            <a:avLst/>
          </a:prstGeom>
          <a:noFill/>
          <a:ln cap="flat">
            <a:noFill/>
          </a:ln>
        </p:spPr>
      </p:pic>
    </p:spTree>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name="Slide35">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6E34E444-295D-47E5-B013-FC1AAD9F8746}"/>
              </a:ext>
            </a:extLst>
          </p:cNvPr>
          <p:cNvPicPr>
            <a:picLocks noChangeAspect="1"/>
          </p:cNvPicPr>
          <p:nvPr/>
        </p:nvPicPr>
        <p:blipFill>
          <a:blip r:embed="rId2"/>
          <a:stretch>
            <a:fillRect/>
          </a:stretch>
        </p:blipFill>
        <p:spPr>
          <a:xfrm>
            <a:off x="62307" y="49112"/>
            <a:ext cx="12129698" cy="6821872"/>
          </a:xfrm>
          <a:prstGeom prst="rect">
            <a:avLst/>
          </a:prstGeom>
          <a:noFill/>
          <a:ln cap="flat">
            <a:noFill/>
          </a:ln>
        </p:spPr>
      </p:pic>
    </p:spTree>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name="Slide32">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6FDE6E57-E2A5-409A-8F3D-39F02A63D6A8}"/>
              </a:ext>
            </a:extLst>
          </p:cNvPr>
          <p:cNvPicPr>
            <a:picLocks noChangeAspect="1"/>
          </p:cNvPicPr>
          <p:nvPr/>
        </p:nvPicPr>
        <p:blipFill>
          <a:blip r:embed="rId2"/>
          <a:stretch>
            <a:fillRect/>
          </a:stretch>
        </p:blipFill>
        <p:spPr>
          <a:xfrm>
            <a:off x="37133" y="7168"/>
            <a:ext cx="12244346" cy="6846999"/>
          </a:xfrm>
          <a:prstGeom prst="rect">
            <a:avLst/>
          </a:prstGeom>
          <a:noFill/>
          <a:ln cap="flat">
            <a:noFill/>
          </a:ln>
        </p:spPr>
      </p:pic>
    </p:spTree>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name="Slide33">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6810BDC2-B9DA-4BF0-AE60-B7593AF7DB48}"/>
              </a:ext>
            </a:extLst>
          </p:cNvPr>
          <p:cNvPicPr>
            <a:picLocks noChangeAspect="1"/>
          </p:cNvPicPr>
          <p:nvPr/>
        </p:nvPicPr>
        <p:blipFill>
          <a:blip r:embed="rId2"/>
          <a:stretch>
            <a:fillRect/>
          </a:stretch>
        </p:blipFill>
        <p:spPr>
          <a:xfrm>
            <a:off x="32854" y="77595"/>
            <a:ext cx="12159142" cy="6683925"/>
          </a:xfrm>
          <a:prstGeom prst="rect">
            <a:avLst/>
          </a:prstGeom>
          <a:noFill/>
          <a:ln cap="flat">
            <a:noFill/>
          </a:ln>
        </p:spPr>
      </p:pic>
    </p:spTree>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name="Slide34">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DFDC67DC-F9F9-4E2E-AEEA-A16479F0E5B7}"/>
              </a:ext>
            </a:extLst>
          </p:cNvPr>
          <p:cNvPicPr>
            <a:picLocks noChangeAspect="1"/>
          </p:cNvPicPr>
          <p:nvPr/>
        </p:nvPicPr>
        <p:blipFill>
          <a:blip r:embed="rId2"/>
          <a:stretch>
            <a:fillRect/>
          </a:stretch>
        </p:blipFill>
        <p:spPr>
          <a:xfrm>
            <a:off x="0" y="44448"/>
            <a:ext cx="12191996" cy="6769102"/>
          </a:xfrm>
          <a:prstGeom prst="rect">
            <a:avLst/>
          </a:prstGeom>
          <a:noFill/>
          <a:ln cap="flat">
            <a:noFill/>
          </a:ln>
        </p:spPr>
      </p:pic>
    </p:spTree>
  </p:cSld>
  <p:clrMapOvr>
    <a:masterClrMapping/>
  </p:clrMapOvr>
</p:sld>
</file>

<file path=ppt/slides/slide34.xml><?xml version="1.0" encoding="utf-8"?>
<p:sld xmlns:a="http://schemas.openxmlformats.org/drawingml/2006/main" xmlns:r="http://schemas.openxmlformats.org/officeDocument/2006/relationships" xmlns:p="http://schemas.openxmlformats.org/presentationml/2006/main">
  <p:cSld name="Slide36">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20CAC392-CC1B-47E5-9853-6B4680140C75}"/>
              </a:ext>
            </a:extLst>
          </p:cNvPr>
          <p:cNvPicPr>
            <a:picLocks noChangeAspect="1"/>
          </p:cNvPicPr>
          <p:nvPr/>
        </p:nvPicPr>
        <p:blipFill>
          <a:blip r:embed="rId2"/>
          <a:stretch>
            <a:fillRect/>
          </a:stretch>
        </p:blipFill>
        <p:spPr>
          <a:xfrm>
            <a:off x="37133" y="24899"/>
            <a:ext cx="12154863" cy="6830586"/>
          </a:xfrm>
          <a:prstGeom prst="rect">
            <a:avLst/>
          </a:prstGeom>
          <a:noFill/>
          <a:ln cap="flat">
            <a:noFill/>
          </a:ln>
        </p:spPr>
      </p:pic>
    </p:spTree>
  </p:cSld>
  <p:clrMapOvr>
    <a:masterClrMapping/>
  </p:clrMapOvr>
</p:sld>
</file>

<file path=ppt/slides/slide35.xml><?xml version="1.0" encoding="utf-8"?>
<p:sld xmlns:a="http://schemas.openxmlformats.org/drawingml/2006/main" xmlns:r="http://schemas.openxmlformats.org/officeDocument/2006/relationships" xmlns:p="http://schemas.openxmlformats.org/presentationml/2006/main">
  <p:cSld name="Slide37">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BC9E04C8-0C4E-4D1E-80BC-AF1C5EBD0DAC}"/>
              </a:ext>
            </a:extLst>
          </p:cNvPr>
          <p:cNvPicPr>
            <a:picLocks noChangeAspect="1"/>
          </p:cNvPicPr>
          <p:nvPr/>
        </p:nvPicPr>
        <p:blipFill>
          <a:blip r:embed="rId2"/>
          <a:stretch>
            <a:fillRect/>
          </a:stretch>
        </p:blipFill>
        <p:spPr>
          <a:xfrm>
            <a:off x="0" y="0"/>
            <a:ext cx="12281480" cy="6884563"/>
          </a:xfrm>
          <a:prstGeom prst="rect">
            <a:avLst/>
          </a:prstGeom>
          <a:noFill/>
          <a:ln cap="flat">
            <a:noFill/>
          </a:ln>
        </p:spPr>
      </p:pic>
    </p:spTree>
  </p:cSld>
  <p:clrMapOvr>
    <a:masterClrMapping/>
  </p:clrMapOvr>
</p:sld>
</file>

<file path=ppt/slides/slide36.xml><?xml version="1.0" encoding="utf-8"?>
<p:sld xmlns:a="http://schemas.openxmlformats.org/drawingml/2006/main" xmlns:r="http://schemas.openxmlformats.org/officeDocument/2006/relationships" xmlns:p="http://schemas.openxmlformats.org/presentationml/2006/main">
  <p:cSld name="Slide38">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E2AB1B25-24EE-4C0B-A821-69ED3DBDB2B2}"/>
              </a:ext>
            </a:extLst>
          </p:cNvPr>
          <p:cNvPicPr>
            <a:picLocks noChangeAspect="1"/>
          </p:cNvPicPr>
          <p:nvPr/>
        </p:nvPicPr>
        <p:blipFill>
          <a:blip r:embed="rId2"/>
          <a:stretch>
            <a:fillRect/>
          </a:stretch>
        </p:blipFill>
        <p:spPr>
          <a:xfrm>
            <a:off x="0" y="31638"/>
            <a:ext cx="12191996" cy="6827541"/>
          </a:xfrm>
          <a:prstGeom prst="rect">
            <a:avLst/>
          </a:prstGeom>
          <a:noFill/>
          <a:ln cap="flat">
            <a:noFill/>
          </a:ln>
        </p:spPr>
      </p:pic>
    </p:spTree>
  </p:cSld>
  <p:clrMapOvr>
    <a:masterClrMapping/>
  </p:clrMapOvr>
</p:sld>
</file>

<file path=ppt/slides/slide37.xml><?xml version="1.0" encoding="utf-8"?>
<p:sld xmlns:a="http://schemas.openxmlformats.org/drawingml/2006/main" xmlns:r="http://schemas.openxmlformats.org/officeDocument/2006/relationships" xmlns:p="http://schemas.openxmlformats.org/presentationml/2006/main">
  <p:cSld name="Slide39">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32361134-71EE-4598-B788-A1DE436A0721}"/>
              </a:ext>
            </a:extLst>
          </p:cNvPr>
          <p:cNvPicPr>
            <a:picLocks noChangeAspect="1"/>
          </p:cNvPicPr>
          <p:nvPr/>
        </p:nvPicPr>
        <p:blipFill>
          <a:blip r:embed="rId2"/>
          <a:stretch>
            <a:fillRect/>
          </a:stretch>
        </p:blipFill>
        <p:spPr>
          <a:xfrm>
            <a:off x="43424" y="59554"/>
            <a:ext cx="12148572" cy="6798445"/>
          </a:xfrm>
          <a:prstGeom prst="rect">
            <a:avLst/>
          </a:prstGeom>
          <a:noFill/>
          <a:ln cap="flat">
            <a:noFill/>
          </a:ln>
        </p:spPr>
      </p:pic>
    </p:spTree>
  </p:cSld>
  <p:clrMapOvr>
    <a:masterClrMapping/>
  </p:clrMapOvr>
</p:sld>
</file>

<file path=ppt/slides/slide38.xml><?xml version="1.0" encoding="utf-8"?>
<p:sld xmlns:a="http://schemas.openxmlformats.org/drawingml/2006/main" xmlns:r="http://schemas.openxmlformats.org/officeDocument/2006/relationships" xmlns:p="http://schemas.openxmlformats.org/presentationml/2006/main">
  <p:cSld name="Slide40">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1E8039AE-E1CE-49BD-88AA-6E7378444E59}"/>
              </a:ext>
            </a:extLst>
          </p:cNvPr>
          <p:cNvPicPr>
            <a:picLocks noChangeAspect="1"/>
          </p:cNvPicPr>
          <p:nvPr/>
        </p:nvPicPr>
        <p:blipFill>
          <a:blip r:embed="rId2"/>
          <a:stretch>
            <a:fillRect/>
          </a:stretch>
        </p:blipFill>
        <p:spPr>
          <a:xfrm>
            <a:off x="0" y="0"/>
            <a:ext cx="12122091" cy="6887388"/>
          </a:xfrm>
          <a:prstGeom prst="rect">
            <a:avLst/>
          </a:prstGeom>
          <a:noFill/>
          <a:ln cap="flat">
            <a:noFill/>
          </a:ln>
        </p:spPr>
      </p:pic>
    </p:spTree>
  </p:cSld>
  <p:clrMapOvr>
    <a:masterClrMapping/>
  </p:clrMapOvr>
</p:sld>
</file>

<file path=ppt/slides/slide39.xml><?xml version="1.0" encoding="utf-8"?>
<p:sld xmlns:a="http://schemas.openxmlformats.org/drawingml/2006/main" xmlns:r="http://schemas.openxmlformats.org/officeDocument/2006/relationships" xmlns:p="http://schemas.openxmlformats.org/presentationml/2006/main">
  <p:cSld name="Slide41">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712DD197-DBCD-4587-AEE4-1E154AF3C417}"/>
              </a:ext>
            </a:extLst>
          </p:cNvPr>
          <p:cNvPicPr>
            <a:picLocks noChangeAspect="1"/>
          </p:cNvPicPr>
          <p:nvPr/>
        </p:nvPicPr>
        <p:blipFill>
          <a:blip r:embed="rId2"/>
          <a:stretch>
            <a:fillRect/>
          </a:stretch>
        </p:blipFill>
        <p:spPr>
          <a:xfrm>
            <a:off x="53913" y="0"/>
            <a:ext cx="12138083" cy="6929304"/>
          </a:xfrm>
          <a:prstGeom prst="rect">
            <a:avLst/>
          </a:prstGeom>
          <a:noFill/>
          <a:ln cap="flat">
            <a:noFill/>
          </a:ln>
        </p:spPr>
      </p:pic>
    </p:spTree>
  </p:cSld>
  <p:clrMapOvr>
    <a:masterClrMapping/>
  </p:clrMapOvr>
</p:sld>
</file>

<file path=ppt/slides/slide40.xml><?xml version="1.0" encoding="utf-8"?>
<p:sld xmlns:a="http://schemas.openxmlformats.org/drawingml/2006/main" xmlns:r="http://schemas.openxmlformats.org/officeDocument/2006/relationships" xmlns:p="http://schemas.openxmlformats.org/presentationml/2006/main">
  <p:cSld name="Slide42">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B6BCB389-0A17-41D6-9F4A-5D9958869445}"/>
              </a:ext>
            </a:extLst>
          </p:cNvPr>
          <p:cNvPicPr>
            <a:picLocks noChangeAspect="1"/>
          </p:cNvPicPr>
          <p:nvPr/>
        </p:nvPicPr>
        <p:blipFill>
          <a:blip r:embed="rId2"/>
          <a:stretch>
            <a:fillRect/>
          </a:stretch>
        </p:blipFill>
        <p:spPr>
          <a:xfrm>
            <a:off x="75502" y="146806"/>
            <a:ext cx="12158401" cy="6581165"/>
          </a:xfrm>
          <a:prstGeom prst="rect">
            <a:avLst/>
          </a:prstGeom>
          <a:noFill/>
          <a:ln cap="flat">
            <a:noFill/>
          </a:ln>
        </p:spPr>
      </p:pic>
    </p:spTree>
  </p:cSld>
  <p:clrMapOvr>
    <a:masterClrMapping/>
  </p:clrMapOvr>
</p:sld>
</file>

<file path=ppt/slides/slide41.xml><?xml version="1.0" encoding="utf-8"?>
<p:sld xmlns:a="http://schemas.openxmlformats.org/drawingml/2006/main" xmlns:r="http://schemas.openxmlformats.org/officeDocument/2006/relationships" xmlns:p="http://schemas.openxmlformats.org/presentationml/2006/main">
  <p:cSld name="Slide43">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DB42D638-928C-44F1-B3D3-ACD3E009D0F6}"/>
              </a:ext>
            </a:extLst>
          </p:cNvPr>
          <p:cNvPicPr>
            <a:picLocks noChangeAspect="1"/>
          </p:cNvPicPr>
          <p:nvPr/>
        </p:nvPicPr>
        <p:blipFill>
          <a:blip r:embed="rId2"/>
          <a:stretch>
            <a:fillRect/>
          </a:stretch>
        </p:blipFill>
        <p:spPr>
          <a:xfrm>
            <a:off x="0" y="0"/>
            <a:ext cx="12231114" cy="6858000"/>
          </a:xfrm>
          <a:prstGeom prst="rect">
            <a:avLst/>
          </a:prstGeom>
          <a:noFill/>
          <a:ln cap="flat">
            <a:noFill/>
          </a:ln>
        </p:spPr>
      </p:pic>
    </p:spTree>
  </p:cSld>
  <p:clrMapOvr>
    <a:masterClrMapping/>
  </p:clrMapOvr>
</p:sld>
</file>

<file path=ppt/slides/slide42.xml><?xml version="1.0" encoding="utf-8"?>
<p:sld xmlns:a="http://schemas.openxmlformats.org/drawingml/2006/main" xmlns:r="http://schemas.openxmlformats.org/officeDocument/2006/relationships" xmlns:p="http://schemas.openxmlformats.org/presentationml/2006/main">
  <p:cSld name="Slide44">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8D979B1B-7E19-4043-B81F-D1015CBE1521}"/>
              </a:ext>
            </a:extLst>
          </p:cNvPr>
          <p:cNvPicPr>
            <a:picLocks noChangeAspect="1"/>
          </p:cNvPicPr>
          <p:nvPr/>
        </p:nvPicPr>
        <p:blipFill>
          <a:blip r:embed="rId2"/>
          <a:stretch>
            <a:fillRect/>
          </a:stretch>
        </p:blipFill>
        <p:spPr>
          <a:xfrm>
            <a:off x="0" y="0"/>
            <a:ext cx="12191996" cy="6863724"/>
          </a:xfrm>
          <a:prstGeom prst="rect">
            <a:avLst/>
          </a:prstGeom>
          <a:noFill/>
          <a:ln cap="flat">
            <a:noFill/>
          </a:ln>
        </p:spPr>
      </p:pic>
    </p:spTree>
  </p:cSld>
  <p:clrMapOvr>
    <a:masterClrMapping/>
  </p:clrMapOvr>
</p:sld>
</file>

<file path=ppt/slides/slide43.xml><?xml version="1.0" encoding="utf-8"?>
<p:sld xmlns:a="http://schemas.openxmlformats.org/drawingml/2006/main" xmlns:r="http://schemas.openxmlformats.org/officeDocument/2006/relationships" xmlns:p="http://schemas.openxmlformats.org/presentationml/2006/main">
  <p:cSld name="Slide45">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2134D46F-E09A-4029-9057-2632F9CCBBBA}"/>
              </a:ext>
            </a:extLst>
          </p:cNvPr>
          <p:cNvPicPr>
            <a:picLocks noChangeAspect="1"/>
          </p:cNvPicPr>
          <p:nvPr/>
        </p:nvPicPr>
        <p:blipFill>
          <a:blip r:embed="rId2"/>
          <a:stretch>
            <a:fillRect/>
          </a:stretch>
        </p:blipFill>
        <p:spPr>
          <a:xfrm>
            <a:off x="5662348" y="942975"/>
            <a:ext cx="6638928" cy="4972050"/>
          </a:xfrm>
          <a:prstGeom prst="rect">
            <a:avLst/>
          </a:prstGeom>
          <a:noFill/>
          <a:ln cap="flat">
            <a:noFill/>
          </a:ln>
        </p:spPr>
      </p:pic>
      <p:pic>
        <p:nvPicPr>
          <p:cNvPr id="3" name="Imagen 4">
            <a:extLst>
              <a:ext uri="{FF2B5EF4-FFF2-40B4-BE49-F238E27FC236}">
                <a16:creationId xmlns:a16="http://schemas.microsoft.com/office/drawing/2014/main" id="{378D98B9-C6C8-4E23-B459-6B99B1A5D918}"/>
              </a:ext>
            </a:extLst>
          </p:cNvPr>
          <p:cNvPicPr>
            <a:picLocks noChangeAspect="1"/>
          </p:cNvPicPr>
          <p:nvPr/>
        </p:nvPicPr>
        <p:blipFill>
          <a:blip r:embed="rId3"/>
          <a:stretch>
            <a:fillRect/>
          </a:stretch>
        </p:blipFill>
        <p:spPr>
          <a:xfrm>
            <a:off x="0" y="1439850"/>
            <a:ext cx="5514975" cy="4095753"/>
          </a:xfrm>
          <a:prstGeom prst="rect">
            <a:avLst/>
          </a:prstGeom>
          <a:noFill/>
          <a:ln cap="flat">
            <a:noFill/>
          </a:ln>
        </p:spPr>
      </p:pic>
    </p:spTree>
  </p:cSld>
  <p:clrMapOvr>
    <a:masterClrMapping/>
  </p:clrMapOvr>
</p:sld>
</file>

<file path=ppt/slides/slide44.xml><?xml version="1.0" encoding="utf-8"?>
<p:sld xmlns:a="http://schemas.openxmlformats.org/drawingml/2006/main" xmlns:r="http://schemas.openxmlformats.org/officeDocument/2006/relationships" xmlns:p="http://schemas.openxmlformats.org/presentationml/2006/main">
  <p:cSld name="Slide46">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7BDE33F3-8753-4244-BCCE-64B58F0EDAEE}"/>
              </a:ext>
            </a:extLst>
          </p:cNvPr>
          <p:cNvPicPr>
            <a:picLocks noChangeAspect="1"/>
          </p:cNvPicPr>
          <p:nvPr/>
        </p:nvPicPr>
        <p:blipFill>
          <a:blip r:embed="rId2"/>
          <a:stretch>
            <a:fillRect/>
          </a:stretch>
        </p:blipFill>
        <p:spPr>
          <a:xfrm>
            <a:off x="0" y="0"/>
            <a:ext cx="12226552" cy="6858000"/>
          </a:xfrm>
          <a:prstGeom prst="rect">
            <a:avLst/>
          </a:prstGeom>
          <a:noFill/>
          <a:ln cap="flat">
            <a:noFill/>
          </a:ln>
        </p:spPr>
      </p:pic>
    </p:spTree>
  </p:cSld>
  <p:clrMapOvr>
    <a:masterClrMapping/>
  </p:clrMapOvr>
</p:sld>
</file>

<file path=ppt/slides/slide45.xml><?xml version="1.0" encoding="utf-8"?>
<p:sld xmlns:a="http://schemas.openxmlformats.org/drawingml/2006/main" xmlns:r="http://schemas.openxmlformats.org/officeDocument/2006/relationships" xmlns:p="http://schemas.openxmlformats.org/presentationml/2006/main">
  <p:cSld name="Slide47">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D02BE70D-5712-4064-BDB5-44747CACD6E6}"/>
              </a:ext>
            </a:extLst>
          </p:cNvPr>
          <p:cNvPicPr>
            <a:picLocks noChangeAspect="1"/>
          </p:cNvPicPr>
          <p:nvPr/>
        </p:nvPicPr>
        <p:blipFill>
          <a:blip r:embed="rId2"/>
          <a:stretch>
            <a:fillRect/>
          </a:stretch>
        </p:blipFill>
        <p:spPr>
          <a:xfrm>
            <a:off x="0" y="69119"/>
            <a:ext cx="12150007" cy="6788880"/>
          </a:xfrm>
          <a:prstGeom prst="rect">
            <a:avLst/>
          </a:prstGeom>
          <a:noFill/>
          <a:ln cap="flat">
            <a:noFill/>
          </a:ln>
        </p:spPr>
      </p:pic>
    </p:spTree>
  </p:cSld>
  <p:clrMapOvr>
    <a:masterClrMapping/>
  </p:clrMapOvr>
</p:sld>
</file>

<file path=ppt/slides/slide46.xml><?xml version="1.0" encoding="utf-8"?>
<p:sld xmlns:a="http://schemas.openxmlformats.org/drawingml/2006/main" xmlns:r="http://schemas.openxmlformats.org/officeDocument/2006/relationships" xmlns:p="http://schemas.openxmlformats.org/presentationml/2006/main">
  <p:cSld name="Slide48">
    <p:bg>
      <p:bgPr>
        <a:solidFill>
          <a:srgbClr val="000000"/>
        </a:solidFill>
        <a:effectLst/>
      </p:bgPr>
    </p:bg>
    <p:spTree>
      <p:nvGrpSpPr>
        <p:cNvPr id="1" name=""/>
        <p:cNvGrpSpPr/>
        <p:nvPr/>
      </p:nvGrpSpPr>
      <p:grpSpPr>
        <a:xfrm>
          <a:off x="0" y="0"/>
          <a:ext cx="0" cy="0"/>
          <a:chOff x="0" y="0"/>
          <a:chExt cx="0" cy="0"/>
        </a:xfrm>
      </p:grpSpPr>
      <p:sp>
        <p:nvSpPr>
          <p:cNvPr id="2" name="CuadroTexto 1">
            <a:extLst>
              <a:ext uri="{FF2B5EF4-FFF2-40B4-BE49-F238E27FC236}">
                <a16:creationId xmlns:a16="http://schemas.microsoft.com/office/drawing/2014/main" id="{988120F5-E848-43F4-A037-5989FC83BA74}"/>
              </a:ext>
            </a:extLst>
          </p:cNvPr>
          <p:cNvSpPr txBox="1"/>
          <p:nvPr/>
        </p:nvSpPr>
        <p:spPr>
          <a:xfrm>
            <a:off x="0" y="3120700"/>
            <a:ext cx="12191996" cy="707882"/>
          </a:xfrm>
          <a:prstGeom prst="rect">
            <a:avLst/>
          </a:prstGeom>
          <a:noFill/>
          <a:ln cap="flat">
            <a:noFill/>
          </a:ln>
        </p:spPr>
        <p:txBody>
          <a:bodyPr vert="horz" wrap="square" lIns="91440" tIns="45720" rIns="91440" bIns="45720" anchor="t" anchorCtr="1" compatLnSpc="1">
            <a:spAutoFit/>
          </a:bodyPr>
          <a:lstStyle/>
          <a:p>
            <a:pPr marL="0" marR="0" lvl="0" indent="0" algn="ctr"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r>
              <a:rPr lang="es-ES" sz="4000" b="0" i="0" u="none" strike="noStrike" kern="1200" cap="none" spc="0" baseline="0">
                <a:solidFill>
                  <a:srgbClr val="FFFFFF"/>
                </a:solidFill>
                <a:uFillTx/>
                <a:latin typeface="Calibri"/>
              </a:rPr>
              <a:t>MUSEO</a:t>
            </a:r>
          </a:p>
        </p:txBody>
      </p:sp>
    </p:spTree>
  </p:cSld>
  <p:clrMapOvr>
    <a:masterClrMapping/>
  </p:clrMapOvr>
</p:sld>
</file>

<file path=ppt/slides/slide47.xml><?xml version="1.0" encoding="utf-8"?>
<p:sld xmlns:a="http://schemas.openxmlformats.org/drawingml/2006/main" xmlns:r="http://schemas.openxmlformats.org/officeDocument/2006/relationships" xmlns:p="http://schemas.openxmlformats.org/presentationml/2006/main">
  <p:cSld name="Slide49">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2BA8DEF1-CE1F-43DF-9FA8-206EB1769A45}"/>
              </a:ext>
            </a:extLst>
          </p:cNvPr>
          <p:cNvPicPr>
            <a:picLocks noChangeAspect="1"/>
          </p:cNvPicPr>
          <p:nvPr/>
        </p:nvPicPr>
        <p:blipFill>
          <a:blip r:embed="rId2"/>
          <a:stretch>
            <a:fillRect/>
          </a:stretch>
        </p:blipFill>
        <p:spPr>
          <a:xfrm>
            <a:off x="3227" y="17647"/>
            <a:ext cx="12245635" cy="6840352"/>
          </a:xfrm>
          <a:prstGeom prst="rect">
            <a:avLst/>
          </a:prstGeom>
          <a:noFill/>
          <a:ln cap="flat">
            <a:noFill/>
          </a:ln>
        </p:spPr>
      </p:pic>
    </p:spTree>
  </p:cSld>
  <p:clrMapOvr>
    <a:masterClrMapping/>
  </p:clrMapOvr>
</p:sld>
</file>

<file path=ppt/slides/slide48.xml><?xml version="1.0" encoding="utf-8"?>
<p:sld xmlns:a="http://schemas.openxmlformats.org/drawingml/2006/main" xmlns:r="http://schemas.openxmlformats.org/officeDocument/2006/relationships" xmlns:p="http://schemas.openxmlformats.org/presentationml/2006/main">
  <p:cSld name="Slide50">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D16965AF-A7F5-4BFA-B0A2-F3CC2BD10E7B}"/>
              </a:ext>
            </a:extLst>
          </p:cNvPr>
          <p:cNvPicPr>
            <a:picLocks noChangeAspect="1"/>
          </p:cNvPicPr>
          <p:nvPr/>
        </p:nvPicPr>
        <p:blipFill>
          <a:blip r:embed="rId2"/>
          <a:stretch>
            <a:fillRect/>
          </a:stretch>
        </p:blipFill>
        <p:spPr>
          <a:xfrm>
            <a:off x="5632" y="-17647"/>
            <a:ext cx="12220133" cy="6875647"/>
          </a:xfrm>
          <a:prstGeom prst="rect">
            <a:avLst/>
          </a:prstGeom>
          <a:noFill/>
          <a:ln cap="flat">
            <a:noFill/>
          </a:ln>
        </p:spPr>
      </p:pic>
    </p:spTree>
  </p:cSld>
  <p:clrMapOvr>
    <a:masterClrMapping/>
  </p:clrMapOvr>
</p:sld>
</file>

<file path=ppt/slides/slide49.xml><?xml version="1.0" encoding="utf-8"?>
<p:sld xmlns:a="http://schemas.openxmlformats.org/drawingml/2006/main" xmlns:r="http://schemas.openxmlformats.org/officeDocument/2006/relationships" xmlns:p="http://schemas.openxmlformats.org/presentationml/2006/main">
  <p:cSld name="Slide51">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9125E97F-A631-4DB9-8337-B5D68185E58B}"/>
              </a:ext>
            </a:extLst>
          </p:cNvPr>
          <p:cNvPicPr>
            <a:picLocks noChangeAspect="1"/>
          </p:cNvPicPr>
          <p:nvPr/>
        </p:nvPicPr>
        <p:blipFill>
          <a:blip r:embed="rId2"/>
          <a:stretch>
            <a:fillRect/>
          </a:stretch>
        </p:blipFill>
        <p:spPr>
          <a:xfrm>
            <a:off x="0" y="0"/>
            <a:ext cx="12191996" cy="6858000"/>
          </a:xfrm>
          <a:prstGeom prst="rect">
            <a:avLst/>
          </a:prstGeom>
          <a:noFill/>
          <a:ln cap="flat">
            <a:noFill/>
          </a:ln>
        </p:spPr>
      </p:pic>
    </p:spTree>
  </p:cSld>
  <p:clrMapOvr>
    <a:masterClrMapping/>
  </p:clrMapOvr>
</p:sld>
</file>

<file path=ppt/slides/slide50.xml><?xml version="1.0" encoding="utf-8"?>
<p:sld xmlns:a="http://schemas.openxmlformats.org/drawingml/2006/main" xmlns:r="http://schemas.openxmlformats.org/officeDocument/2006/relationships" xmlns:p="http://schemas.openxmlformats.org/presentationml/2006/main">
  <p:cSld name="Slide52">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BD563790-BFC7-4214-8E8D-FE8AFC317818}"/>
              </a:ext>
            </a:extLst>
          </p:cNvPr>
          <p:cNvPicPr>
            <a:picLocks noChangeAspect="1"/>
          </p:cNvPicPr>
          <p:nvPr/>
        </p:nvPicPr>
        <p:blipFill>
          <a:blip r:embed="rId2"/>
          <a:stretch>
            <a:fillRect/>
          </a:stretch>
        </p:blipFill>
        <p:spPr>
          <a:xfrm>
            <a:off x="8778" y="0"/>
            <a:ext cx="12261217" cy="6858000"/>
          </a:xfrm>
          <a:prstGeom prst="rect">
            <a:avLst/>
          </a:prstGeom>
          <a:noFill/>
          <a:ln cap="flat">
            <a:noFill/>
          </a:ln>
        </p:spPr>
      </p:pic>
    </p:spTree>
  </p:cSld>
  <p:clrMapOvr>
    <a:masterClrMapping/>
  </p:clrMapOvr>
</p:sld>
</file>

<file path=ppt/slides/slide51.xml><?xml version="1.0" encoding="utf-8"?>
<p:sld xmlns:a="http://schemas.openxmlformats.org/drawingml/2006/main" xmlns:r="http://schemas.openxmlformats.org/officeDocument/2006/relationships" xmlns:p="http://schemas.openxmlformats.org/presentationml/2006/main">
  <p:cSld name="Slide53">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4455DEE7-8332-477F-9525-4CE09F6CC144}"/>
              </a:ext>
            </a:extLst>
          </p:cNvPr>
          <p:cNvPicPr>
            <a:picLocks noChangeAspect="1"/>
          </p:cNvPicPr>
          <p:nvPr/>
        </p:nvPicPr>
        <p:blipFill>
          <a:blip r:embed="rId2"/>
          <a:stretch>
            <a:fillRect/>
          </a:stretch>
        </p:blipFill>
        <p:spPr>
          <a:xfrm>
            <a:off x="0" y="13277"/>
            <a:ext cx="12201826" cy="6844722"/>
          </a:xfrm>
          <a:prstGeom prst="rect">
            <a:avLst/>
          </a:prstGeom>
          <a:noFill/>
          <a:ln cap="flat">
            <a:noFill/>
          </a:ln>
        </p:spPr>
      </p:pic>
    </p:spTree>
  </p:cSld>
  <p:clrMapOvr>
    <a:masterClrMapping/>
  </p:clrMapOvr>
</p:sld>
</file>

<file path=ppt/slides/slide52.xml><?xml version="1.0" encoding="utf-8"?>
<p:sld xmlns:a="http://schemas.openxmlformats.org/drawingml/2006/main" xmlns:r="http://schemas.openxmlformats.org/officeDocument/2006/relationships" xmlns:p="http://schemas.openxmlformats.org/presentationml/2006/main">
  <p:cSld name="Slide54">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80271131-AF5A-4DAD-898A-8CF4EE6B7F30}"/>
              </a:ext>
            </a:extLst>
          </p:cNvPr>
          <p:cNvPicPr>
            <a:picLocks noChangeAspect="1"/>
          </p:cNvPicPr>
          <p:nvPr/>
        </p:nvPicPr>
        <p:blipFill>
          <a:blip r:embed="rId2"/>
          <a:stretch>
            <a:fillRect/>
          </a:stretch>
        </p:blipFill>
        <p:spPr>
          <a:xfrm>
            <a:off x="-13368" y="0"/>
            <a:ext cx="12253801" cy="6858000"/>
          </a:xfrm>
          <a:prstGeom prst="rect">
            <a:avLst/>
          </a:prstGeom>
          <a:noFill/>
          <a:ln cap="flat">
            <a:noFill/>
          </a:ln>
        </p:spPr>
      </p:pic>
    </p:spTree>
  </p:cSld>
  <p:clrMapOvr>
    <a:masterClrMapping/>
  </p:clrMapOvr>
</p:sld>
</file>

<file path=ppt/slides/slide53.xml><?xml version="1.0" encoding="utf-8"?>
<p:sld xmlns:a="http://schemas.openxmlformats.org/drawingml/2006/main" xmlns:r="http://schemas.openxmlformats.org/officeDocument/2006/relationships" xmlns:p="http://schemas.openxmlformats.org/presentationml/2006/main">
  <p:cSld name="Slide55">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7B685884-0CDD-47C3-9E28-D5CA7E4EA9CA}"/>
              </a:ext>
            </a:extLst>
          </p:cNvPr>
          <p:cNvPicPr>
            <a:picLocks noChangeAspect="1"/>
          </p:cNvPicPr>
          <p:nvPr/>
        </p:nvPicPr>
        <p:blipFill>
          <a:blip r:embed="rId2"/>
          <a:stretch>
            <a:fillRect/>
          </a:stretch>
        </p:blipFill>
        <p:spPr>
          <a:xfrm>
            <a:off x="-41943" y="0"/>
            <a:ext cx="12230090" cy="6858000"/>
          </a:xfrm>
          <a:prstGeom prst="rect">
            <a:avLst/>
          </a:prstGeom>
          <a:noFill/>
          <a:ln cap="flat">
            <a:noFill/>
          </a:ln>
        </p:spPr>
      </p:pic>
    </p:spTree>
  </p:cSld>
  <p:clrMapOvr>
    <a:masterClrMapping/>
  </p:clrMapOvr>
</p:sld>
</file>

<file path=ppt/slides/slide54.xml><?xml version="1.0" encoding="utf-8"?>
<p:sld xmlns:a="http://schemas.openxmlformats.org/drawingml/2006/main" xmlns:r="http://schemas.openxmlformats.org/officeDocument/2006/relationships" xmlns:p="http://schemas.openxmlformats.org/presentationml/2006/main">
  <p:cSld name="Slide56">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14E8B771-9384-44E6-BD68-9AAF7F7B20B1}"/>
              </a:ext>
            </a:extLst>
          </p:cNvPr>
          <p:cNvPicPr>
            <a:picLocks noChangeAspect="1"/>
          </p:cNvPicPr>
          <p:nvPr/>
        </p:nvPicPr>
        <p:blipFill>
          <a:blip r:embed="rId2"/>
          <a:stretch>
            <a:fillRect/>
          </a:stretch>
        </p:blipFill>
        <p:spPr>
          <a:xfrm>
            <a:off x="0" y="42821"/>
            <a:ext cx="12185056" cy="6815178"/>
          </a:xfrm>
          <a:prstGeom prst="rect">
            <a:avLst/>
          </a:prstGeom>
          <a:noFill/>
          <a:ln cap="flat">
            <a:noFill/>
          </a:ln>
        </p:spPr>
      </p:pic>
    </p:spTree>
  </p:cSld>
  <p:clrMapOvr>
    <a:masterClrMapping/>
  </p:clrMapOvr>
</p:sld>
</file>

<file path=ppt/slides/slide55.xml><?xml version="1.0" encoding="utf-8"?>
<p:sld xmlns:a="http://schemas.openxmlformats.org/drawingml/2006/main" xmlns:r="http://schemas.openxmlformats.org/officeDocument/2006/relationships" xmlns:p="http://schemas.openxmlformats.org/presentationml/2006/main">
  <p:cSld name="Slide57">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578A40B2-ECDF-49B4-83A5-376774FE9372}"/>
              </a:ext>
            </a:extLst>
          </p:cNvPr>
          <p:cNvPicPr>
            <a:picLocks noChangeAspect="1"/>
          </p:cNvPicPr>
          <p:nvPr/>
        </p:nvPicPr>
        <p:blipFill>
          <a:blip r:embed="rId2"/>
          <a:stretch>
            <a:fillRect/>
          </a:stretch>
        </p:blipFill>
        <p:spPr>
          <a:xfrm>
            <a:off x="0" y="0"/>
            <a:ext cx="12227603" cy="6920919"/>
          </a:xfrm>
          <a:prstGeom prst="rect">
            <a:avLst/>
          </a:prstGeom>
          <a:noFill/>
          <a:ln cap="flat">
            <a:noFill/>
          </a:ln>
        </p:spPr>
      </p:pic>
    </p:spTree>
  </p:cSld>
  <p:clrMapOvr>
    <a:masterClrMapping/>
  </p:clrMapOvr>
</p:sld>
</file>

<file path=ppt/slides/slide56.xml><?xml version="1.0" encoding="utf-8"?>
<p:sld xmlns:a="http://schemas.openxmlformats.org/drawingml/2006/main" xmlns:r="http://schemas.openxmlformats.org/officeDocument/2006/relationships" xmlns:p="http://schemas.openxmlformats.org/presentationml/2006/main">
  <p:cSld name="Slide58">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E7B60212-CE8D-4CA4-A93E-A0FE2262EE2F}"/>
              </a:ext>
            </a:extLst>
          </p:cNvPr>
          <p:cNvPicPr>
            <a:picLocks noChangeAspect="1"/>
          </p:cNvPicPr>
          <p:nvPr/>
        </p:nvPicPr>
        <p:blipFill>
          <a:blip r:embed="rId2"/>
          <a:stretch>
            <a:fillRect/>
          </a:stretch>
        </p:blipFill>
        <p:spPr>
          <a:xfrm>
            <a:off x="0" y="0"/>
            <a:ext cx="12144631" cy="6858000"/>
          </a:xfrm>
          <a:prstGeom prst="rect">
            <a:avLst/>
          </a:prstGeom>
          <a:noFill/>
          <a:ln cap="flat">
            <a:noFill/>
          </a:ln>
        </p:spPr>
      </p:pic>
    </p:spTree>
  </p:cSld>
  <p:clrMapOvr>
    <a:masterClrMapping/>
  </p:clrMapOvr>
</p:sld>
</file>

<file path=ppt/slides/slide57.xml><?xml version="1.0" encoding="utf-8"?>
<p:sld xmlns:a="http://schemas.openxmlformats.org/drawingml/2006/main" xmlns:r="http://schemas.openxmlformats.org/officeDocument/2006/relationships" xmlns:p="http://schemas.openxmlformats.org/presentationml/2006/main">
  <p:cSld name="Slide59">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DC39FF89-5CD1-4DE0-BBC1-38A68BC6E5FD}"/>
              </a:ext>
            </a:extLst>
          </p:cNvPr>
          <p:cNvPicPr>
            <a:picLocks noChangeAspect="1"/>
          </p:cNvPicPr>
          <p:nvPr/>
        </p:nvPicPr>
        <p:blipFill>
          <a:blip r:embed="rId2"/>
          <a:stretch>
            <a:fillRect/>
          </a:stretch>
        </p:blipFill>
        <p:spPr>
          <a:xfrm>
            <a:off x="0" y="62133"/>
            <a:ext cx="12191996" cy="6798481"/>
          </a:xfrm>
          <a:prstGeom prst="rect">
            <a:avLst/>
          </a:prstGeom>
          <a:noFill/>
          <a:ln cap="flat">
            <a:noFill/>
          </a:ln>
        </p:spPr>
      </p:pic>
    </p:spTree>
  </p:cSld>
  <p:clrMapOvr>
    <a:masterClrMapping/>
  </p:clrMapOvr>
</p:sld>
</file>

<file path=ppt/slides/slide58.xml><?xml version="1.0" encoding="utf-8"?>
<p:sld xmlns:a="http://schemas.openxmlformats.org/drawingml/2006/main" xmlns:r="http://schemas.openxmlformats.org/officeDocument/2006/relationships" xmlns:p="http://schemas.openxmlformats.org/presentationml/2006/main">
  <p:cSld name="Slide60">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D727894A-6D20-474E-86A8-ACB9F4C7A52B}"/>
              </a:ext>
            </a:extLst>
          </p:cNvPr>
          <p:cNvPicPr>
            <a:picLocks noChangeAspect="1"/>
          </p:cNvPicPr>
          <p:nvPr/>
        </p:nvPicPr>
        <p:blipFill>
          <a:blip r:embed="rId2"/>
          <a:stretch>
            <a:fillRect/>
          </a:stretch>
        </p:blipFill>
        <p:spPr>
          <a:xfrm>
            <a:off x="0" y="44448"/>
            <a:ext cx="12191996" cy="6769102"/>
          </a:xfrm>
          <a:prstGeom prst="rect">
            <a:avLst/>
          </a:prstGeom>
          <a:noFill/>
          <a:ln cap="flat">
            <a:noFill/>
          </a:ln>
        </p:spPr>
      </p:pic>
    </p:spTree>
  </p:cSld>
  <p:clrMapOvr>
    <a:masterClrMapping/>
  </p:clrMapOvr>
</p:sld>
</file>

<file path=ppt/slides/slide59.xml><?xml version="1.0" encoding="utf-8"?>
<p:sld xmlns:a="http://schemas.openxmlformats.org/drawingml/2006/main" xmlns:r="http://schemas.openxmlformats.org/officeDocument/2006/relationships" xmlns:p="http://schemas.openxmlformats.org/presentationml/2006/main" showMasterSp="0">
  <p:cSld name="Slide72">
    <p:bg>
      <p:bgPr>
        <a:solidFill>
          <a:srgbClr val="000000"/>
        </a:solidFill>
        <a:effectLst/>
      </p:bgPr>
    </p:bg>
    <p:spTree>
      <p:nvGrpSpPr>
        <p:cNvPr id="1" name=""/>
        <p:cNvGrpSpPr/>
        <p:nvPr/>
      </p:nvGrpSpPr>
      <p:grpSpPr>
        <a:xfrm>
          <a:off x="0" y="0"/>
          <a:ext cx="0" cy="0"/>
          <a:chOff x="0" y="0"/>
          <a:chExt cx="0" cy="0"/>
        </a:xfrm>
      </p:grpSpPr>
      <p:sp>
        <p:nvSpPr>
          <p:cNvPr id="2" name="Rectangle 2">
            <a:extLst>
              <a:ext uri="{FF2B5EF4-FFF2-40B4-BE49-F238E27FC236}">
                <a16:creationId xmlns:a16="http://schemas.microsoft.com/office/drawing/2014/main" id="{203BB8C6-7CC4-438B-BE3E-491D4C304546}"/>
              </a:ext>
            </a:extLst>
          </p:cNvPr>
          <p:cNvSpPr txBox="1">
            <a:spLocks noGrp="1"/>
          </p:cNvSpPr>
          <p:nvPr>
            <p:ph type="subTitle" idx="1"/>
          </p:nvPr>
        </p:nvSpPr>
        <p:spPr>
          <a:xfrm>
            <a:off x="2927351" y="5734046"/>
            <a:ext cx="6400800" cy="815973"/>
          </a:xfrm>
        </p:spPr>
        <p:txBody>
          <a:bodyPr/>
          <a:lstStyle/>
          <a:p>
            <a:pPr lvl="0" hangingPunct="1"/>
            <a:r>
              <a:rPr lang="es-ES" b="1">
                <a:solidFill>
                  <a:srgbClr val="FFFFFF"/>
                </a:solidFill>
                <a:latin typeface="Sylfaen" pitchFamily="18"/>
              </a:rPr>
              <a:t>VICTOR NOVELLÓN</a:t>
            </a:r>
          </a:p>
          <a:p>
            <a:pPr lvl="0" hangingPunct="1">
              <a:spcBef>
                <a:spcPts val="300"/>
              </a:spcBef>
            </a:pPr>
            <a:endParaRPr lang="es-ES" sz="1400" b="1">
              <a:solidFill>
                <a:srgbClr val="FFCC66"/>
              </a:solidFill>
              <a:latin typeface="Sylfaen" pitchFamily="18"/>
            </a:endParaRPr>
          </a:p>
        </p:txBody>
      </p:sp>
      <p:pic>
        <p:nvPicPr>
          <p:cNvPr id="3" name="Picture 3">
            <a:extLst>
              <a:ext uri="{FF2B5EF4-FFF2-40B4-BE49-F238E27FC236}">
                <a16:creationId xmlns:a16="http://schemas.microsoft.com/office/drawing/2014/main" id="{CDEE3356-055D-4EC1-93DE-5AC0240F210F}"/>
              </a:ext>
            </a:extLst>
          </p:cNvPr>
          <p:cNvPicPr>
            <a:picLocks noChangeAspect="1"/>
          </p:cNvPicPr>
          <p:nvPr/>
        </p:nvPicPr>
        <p:blipFill>
          <a:blip r:embed="rId2"/>
          <a:srcRect/>
          <a:stretch>
            <a:fillRect/>
          </a:stretch>
        </p:blipFill>
        <p:spPr>
          <a:xfrm>
            <a:off x="3359148" y="1916116"/>
            <a:ext cx="5426077" cy="3621088"/>
          </a:xfrm>
          <a:prstGeom prst="rect">
            <a:avLst/>
          </a:prstGeom>
          <a:noFill/>
          <a:ln w="38103" cap="flat">
            <a:solidFill>
              <a:srgbClr val="FFCC00"/>
            </a:solidFill>
            <a:prstDash val="solid"/>
            <a:miter/>
          </a:ln>
        </p:spPr>
      </p:pic>
      <p:sp>
        <p:nvSpPr>
          <p:cNvPr id="4" name="Text Box 4">
            <a:extLst>
              <a:ext uri="{FF2B5EF4-FFF2-40B4-BE49-F238E27FC236}">
                <a16:creationId xmlns:a16="http://schemas.microsoft.com/office/drawing/2014/main" id="{84F71C26-FDE9-42B8-962F-CC15B477885B}"/>
              </a:ext>
            </a:extLst>
          </p:cNvPr>
          <p:cNvSpPr txBox="1"/>
          <p:nvPr/>
        </p:nvSpPr>
        <p:spPr>
          <a:xfrm>
            <a:off x="2063745" y="692145"/>
            <a:ext cx="8135938" cy="946147"/>
          </a:xfrm>
          <a:prstGeom prst="rect">
            <a:avLst/>
          </a:prstGeom>
          <a:noFill/>
          <a:ln cap="flat">
            <a:noFill/>
          </a:ln>
        </p:spPr>
        <p:txBody>
          <a:bodyPr vert="horz" wrap="square" lIns="91440" tIns="45720" rIns="91440" bIns="45720" anchor="t" anchorCtr="1" compatLnSpc="1">
            <a:spAutoFit/>
          </a:bodyPr>
          <a:lstStyle/>
          <a:p>
            <a:pPr marL="0" marR="0" lvl="0" indent="0" algn="ctr"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r>
              <a:rPr lang="es-ES" sz="2800" b="1" i="0" u="none" strike="noStrike" kern="1200" cap="none" spc="0" baseline="0">
                <a:solidFill>
                  <a:srgbClr val="FFFFFF"/>
                </a:solidFill>
                <a:uFillTx/>
                <a:latin typeface="Sylfaen" pitchFamily="18"/>
              </a:rPr>
              <a:t>GRACIAS POR TU VISITA</a:t>
            </a:r>
          </a:p>
          <a:p>
            <a:pPr marL="0" marR="0" lvl="0" indent="0" algn="ctr"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r>
              <a:rPr lang="es-ES" sz="2800" b="1" i="0" u="none" strike="noStrike" kern="1200" cap="none" spc="0" baseline="0">
                <a:solidFill>
                  <a:srgbClr val="FFFFFF"/>
                </a:solidFill>
                <a:uFillTx/>
                <a:latin typeface="Sylfaen" pitchFamily="18"/>
              </a:rPr>
              <a:t>Y QUE TENGAS UN BUEN DÍA</a:t>
            </a:r>
          </a:p>
        </p:txBody>
      </p:sp>
    </p:spTree>
  </p:cSld>
  <p:clrMapOvr>
    <a:masterClrMapping/>
  </p:clrMapOvr>
</p:sld>
</file>

<file path=ppt/slides/slide60.xml><?xml version="1.0" encoding="utf-8"?>
<p:sld xmlns:a="http://schemas.openxmlformats.org/drawingml/2006/main" xmlns:r="http://schemas.openxmlformats.org/officeDocument/2006/relationships" xmlns:p="http://schemas.openxmlformats.org/presentationml/2006/main">
  <p:cSld name="Slide73">
    <p:bg>
      <p:bgPr>
        <a:solidFill>
          <a:srgbClr val="3498DB"/>
        </a:solidFill>
        <a:effectLst/>
      </p:bgPr>
    </p:bg>
    <p:spTree>
      <p:nvGrpSpPr>
        <p:cNvPr id="1" name=""/>
        <p:cNvGrpSpPr/>
        <p:nvPr/>
      </p:nvGrpSpPr>
      <p:grpSpPr>
        <a:xfrm>
          <a:off x="0" y="0"/>
          <a:ext cx="0" cy="0"/>
          <a:chOff x="0" y="0"/>
          <a:chExt cx="0" cy="0"/>
        </a:xfrm>
      </p:grpSpPr>
      <p:sp>
        <p:nvSpPr>
          <p:cNvPr id="2" name="Rectangle 4">
            <a:extLst>
              <a:ext uri="{FF2B5EF4-FFF2-40B4-BE49-F238E27FC236}">
                <a16:creationId xmlns:a16="http://schemas.microsoft.com/office/drawing/2014/main" id="{867E0906-74B7-4874-A4BA-F831240D537B}"/>
              </a:ext>
            </a:extLst>
          </p:cNvPr>
          <p:cNvSpPr/>
          <p:nvPr/>
        </p:nvSpPr>
        <p:spPr>
          <a:xfrm>
            <a:off x="1524003" y="1600200"/>
            <a:ext cx="9144000" cy="228600"/>
          </a:xfrm>
          <a:prstGeom prst="rect">
            <a:avLst/>
          </a:prstGeom>
          <a:solidFill>
            <a:srgbClr val="FFFFFF"/>
          </a:solidFill>
          <a:ln w="19046" cap="flat">
            <a:solidFill>
              <a:srgbClr val="C0C0C0"/>
            </a:solidFill>
            <a:prstDash val="solid"/>
            <a:miter/>
          </a:ln>
        </p:spPr>
        <p:txBody>
          <a:bodyPr vert="horz" wrap="none" lIns="91440" tIns="45720" rIns="91440" bIns="45720" anchor="ctr" anchorCtr="0" compatLnSpc="1">
            <a:noAutofit/>
          </a:bodyPr>
          <a:lstStyle/>
          <a:p>
            <a:pPr marL="0" marR="0" lvl="0" indent="0" algn="l"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endParaRPr lang="es-ES" sz="1800" b="0" i="0" u="none" strike="noStrike" kern="1200" cap="none" spc="0" baseline="0">
              <a:solidFill>
                <a:srgbClr val="000000"/>
              </a:solidFill>
              <a:uFillTx/>
              <a:latin typeface="Arial" pitchFamily="34"/>
              <a:cs typeface="Arial" pitchFamily="34"/>
            </a:endParaRPr>
          </a:p>
        </p:txBody>
      </p:sp>
      <p:sp>
        <p:nvSpPr>
          <p:cNvPr id="3" name="Rectangle 5">
            <a:extLst>
              <a:ext uri="{FF2B5EF4-FFF2-40B4-BE49-F238E27FC236}">
                <a16:creationId xmlns:a16="http://schemas.microsoft.com/office/drawing/2014/main" id="{0ED86C19-9E1A-45BE-BEE7-6B24A5374F66}"/>
              </a:ext>
            </a:extLst>
          </p:cNvPr>
          <p:cNvSpPr/>
          <p:nvPr/>
        </p:nvSpPr>
        <p:spPr>
          <a:xfrm>
            <a:off x="1524003" y="1828800"/>
            <a:ext cx="9144000" cy="5029200"/>
          </a:xfrm>
          <a:prstGeom prst="rect">
            <a:avLst/>
          </a:prstGeom>
          <a:solidFill>
            <a:srgbClr val="B6E8FC"/>
          </a:solidFill>
          <a:ln cap="flat">
            <a:noFill/>
            <a:prstDash val="solid"/>
          </a:ln>
        </p:spPr>
        <p:txBody>
          <a:bodyPr vert="horz" wrap="none" lIns="91440" tIns="45720" rIns="91440" bIns="45720" anchor="ctr" anchorCtr="1" compatLnSpc="1">
            <a:noAutofit/>
          </a:bodyPr>
          <a:lstStyle/>
          <a:p>
            <a:pPr marL="0" marR="0" lvl="0" indent="0" algn="ctr"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endParaRPr lang="es-ES" sz="1800" b="0" i="0" u="none" strike="noStrike" kern="1200" cap="none" spc="0" baseline="0">
              <a:solidFill>
                <a:srgbClr val="000000"/>
              </a:solidFill>
              <a:uFillTx/>
              <a:latin typeface="Arial" pitchFamily="34"/>
              <a:cs typeface="Arial" pitchFamily="34"/>
            </a:endParaRPr>
          </a:p>
        </p:txBody>
      </p:sp>
      <p:pic>
        <p:nvPicPr>
          <p:cNvPr id="4" name="Picture 7">
            <a:hlinkClick r:id="rId2"/>
            <a:extLst>
              <a:ext uri="{FF2B5EF4-FFF2-40B4-BE49-F238E27FC236}">
                <a16:creationId xmlns:a16="http://schemas.microsoft.com/office/drawing/2014/main" id="{5C5604B5-63A8-4BFB-B4A9-13BF2625466E}"/>
              </a:ext>
            </a:extLst>
          </p:cNvPr>
          <p:cNvPicPr>
            <a:picLocks noChangeAspect="1"/>
          </p:cNvPicPr>
          <p:nvPr/>
        </p:nvPicPr>
        <p:blipFill>
          <a:blip r:embed="rId3"/>
          <a:srcRect/>
          <a:stretch>
            <a:fillRect/>
          </a:stretch>
        </p:blipFill>
        <p:spPr>
          <a:xfrm>
            <a:off x="3505196" y="0"/>
            <a:ext cx="4876796" cy="1562096"/>
          </a:xfrm>
          <a:prstGeom prst="rect">
            <a:avLst/>
          </a:prstGeom>
          <a:noFill/>
          <a:ln cap="flat">
            <a:noFill/>
          </a:ln>
        </p:spPr>
      </p:pic>
      <p:sp>
        <p:nvSpPr>
          <p:cNvPr id="5" name="Text Box 8">
            <a:extLst>
              <a:ext uri="{FF2B5EF4-FFF2-40B4-BE49-F238E27FC236}">
                <a16:creationId xmlns:a16="http://schemas.microsoft.com/office/drawing/2014/main" id="{6D2A951B-708F-48A8-B182-987B1D5301A5}"/>
              </a:ext>
            </a:extLst>
          </p:cNvPr>
          <p:cNvSpPr txBox="1"/>
          <p:nvPr/>
        </p:nvSpPr>
        <p:spPr>
          <a:xfrm>
            <a:off x="1524003" y="1904996"/>
            <a:ext cx="9144000" cy="2369877"/>
          </a:xfrm>
          <a:prstGeom prst="rect">
            <a:avLst/>
          </a:prstGeom>
          <a:noFill/>
          <a:ln cap="flat">
            <a:noFill/>
          </a:ln>
        </p:spPr>
        <p:txBody>
          <a:bodyPr vert="horz" wrap="square" lIns="91440" tIns="45720" rIns="91440" bIns="45720" anchor="t" anchorCtr="1" compatLnSpc="1">
            <a:spAutoFit/>
          </a:bodyPr>
          <a:lstStyle/>
          <a:p>
            <a:pPr marL="0" marR="0" lvl="0" indent="0" algn="ctr" defTabSz="914400" rtl="0" fontAlgn="auto" hangingPunct="1">
              <a:lnSpc>
                <a:spcPct val="100000"/>
              </a:lnSpc>
              <a:spcBef>
                <a:spcPts val="3600"/>
              </a:spcBef>
              <a:spcAft>
                <a:spcPts val="0"/>
              </a:spcAft>
              <a:buNone/>
              <a:tabLst/>
              <a:defRPr sz="1800" b="0" i="0" u="none" strike="noStrike" kern="0" cap="none" spc="0" baseline="0">
                <a:solidFill>
                  <a:srgbClr val="000000"/>
                </a:solidFill>
                <a:uFillTx/>
              </a:defRPr>
            </a:pPr>
            <a:r>
              <a:rPr lang="es-ES" sz="6000" b="1" i="0" u="none" strike="noStrike" kern="1200" cap="none" spc="0" baseline="0">
                <a:solidFill>
                  <a:srgbClr val="000000"/>
                </a:solidFill>
                <a:uFillTx/>
                <a:latin typeface="Kristen ITC" pitchFamily="66"/>
                <a:cs typeface="Arial" pitchFamily="34"/>
              </a:rPr>
              <a:t>¿Te ha gustado?</a:t>
            </a:r>
            <a:r>
              <a:rPr lang="es-ES" sz="4800" b="0" i="0" u="none" strike="noStrike" kern="1200" cap="none" spc="0" baseline="0">
                <a:solidFill>
                  <a:srgbClr val="000000"/>
                </a:solidFill>
                <a:uFillTx/>
                <a:latin typeface="Kristen ITC" pitchFamily="66"/>
                <a:cs typeface="Arial" pitchFamily="34"/>
              </a:rPr>
              <a:t> </a:t>
            </a:r>
            <a:br>
              <a:rPr lang="es-ES" sz="4800" b="0" i="0" u="none" strike="noStrike" kern="1200" cap="none" spc="0" baseline="0">
                <a:solidFill>
                  <a:srgbClr val="000000"/>
                </a:solidFill>
                <a:uFillTx/>
                <a:latin typeface="Kristen ITC" pitchFamily="66"/>
                <a:cs typeface="Arial" pitchFamily="34"/>
              </a:rPr>
            </a:br>
            <a:r>
              <a:rPr lang="es-ES" sz="4400" b="0" i="0" u="none" strike="noStrike" kern="1200" cap="none" spc="0" baseline="0">
                <a:solidFill>
                  <a:srgbClr val="000000"/>
                </a:solidFill>
                <a:uFillTx/>
                <a:latin typeface="Kristen ITC" pitchFamily="66"/>
                <a:cs typeface="Arial" pitchFamily="34"/>
              </a:rPr>
              <a:t>Puedes ver más entrando </a:t>
            </a:r>
            <a:br>
              <a:rPr lang="es-ES" sz="4400" b="0" i="0" u="none" strike="noStrike" kern="1200" cap="none" spc="0" baseline="0">
                <a:solidFill>
                  <a:srgbClr val="000000"/>
                </a:solidFill>
                <a:uFillTx/>
                <a:latin typeface="Kristen ITC" pitchFamily="66"/>
                <a:cs typeface="Arial" pitchFamily="34"/>
              </a:rPr>
            </a:br>
            <a:r>
              <a:rPr lang="es-ES" sz="4400" b="1" i="0" u="none" strike="noStrike" kern="1200" cap="none" spc="0" baseline="0">
                <a:solidFill>
                  <a:srgbClr val="40F903"/>
                </a:solidFill>
                <a:uFillTx/>
                <a:latin typeface="Kristen ITC" pitchFamily="66"/>
                <a:cs typeface="Arial" pitchFamily="34"/>
                <a:hlinkClick r:id="rId2"/>
              </a:rPr>
              <a:t>Aquí</a:t>
            </a:r>
            <a:endParaRPr lang="es-ES" sz="4400" b="1" i="0" u="none" strike="noStrike" kern="1200" cap="none" spc="0" baseline="0">
              <a:solidFill>
                <a:srgbClr val="40F903"/>
              </a:solidFill>
              <a:uFillTx/>
              <a:latin typeface="Kristen ITC" pitchFamily="66"/>
              <a:cs typeface="Arial" pitchFamily="34"/>
            </a:endParaRPr>
          </a:p>
        </p:txBody>
      </p:sp>
      <p:sp>
        <p:nvSpPr>
          <p:cNvPr id="6" name="Text Box 11">
            <a:extLst>
              <a:ext uri="{FF2B5EF4-FFF2-40B4-BE49-F238E27FC236}">
                <a16:creationId xmlns:a16="http://schemas.microsoft.com/office/drawing/2014/main" id="{4D6DFC81-58C8-4F56-90FC-4C9267776EC6}"/>
              </a:ext>
            </a:extLst>
          </p:cNvPr>
          <p:cNvSpPr txBox="1"/>
          <p:nvPr/>
        </p:nvSpPr>
        <p:spPr>
          <a:xfrm>
            <a:off x="2667003" y="4724403"/>
            <a:ext cx="2667003" cy="1878013"/>
          </a:xfrm>
          <a:prstGeom prst="rect">
            <a:avLst/>
          </a:prstGeom>
          <a:noFill/>
          <a:ln cap="flat">
            <a:noFill/>
          </a:ln>
        </p:spPr>
        <p:txBody>
          <a:bodyPr vert="horz" wrap="square" lIns="91440" tIns="45720" rIns="91440" bIns="45720" anchor="t" anchorCtr="0" compatLnSpc="1">
            <a:spAutoFit/>
          </a:bodyPr>
          <a:lstStyle/>
          <a:p>
            <a:pPr marL="0" marR="0" lvl="0" indent="0" algn="ctr" defTabSz="914400" rtl="0" fontAlgn="auto" hangingPunct="1">
              <a:lnSpc>
                <a:spcPct val="100000"/>
              </a:lnSpc>
              <a:spcBef>
                <a:spcPts val="1100"/>
              </a:spcBef>
              <a:spcAft>
                <a:spcPts val="0"/>
              </a:spcAft>
              <a:buNone/>
              <a:tabLst/>
              <a:defRPr sz="1800" b="0" i="0" u="none" strike="noStrike" kern="0" cap="none" spc="0" baseline="0">
                <a:solidFill>
                  <a:srgbClr val="000000"/>
                </a:solidFill>
                <a:uFillTx/>
              </a:defRPr>
            </a:pPr>
            <a:r>
              <a:rPr lang="es-ES" sz="1800" b="1" i="0" u="none" strike="noStrike" kern="1200" cap="none" spc="0" baseline="0">
                <a:solidFill>
                  <a:srgbClr val="000000"/>
                </a:solidFill>
                <a:uFillTx/>
                <a:latin typeface="Kristen ITC" pitchFamily="66"/>
                <a:cs typeface="Arial" pitchFamily="34"/>
              </a:rPr>
              <a:t>Además puedes recibir powerpoints en tu correo electrónico suscribiéndote aquí:</a:t>
            </a:r>
            <a:r>
              <a:rPr lang="es-ES" sz="1800" b="1" i="0" u="none" strike="noStrike" kern="1200" cap="none" spc="0" baseline="0">
                <a:solidFill>
                  <a:srgbClr val="0066FF"/>
                </a:solidFill>
                <a:uFillTx/>
                <a:latin typeface="Arial" pitchFamily="34"/>
                <a:cs typeface="Arial" pitchFamily="34"/>
              </a:rPr>
              <a:t> </a:t>
            </a:r>
          </a:p>
          <a:p>
            <a:pPr marL="0" marR="0" lvl="0" indent="0" algn="l" defTabSz="914400" rtl="0" fontAlgn="auto" hangingPunct="1">
              <a:lnSpc>
                <a:spcPct val="100000"/>
              </a:lnSpc>
              <a:spcBef>
                <a:spcPts val="1100"/>
              </a:spcBef>
              <a:spcAft>
                <a:spcPts val="0"/>
              </a:spcAft>
              <a:buNone/>
              <a:tabLst/>
              <a:defRPr sz="1800" b="0" i="0" u="none" strike="noStrike" kern="0" cap="none" spc="0" baseline="0">
                <a:solidFill>
                  <a:srgbClr val="000000"/>
                </a:solidFill>
                <a:uFillTx/>
              </a:defRPr>
            </a:pPr>
            <a:endParaRPr lang="es-ES" sz="1800" b="1" i="0" u="none" strike="noStrike" kern="1200" cap="none" spc="0" baseline="0">
              <a:solidFill>
                <a:srgbClr val="0066FF"/>
              </a:solidFill>
              <a:uFillTx/>
              <a:latin typeface="Arial" pitchFamily="34"/>
              <a:cs typeface="Arial" pitchFamily="34"/>
            </a:endParaRPr>
          </a:p>
        </p:txBody>
      </p:sp>
      <p:pic>
        <p:nvPicPr>
          <p:cNvPr id="7" name="Picture 10">
            <a:hlinkClick r:id="rId4"/>
            <a:extLst>
              <a:ext uri="{FF2B5EF4-FFF2-40B4-BE49-F238E27FC236}">
                <a16:creationId xmlns:a16="http://schemas.microsoft.com/office/drawing/2014/main" id="{4A5D71FA-F225-414A-A926-4CF269699B6B}"/>
              </a:ext>
            </a:extLst>
          </p:cNvPr>
          <p:cNvPicPr>
            <a:picLocks noChangeAspect="1"/>
          </p:cNvPicPr>
          <p:nvPr/>
        </p:nvPicPr>
        <p:blipFill>
          <a:blip r:embed="rId5"/>
          <a:srcRect/>
          <a:stretch>
            <a:fillRect/>
          </a:stretch>
        </p:blipFill>
        <p:spPr>
          <a:xfrm>
            <a:off x="7162796" y="4190996"/>
            <a:ext cx="2362196" cy="2362196"/>
          </a:xfrm>
          <a:prstGeom prst="rect">
            <a:avLst/>
          </a:prstGeom>
          <a:noFill/>
          <a:ln cap="flat">
            <a:noFill/>
          </a:ln>
        </p:spPr>
      </p:pic>
      <p:pic>
        <p:nvPicPr>
          <p:cNvPr id="8" name="Picture 17">
            <a:extLst>
              <a:ext uri="{FF2B5EF4-FFF2-40B4-BE49-F238E27FC236}">
                <a16:creationId xmlns:a16="http://schemas.microsoft.com/office/drawing/2014/main" id="{36C2151E-4368-41F8-A288-FE96085ABAA5}"/>
              </a:ext>
            </a:extLst>
          </p:cNvPr>
          <p:cNvPicPr>
            <a:picLocks noChangeAspect="1"/>
          </p:cNvPicPr>
          <p:nvPr/>
        </p:nvPicPr>
        <p:blipFill>
          <a:blip r:embed="rId6"/>
          <a:srcRect/>
          <a:stretch>
            <a:fillRect/>
          </a:stretch>
        </p:blipFill>
        <p:spPr>
          <a:xfrm>
            <a:off x="5562596" y="4876796"/>
            <a:ext cx="1219196" cy="990596"/>
          </a:xfrm>
          <a:prstGeom prst="rect">
            <a:avLst/>
          </a:prstGeom>
          <a:noFill/>
          <a:ln cap="flat">
            <a:noFill/>
          </a:ln>
        </p:spPr>
      </p:pic>
      <p:pic>
        <p:nvPicPr>
          <p:cNvPr id="9" name="Picture 21">
            <a:hlinkClick r:id="rId7"/>
            <a:extLst>
              <a:ext uri="{FF2B5EF4-FFF2-40B4-BE49-F238E27FC236}">
                <a16:creationId xmlns:a16="http://schemas.microsoft.com/office/drawing/2014/main" id="{FE82BA9B-0757-4676-B0CB-360E04F9B149}"/>
              </a:ext>
            </a:extLst>
          </p:cNvPr>
          <p:cNvPicPr>
            <a:picLocks noChangeAspect="1"/>
          </p:cNvPicPr>
          <p:nvPr/>
        </p:nvPicPr>
        <p:blipFill>
          <a:blip r:embed="rId8"/>
          <a:srcRect/>
          <a:stretch>
            <a:fillRect/>
          </a:stretch>
        </p:blipFill>
        <p:spPr>
          <a:xfrm>
            <a:off x="1524003" y="2971800"/>
            <a:ext cx="533396" cy="533396"/>
          </a:xfrm>
          <a:prstGeom prst="rect">
            <a:avLst/>
          </a:prstGeom>
          <a:noFill/>
          <a:ln cap="flat">
            <a:noFill/>
          </a:ln>
        </p:spPr>
      </p:pic>
      <p:pic>
        <p:nvPicPr>
          <p:cNvPr id="10" name="Picture 22">
            <a:hlinkClick r:id="rId9"/>
            <a:extLst>
              <a:ext uri="{FF2B5EF4-FFF2-40B4-BE49-F238E27FC236}">
                <a16:creationId xmlns:a16="http://schemas.microsoft.com/office/drawing/2014/main" id="{1360C2EC-DDCB-4025-9482-DF3DC357D3F4}"/>
              </a:ext>
            </a:extLst>
          </p:cNvPr>
          <p:cNvPicPr>
            <a:picLocks noChangeAspect="1"/>
          </p:cNvPicPr>
          <p:nvPr/>
        </p:nvPicPr>
        <p:blipFill>
          <a:blip r:embed="rId10"/>
          <a:srcRect/>
          <a:stretch>
            <a:fillRect/>
          </a:stretch>
        </p:blipFill>
        <p:spPr>
          <a:xfrm>
            <a:off x="1524003" y="3505196"/>
            <a:ext cx="533396" cy="533396"/>
          </a:xfrm>
          <a:prstGeom prst="rect">
            <a:avLst/>
          </a:prstGeom>
          <a:noFill/>
          <a:ln cap="flat">
            <a:noFill/>
          </a:ln>
        </p:spPr>
      </p:pic>
      <p:pic>
        <p:nvPicPr>
          <p:cNvPr id="11" name="Picture 23">
            <a:hlinkClick r:id="rId11"/>
            <a:extLst>
              <a:ext uri="{FF2B5EF4-FFF2-40B4-BE49-F238E27FC236}">
                <a16:creationId xmlns:a16="http://schemas.microsoft.com/office/drawing/2014/main" id="{D5A68556-2EDB-4D32-8F62-5BC2B4EEEB38}"/>
              </a:ext>
            </a:extLst>
          </p:cNvPr>
          <p:cNvPicPr>
            <a:picLocks noChangeAspect="1"/>
          </p:cNvPicPr>
          <p:nvPr/>
        </p:nvPicPr>
        <p:blipFill>
          <a:blip r:embed="rId12"/>
          <a:srcRect/>
          <a:stretch>
            <a:fillRect/>
          </a:stretch>
        </p:blipFill>
        <p:spPr>
          <a:xfrm>
            <a:off x="1524003" y="4038603"/>
            <a:ext cx="533396" cy="533396"/>
          </a:xfrm>
          <a:prstGeom prst="rect">
            <a:avLst/>
          </a:prstGeom>
          <a:noFill/>
          <a:ln cap="flat">
            <a:noFill/>
          </a:ln>
        </p:spPr>
      </p:pic>
      <p:pic>
        <p:nvPicPr>
          <p:cNvPr id="12" name="Picture 24">
            <a:hlinkClick r:id="rId13"/>
            <a:extLst>
              <a:ext uri="{FF2B5EF4-FFF2-40B4-BE49-F238E27FC236}">
                <a16:creationId xmlns:a16="http://schemas.microsoft.com/office/drawing/2014/main" id="{AB68727C-D25C-4F48-8231-00C53561F22E}"/>
              </a:ext>
            </a:extLst>
          </p:cNvPr>
          <p:cNvPicPr>
            <a:picLocks noChangeAspect="1"/>
          </p:cNvPicPr>
          <p:nvPr/>
        </p:nvPicPr>
        <p:blipFill>
          <a:blip r:embed="rId14"/>
          <a:srcRect/>
          <a:stretch>
            <a:fillRect/>
          </a:stretch>
        </p:blipFill>
        <p:spPr>
          <a:xfrm>
            <a:off x="1524003" y="4572000"/>
            <a:ext cx="533396" cy="533396"/>
          </a:xfrm>
          <a:prstGeom prst="rect">
            <a:avLst/>
          </a:prstGeom>
          <a:noFill/>
          <a:ln cap="flat">
            <a:noFill/>
          </a:ln>
        </p:spPr>
      </p:pic>
    </p:spTree>
  </p:cSld>
  <p:clrMapOvr>
    <a:masterClrMapping/>
  </p:clrMapOvr>
  <p:transition spd="slow">
    <p:fade thruBlk="1"/>
  </p:transition>
</p:sld>
</file>

<file path=ppt/theme/theme1.xml><?xml version="1.0" encoding="utf-8"?>
<a:theme xmlns:a="http://schemas.openxmlformats.org/drawingml/2006/main" name="Tema de Offic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Diseño predeterminado">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3.xml><?xml version="1.0" encoding="utf-8"?>
<a:theme xmlns:a="http://schemas.openxmlformats.org/drawingml/2006/main" name="1_Diseño predeterminado">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4.xml><?xml version="1.0" encoding="utf-8"?>
<a:theme xmlns:a="http://schemas.openxmlformats.org/drawingml/2006/main" name="Tema de Offic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152</TotalTime>
  <Words>559</Words>
  <Application>Microsoft Office PowerPoint</Application>
  <PresentationFormat>Panorámica</PresentationFormat>
  <Paragraphs>15</Paragraphs>
  <Slides>60</Slides>
  <Notes>3</Notes>
  <HiddenSlides>0</HiddenSlides>
  <MMClips>1</MMClips>
  <ScaleCrop>false</ScaleCrop>
  <HeadingPairs>
    <vt:vector size="6" baseType="variant">
      <vt:variant>
        <vt:lpstr>Fuentes usadas</vt:lpstr>
      </vt:variant>
      <vt:variant>
        <vt:i4>6</vt:i4>
      </vt:variant>
      <vt:variant>
        <vt:lpstr>Tema</vt:lpstr>
      </vt:variant>
      <vt:variant>
        <vt:i4>3</vt:i4>
      </vt:variant>
      <vt:variant>
        <vt:lpstr>Títulos de diapositiva</vt:lpstr>
      </vt:variant>
      <vt:variant>
        <vt:i4>60</vt:i4>
      </vt:variant>
    </vt:vector>
  </HeadingPairs>
  <TitlesOfParts>
    <vt:vector size="69" baseType="lpstr">
      <vt:lpstr>Arial</vt:lpstr>
      <vt:lpstr>Calibri</vt:lpstr>
      <vt:lpstr>Calibri Light</vt:lpstr>
      <vt:lpstr>Kristen ITC</vt:lpstr>
      <vt:lpstr>Sylfaen</vt:lpstr>
      <vt:lpstr>Times New Roman</vt:lpstr>
      <vt:lpstr>Tema de Office</vt:lpstr>
      <vt:lpstr>Diseño predeterminado</vt:lpstr>
      <vt:lpstr>1_Diseño predeterminado</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Presentación de PowerPoint</dc:title>
  <dc:creator>Víctor Novellón</dc:creator>
  <cp:lastModifiedBy>Víctor Novellón</cp:lastModifiedBy>
  <cp:revision>1</cp:revision>
  <dcterms:created xsi:type="dcterms:W3CDTF">2020-03-24T18:51:46Z</dcterms:created>
  <dcterms:modified xsi:type="dcterms:W3CDTF">2021-03-04T11:17:40Z</dcterms:modified>
  <cp:contentStatus>Final</cp:contentStatus>
</cp:coreProperties>
</file>

<file path=docProps/custom.xml><?xml version="1.0" encoding="utf-8"?>
<Properties xmlns="http://schemas.openxmlformats.org/officeDocument/2006/custom-properties" xmlns:vt="http://schemas.openxmlformats.org/officeDocument/2006/docPropsVTypes">
  <property fmtid="{D5CDD505-2E9C-101B-9397-08002B2CF9AE}" pid="2" name="_MarkAsFinal">
    <vt:bool>true</vt:bool>
  </property>
</Properties>
</file>