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9" r:id="rId16"/>
    <p:sldId id="270" r:id="rId17"/>
    <p:sldId id="271" r:id="rId18"/>
    <p:sldId id="268"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327" r:id="rId37"/>
    <p:sldId id="328"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9BBE3F3-4E13-4A9D-A6B8-F6CFE427F97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B7058CC-1A96-4F29-AED5-B3680C4362A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E4E8BD8-CC63-4406-A098-E7F8ECAFB04B}" type="datetime1">
              <a:rPr lang="es-ES"/>
              <a:pPr lvl="0"/>
              <a:t>27/01/2021</a:t>
            </a:fld>
            <a:endParaRPr lang="es-ES"/>
          </a:p>
        </p:txBody>
      </p:sp>
      <p:sp>
        <p:nvSpPr>
          <p:cNvPr id="4" name="Marcador de imagen de diapositiva 3">
            <a:extLst>
              <a:ext uri="{FF2B5EF4-FFF2-40B4-BE49-F238E27FC236}">
                <a16:creationId xmlns:a16="http://schemas.microsoft.com/office/drawing/2014/main" id="{6934DCAA-8D3E-4CBF-99B7-7957B14876D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FB418B7-82DA-4E5B-9193-5CE2C4EC058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94EE054-1341-4566-BB15-4FC587ABDA4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B7D9A10-924F-4542-96A6-C5461290C03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A352E19-4D8F-44E6-9426-7C35F122F187}" type="slidenum">
              <a:t>‹Nº›</a:t>
            </a:fld>
            <a:endParaRPr lang="es-ES"/>
          </a:p>
        </p:txBody>
      </p:sp>
    </p:spTree>
    <p:extLst>
      <p:ext uri="{BB962C8B-B14F-4D97-AF65-F5344CB8AC3E}">
        <p14:creationId xmlns:p14="http://schemas.microsoft.com/office/powerpoint/2010/main" val="370828573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E772AD9-64F1-4982-AFC3-D6C775A5A0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88A0E8-7F51-445F-A51C-B4840697604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9651165-8318-4101-80A3-4891F84EFC4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709CD3-8446-44D0-826E-0165777CA9B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7D63C5-D48A-4544-B978-8A1E9D02EEC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3948750-2168-49A7-BD7F-6B6D3A4D1D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01359A9-D9FD-47CC-B894-CD297839AF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7EB66B-8B72-476D-8ED5-E1D6D2FAF84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830DD0-EDA2-4B4E-85F0-C02A73F16C6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BAB873-E47A-4D8A-ADFF-E84EB201A4A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DE81379-E592-424B-8BD4-D125CBBFFB8F}"/>
              </a:ext>
            </a:extLst>
          </p:cNvPr>
          <p:cNvSpPr txBox="1">
            <a:spLocks noGrp="1"/>
          </p:cNvSpPr>
          <p:nvPr>
            <p:ph type="dt" sz="half" idx="7"/>
          </p:nvPr>
        </p:nvSpPr>
        <p:spPr/>
        <p:txBody>
          <a:bodyPr/>
          <a:lstStyle>
            <a:lvl1pPr>
              <a:defRPr/>
            </a:lvl1pPr>
          </a:lstStyle>
          <a:p>
            <a:pPr lvl="0"/>
            <a:fld id="{0703CFF5-E57E-4E98-9B4B-39F71896A872}" type="datetime1">
              <a:rPr lang="es-ES"/>
              <a:pPr lvl="0"/>
              <a:t>27/01/2021</a:t>
            </a:fld>
            <a:endParaRPr lang="es-ES"/>
          </a:p>
        </p:txBody>
      </p:sp>
      <p:sp>
        <p:nvSpPr>
          <p:cNvPr id="5" name="Marcador de pie de página 4">
            <a:extLst>
              <a:ext uri="{FF2B5EF4-FFF2-40B4-BE49-F238E27FC236}">
                <a16:creationId xmlns:a16="http://schemas.microsoft.com/office/drawing/2014/main" id="{CCD9E053-DB1C-4504-BD09-DC780CD3E3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8845EF-3370-4882-9606-9AB3B2D76F4E}"/>
              </a:ext>
            </a:extLst>
          </p:cNvPr>
          <p:cNvSpPr txBox="1">
            <a:spLocks noGrp="1"/>
          </p:cNvSpPr>
          <p:nvPr>
            <p:ph type="sldNum" sz="quarter" idx="8"/>
          </p:nvPr>
        </p:nvSpPr>
        <p:spPr/>
        <p:txBody>
          <a:bodyPr/>
          <a:lstStyle>
            <a:lvl1pPr>
              <a:defRPr/>
            </a:lvl1pPr>
          </a:lstStyle>
          <a:p>
            <a:pPr lvl="0"/>
            <a:fld id="{43A65FD7-5413-479C-8EA1-DABEC5734E25}" type="slidenum">
              <a:t>‹Nº›</a:t>
            </a:fld>
            <a:endParaRPr lang="es-ES"/>
          </a:p>
        </p:txBody>
      </p:sp>
    </p:spTree>
    <p:extLst>
      <p:ext uri="{BB962C8B-B14F-4D97-AF65-F5344CB8AC3E}">
        <p14:creationId xmlns:p14="http://schemas.microsoft.com/office/powerpoint/2010/main" val="352212783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E0342B-16EE-4454-809C-9746CB17C31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1FE3262-ADCD-4E6C-8619-2F076E56775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6355943-85F9-4147-842C-DCC0809819BF}"/>
              </a:ext>
            </a:extLst>
          </p:cNvPr>
          <p:cNvSpPr txBox="1">
            <a:spLocks noGrp="1"/>
          </p:cNvSpPr>
          <p:nvPr>
            <p:ph type="dt" sz="half" idx="7"/>
          </p:nvPr>
        </p:nvSpPr>
        <p:spPr/>
        <p:txBody>
          <a:bodyPr/>
          <a:lstStyle>
            <a:lvl1pPr>
              <a:defRPr/>
            </a:lvl1pPr>
          </a:lstStyle>
          <a:p>
            <a:pPr lvl="0"/>
            <a:fld id="{44F5CF84-FB7E-4671-952D-6F230E598B17}" type="datetime1">
              <a:rPr lang="es-ES"/>
              <a:pPr lvl="0"/>
              <a:t>27/01/2021</a:t>
            </a:fld>
            <a:endParaRPr lang="es-ES"/>
          </a:p>
        </p:txBody>
      </p:sp>
      <p:sp>
        <p:nvSpPr>
          <p:cNvPr id="5" name="Marcador de pie de página 4">
            <a:extLst>
              <a:ext uri="{FF2B5EF4-FFF2-40B4-BE49-F238E27FC236}">
                <a16:creationId xmlns:a16="http://schemas.microsoft.com/office/drawing/2014/main" id="{BD9516D9-43D8-404C-8ABE-E85866A67B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C50E00D-8291-4354-B836-94919558A89A}"/>
              </a:ext>
            </a:extLst>
          </p:cNvPr>
          <p:cNvSpPr txBox="1">
            <a:spLocks noGrp="1"/>
          </p:cNvSpPr>
          <p:nvPr>
            <p:ph type="sldNum" sz="quarter" idx="8"/>
          </p:nvPr>
        </p:nvSpPr>
        <p:spPr/>
        <p:txBody>
          <a:bodyPr/>
          <a:lstStyle>
            <a:lvl1pPr>
              <a:defRPr/>
            </a:lvl1pPr>
          </a:lstStyle>
          <a:p>
            <a:pPr lvl="0"/>
            <a:fld id="{2C68E2D8-2571-4F08-B2A6-E293AEBD38B6}" type="slidenum">
              <a:t>‹Nº›</a:t>
            </a:fld>
            <a:endParaRPr lang="es-ES"/>
          </a:p>
        </p:txBody>
      </p:sp>
    </p:spTree>
    <p:extLst>
      <p:ext uri="{BB962C8B-B14F-4D97-AF65-F5344CB8AC3E}">
        <p14:creationId xmlns:p14="http://schemas.microsoft.com/office/powerpoint/2010/main" val="3795023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CFE0A4-EAFE-47AE-8F4C-78514D4F83E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C326E9F-AAB6-4C57-AF17-EA2D4145944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D4DF13B-67DB-477B-9317-D47DD0D7FC17}"/>
              </a:ext>
            </a:extLst>
          </p:cNvPr>
          <p:cNvSpPr txBox="1">
            <a:spLocks noGrp="1"/>
          </p:cNvSpPr>
          <p:nvPr>
            <p:ph type="dt" sz="half" idx="7"/>
          </p:nvPr>
        </p:nvSpPr>
        <p:spPr/>
        <p:txBody>
          <a:bodyPr/>
          <a:lstStyle>
            <a:lvl1pPr>
              <a:defRPr/>
            </a:lvl1pPr>
          </a:lstStyle>
          <a:p>
            <a:pPr lvl="0"/>
            <a:fld id="{6A6E6476-0C84-4A0C-B702-D110E3143F39}" type="datetime1">
              <a:rPr lang="es-ES"/>
              <a:pPr lvl="0"/>
              <a:t>27/01/2021</a:t>
            </a:fld>
            <a:endParaRPr lang="es-ES"/>
          </a:p>
        </p:txBody>
      </p:sp>
      <p:sp>
        <p:nvSpPr>
          <p:cNvPr id="5" name="Marcador de pie de página 4">
            <a:extLst>
              <a:ext uri="{FF2B5EF4-FFF2-40B4-BE49-F238E27FC236}">
                <a16:creationId xmlns:a16="http://schemas.microsoft.com/office/drawing/2014/main" id="{3D2D4D7B-DF99-462E-BAF7-5DA022A4E8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40148A-821E-4308-8C0E-E511B286BF8C}"/>
              </a:ext>
            </a:extLst>
          </p:cNvPr>
          <p:cNvSpPr txBox="1">
            <a:spLocks noGrp="1"/>
          </p:cNvSpPr>
          <p:nvPr>
            <p:ph type="sldNum" sz="quarter" idx="8"/>
          </p:nvPr>
        </p:nvSpPr>
        <p:spPr/>
        <p:txBody>
          <a:bodyPr/>
          <a:lstStyle>
            <a:lvl1pPr>
              <a:defRPr/>
            </a:lvl1pPr>
          </a:lstStyle>
          <a:p>
            <a:pPr lvl="0"/>
            <a:fld id="{86270D79-C967-4C1A-ADEC-79E78FACFE16}" type="slidenum">
              <a:t>‹Nº›</a:t>
            </a:fld>
            <a:endParaRPr lang="es-ES"/>
          </a:p>
        </p:txBody>
      </p:sp>
    </p:spTree>
    <p:extLst>
      <p:ext uri="{BB962C8B-B14F-4D97-AF65-F5344CB8AC3E}">
        <p14:creationId xmlns:p14="http://schemas.microsoft.com/office/powerpoint/2010/main" val="93527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F617D6-C274-4AE4-9109-F5338B8549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E7B0AEE-0333-4D6E-910A-4CC717C2F1C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DC6D726-1A1B-4840-9B44-42538C0DD36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C0DA8FA-69BB-46DC-B3D5-DC122BD6B1B3}"/>
              </a:ext>
            </a:extLst>
          </p:cNvPr>
          <p:cNvSpPr txBox="1">
            <a:spLocks noGrp="1"/>
          </p:cNvSpPr>
          <p:nvPr>
            <p:ph type="dt" sz="half" idx="7"/>
          </p:nvPr>
        </p:nvSpPr>
        <p:spPr/>
        <p:txBody>
          <a:bodyPr/>
          <a:lstStyle>
            <a:lvl1pPr>
              <a:defRPr/>
            </a:lvl1pPr>
          </a:lstStyle>
          <a:p>
            <a:pPr lvl="0"/>
            <a:fld id="{E1E46CE6-28FC-4BCB-A993-3D74A2AB77CD}" type="datetime1">
              <a:rPr lang="es-ES"/>
              <a:pPr lvl="0"/>
              <a:t>27/01/2021</a:t>
            </a:fld>
            <a:endParaRPr lang="es-ES"/>
          </a:p>
        </p:txBody>
      </p:sp>
      <p:sp>
        <p:nvSpPr>
          <p:cNvPr id="6" name="Marcador de pie de página 5">
            <a:extLst>
              <a:ext uri="{FF2B5EF4-FFF2-40B4-BE49-F238E27FC236}">
                <a16:creationId xmlns:a16="http://schemas.microsoft.com/office/drawing/2014/main" id="{C875E21C-96A0-4C05-846B-20861F0BF54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D979906-55C2-4847-91AF-C9B7C83C8B13}"/>
              </a:ext>
            </a:extLst>
          </p:cNvPr>
          <p:cNvSpPr txBox="1">
            <a:spLocks noGrp="1"/>
          </p:cNvSpPr>
          <p:nvPr>
            <p:ph type="sldNum" sz="quarter" idx="8"/>
          </p:nvPr>
        </p:nvSpPr>
        <p:spPr/>
        <p:txBody>
          <a:bodyPr/>
          <a:lstStyle>
            <a:lvl1pPr>
              <a:defRPr/>
            </a:lvl1pPr>
          </a:lstStyle>
          <a:p>
            <a:pPr lvl="0"/>
            <a:fld id="{8EF1C22E-C90A-4FFE-96FF-321600AB9FBC}" type="slidenum">
              <a:t>‹Nº›</a:t>
            </a:fld>
            <a:endParaRPr lang="es-ES"/>
          </a:p>
        </p:txBody>
      </p:sp>
    </p:spTree>
    <p:extLst>
      <p:ext uri="{BB962C8B-B14F-4D97-AF65-F5344CB8AC3E}">
        <p14:creationId xmlns:p14="http://schemas.microsoft.com/office/powerpoint/2010/main" val="1992629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A52EF-CF8E-4B0F-BF9F-ADC4D68A47B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932E5DE-6CB8-4927-B6F3-2B4D190BCBB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DB7FB5E-D8A8-4FB2-85DE-19DB5E1D3C8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0799592-2D4F-41B6-90A3-6F5D7AE1A07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AEB6C2-3033-4B42-922D-0F532782349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E67E44D-27D9-4B81-9D1F-9207994DB8A3}"/>
              </a:ext>
            </a:extLst>
          </p:cNvPr>
          <p:cNvSpPr txBox="1">
            <a:spLocks noGrp="1"/>
          </p:cNvSpPr>
          <p:nvPr>
            <p:ph type="dt" sz="half" idx="7"/>
          </p:nvPr>
        </p:nvSpPr>
        <p:spPr/>
        <p:txBody>
          <a:bodyPr/>
          <a:lstStyle>
            <a:lvl1pPr>
              <a:defRPr/>
            </a:lvl1pPr>
          </a:lstStyle>
          <a:p>
            <a:pPr lvl="0"/>
            <a:fld id="{9DD4D93A-8383-4D6D-8037-83C7E9593883}" type="datetime1">
              <a:rPr lang="es-ES"/>
              <a:pPr lvl="0"/>
              <a:t>27/01/2021</a:t>
            </a:fld>
            <a:endParaRPr lang="es-ES"/>
          </a:p>
        </p:txBody>
      </p:sp>
      <p:sp>
        <p:nvSpPr>
          <p:cNvPr id="8" name="Marcador de pie de página 7">
            <a:extLst>
              <a:ext uri="{FF2B5EF4-FFF2-40B4-BE49-F238E27FC236}">
                <a16:creationId xmlns:a16="http://schemas.microsoft.com/office/drawing/2014/main" id="{244447D9-67FF-448D-A52F-79C11B44D43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AA16363-D72B-4846-A8DE-61B2199CFA8B}"/>
              </a:ext>
            </a:extLst>
          </p:cNvPr>
          <p:cNvSpPr txBox="1">
            <a:spLocks noGrp="1"/>
          </p:cNvSpPr>
          <p:nvPr>
            <p:ph type="sldNum" sz="quarter" idx="8"/>
          </p:nvPr>
        </p:nvSpPr>
        <p:spPr/>
        <p:txBody>
          <a:bodyPr/>
          <a:lstStyle>
            <a:lvl1pPr>
              <a:defRPr/>
            </a:lvl1pPr>
          </a:lstStyle>
          <a:p>
            <a:pPr lvl="0"/>
            <a:fld id="{04D6EBEF-154F-4183-82BC-56D289DFE377}" type="slidenum">
              <a:t>‹Nº›</a:t>
            </a:fld>
            <a:endParaRPr lang="es-ES"/>
          </a:p>
        </p:txBody>
      </p:sp>
    </p:spTree>
    <p:extLst>
      <p:ext uri="{BB962C8B-B14F-4D97-AF65-F5344CB8AC3E}">
        <p14:creationId xmlns:p14="http://schemas.microsoft.com/office/powerpoint/2010/main" val="4150688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8B1F2C-37B3-404C-ABF0-99B9CB94343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4B5A79C-69CD-42D5-B8F9-C78A7654356A}"/>
              </a:ext>
            </a:extLst>
          </p:cNvPr>
          <p:cNvSpPr txBox="1">
            <a:spLocks noGrp="1"/>
          </p:cNvSpPr>
          <p:nvPr>
            <p:ph type="dt" sz="half" idx="7"/>
          </p:nvPr>
        </p:nvSpPr>
        <p:spPr/>
        <p:txBody>
          <a:bodyPr/>
          <a:lstStyle>
            <a:lvl1pPr>
              <a:defRPr/>
            </a:lvl1pPr>
          </a:lstStyle>
          <a:p>
            <a:pPr lvl="0"/>
            <a:fld id="{8F6151FC-08B9-4D53-8FE0-B601E29C549B}" type="datetime1">
              <a:rPr lang="es-ES"/>
              <a:pPr lvl="0"/>
              <a:t>27/01/2021</a:t>
            </a:fld>
            <a:endParaRPr lang="es-ES"/>
          </a:p>
        </p:txBody>
      </p:sp>
      <p:sp>
        <p:nvSpPr>
          <p:cNvPr id="4" name="Marcador de pie de página 3">
            <a:extLst>
              <a:ext uri="{FF2B5EF4-FFF2-40B4-BE49-F238E27FC236}">
                <a16:creationId xmlns:a16="http://schemas.microsoft.com/office/drawing/2014/main" id="{DB9104EF-FF66-4981-82E7-7F375FC90C5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009DB17-4438-43F4-927E-BE08EFAF3B3F}"/>
              </a:ext>
            </a:extLst>
          </p:cNvPr>
          <p:cNvSpPr txBox="1">
            <a:spLocks noGrp="1"/>
          </p:cNvSpPr>
          <p:nvPr>
            <p:ph type="sldNum" sz="quarter" idx="8"/>
          </p:nvPr>
        </p:nvSpPr>
        <p:spPr/>
        <p:txBody>
          <a:bodyPr/>
          <a:lstStyle>
            <a:lvl1pPr>
              <a:defRPr/>
            </a:lvl1pPr>
          </a:lstStyle>
          <a:p>
            <a:pPr lvl="0"/>
            <a:fld id="{91977B9D-7212-4EEC-AAA6-DED24C92D20C}" type="slidenum">
              <a:t>‹Nº›</a:t>
            </a:fld>
            <a:endParaRPr lang="es-ES"/>
          </a:p>
        </p:txBody>
      </p:sp>
    </p:spTree>
    <p:extLst>
      <p:ext uri="{BB962C8B-B14F-4D97-AF65-F5344CB8AC3E}">
        <p14:creationId xmlns:p14="http://schemas.microsoft.com/office/powerpoint/2010/main" val="1983817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E66085D-26B1-4401-AFD8-3B9E34D2CDC0}"/>
              </a:ext>
            </a:extLst>
          </p:cNvPr>
          <p:cNvSpPr txBox="1">
            <a:spLocks noGrp="1"/>
          </p:cNvSpPr>
          <p:nvPr>
            <p:ph type="dt" sz="half" idx="7"/>
          </p:nvPr>
        </p:nvSpPr>
        <p:spPr/>
        <p:txBody>
          <a:bodyPr/>
          <a:lstStyle>
            <a:lvl1pPr>
              <a:defRPr/>
            </a:lvl1pPr>
          </a:lstStyle>
          <a:p>
            <a:pPr lvl="0"/>
            <a:fld id="{A9DDF969-F6A2-4CA4-B46E-BC56B701BE8B}" type="datetime1">
              <a:rPr lang="es-ES"/>
              <a:pPr lvl="0"/>
              <a:t>27/01/2021</a:t>
            </a:fld>
            <a:endParaRPr lang="es-ES"/>
          </a:p>
        </p:txBody>
      </p:sp>
      <p:sp>
        <p:nvSpPr>
          <p:cNvPr id="3" name="Marcador de pie de página 2">
            <a:extLst>
              <a:ext uri="{FF2B5EF4-FFF2-40B4-BE49-F238E27FC236}">
                <a16:creationId xmlns:a16="http://schemas.microsoft.com/office/drawing/2014/main" id="{7295EAB9-F733-497A-BCDA-7EEF4A85B23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49A6F64-551C-4811-8C70-C8E5B88D4C3A}"/>
              </a:ext>
            </a:extLst>
          </p:cNvPr>
          <p:cNvSpPr txBox="1">
            <a:spLocks noGrp="1"/>
          </p:cNvSpPr>
          <p:nvPr>
            <p:ph type="sldNum" sz="quarter" idx="8"/>
          </p:nvPr>
        </p:nvSpPr>
        <p:spPr/>
        <p:txBody>
          <a:bodyPr/>
          <a:lstStyle>
            <a:lvl1pPr>
              <a:defRPr/>
            </a:lvl1pPr>
          </a:lstStyle>
          <a:p>
            <a:pPr lvl="0"/>
            <a:fld id="{5BB8C7A9-29D1-4CC7-B803-C9DE07FE96B0}" type="slidenum">
              <a:t>‹Nº›</a:t>
            </a:fld>
            <a:endParaRPr lang="es-ES"/>
          </a:p>
        </p:txBody>
      </p:sp>
    </p:spTree>
    <p:extLst>
      <p:ext uri="{BB962C8B-B14F-4D97-AF65-F5344CB8AC3E}">
        <p14:creationId xmlns:p14="http://schemas.microsoft.com/office/powerpoint/2010/main" val="324634221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E76326-6877-44E4-9301-DB9D6D767AB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9A2D790-87B9-4362-8040-86A571E85FE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36A3C19-F156-4202-B961-564E23FE9E4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7941D26-655D-462C-AE9E-133A466A2462}"/>
              </a:ext>
            </a:extLst>
          </p:cNvPr>
          <p:cNvSpPr txBox="1">
            <a:spLocks noGrp="1"/>
          </p:cNvSpPr>
          <p:nvPr>
            <p:ph type="dt" sz="half" idx="7"/>
          </p:nvPr>
        </p:nvSpPr>
        <p:spPr/>
        <p:txBody>
          <a:bodyPr/>
          <a:lstStyle>
            <a:lvl1pPr>
              <a:defRPr/>
            </a:lvl1pPr>
          </a:lstStyle>
          <a:p>
            <a:pPr lvl="0"/>
            <a:fld id="{54F04494-8435-49C5-A5D2-47461BF9FC32}" type="datetime1">
              <a:rPr lang="es-ES"/>
              <a:pPr lvl="0"/>
              <a:t>27/01/2021</a:t>
            </a:fld>
            <a:endParaRPr lang="es-ES"/>
          </a:p>
        </p:txBody>
      </p:sp>
      <p:sp>
        <p:nvSpPr>
          <p:cNvPr id="6" name="Marcador de pie de página 5">
            <a:extLst>
              <a:ext uri="{FF2B5EF4-FFF2-40B4-BE49-F238E27FC236}">
                <a16:creationId xmlns:a16="http://schemas.microsoft.com/office/drawing/2014/main" id="{D4885A9C-C800-4D5A-BF41-B84C7061452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B4DE7C0-AAD8-4A23-A481-5BC443C92A3D}"/>
              </a:ext>
            </a:extLst>
          </p:cNvPr>
          <p:cNvSpPr txBox="1">
            <a:spLocks noGrp="1"/>
          </p:cNvSpPr>
          <p:nvPr>
            <p:ph type="sldNum" sz="quarter" idx="8"/>
          </p:nvPr>
        </p:nvSpPr>
        <p:spPr/>
        <p:txBody>
          <a:bodyPr/>
          <a:lstStyle>
            <a:lvl1pPr>
              <a:defRPr/>
            </a:lvl1pPr>
          </a:lstStyle>
          <a:p>
            <a:pPr lvl="0"/>
            <a:fld id="{409929DC-F344-4A23-9AE3-EE8AE04C39E3}" type="slidenum">
              <a:t>‹Nº›</a:t>
            </a:fld>
            <a:endParaRPr lang="es-ES"/>
          </a:p>
        </p:txBody>
      </p:sp>
    </p:spTree>
    <p:extLst>
      <p:ext uri="{BB962C8B-B14F-4D97-AF65-F5344CB8AC3E}">
        <p14:creationId xmlns:p14="http://schemas.microsoft.com/office/powerpoint/2010/main" val="348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26A342-0BF7-41BA-9ACC-24B2EBC32D4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39D22FB-71B0-46EA-98C9-B06D02F30D0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8EC3772-06A0-48E2-BD42-00C4C5DF4D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399928D-C50D-424D-8BFD-E8A858295559}"/>
              </a:ext>
            </a:extLst>
          </p:cNvPr>
          <p:cNvSpPr txBox="1">
            <a:spLocks noGrp="1"/>
          </p:cNvSpPr>
          <p:nvPr>
            <p:ph type="dt" sz="half" idx="7"/>
          </p:nvPr>
        </p:nvSpPr>
        <p:spPr/>
        <p:txBody>
          <a:bodyPr/>
          <a:lstStyle>
            <a:lvl1pPr>
              <a:defRPr/>
            </a:lvl1pPr>
          </a:lstStyle>
          <a:p>
            <a:pPr lvl="0"/>
            <a:fld id="{342CA27A-44EF-4D05-BADF-831E112D613A}" type="datetime1">
              <a:rPr lang="es-ES"/>
              <a:pPr lvl="0"/>
              <a:t>27/01/2021</a:t>
            </a:fld>
            <a:endParaRPr lang="es-ES"/>
          </a:p>
        </p:txBody>
      </p:sp>
      <p:sp>
        <p:nvSpPr>
          <p:cNvPr id="6" name="Marcador de pie de página 5">
            <a:extLst>
              <a:ext uri="{FF2B5EF4-FFF2-40B4-BE49-F238E27FC236}">
                <a16:creationId xmlns:a16="http://schemas.microsoft.com/office/drawing/2014/main" id="{3508F46D-C9E1-4311-BE7D-76AA37FF1E1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CECCFC-16CB-4875-BB25-17F8E46269FA}"/>
              </a:ext>
            </a:extLst>
          </p:cNvPr>
          <p:cNvSpPr txBox="1">
            <a:spLocks noGrp="1"/>
          </p:cNvSpPr>
          <p:nvPr>
            <p:ph type="sldNum" sz="quarter" idx="8"/>
          </p:nvPr>
        </p:nvSpPr>
        <p:spPr/>
        <p:txBody>
          <a:bodyPr/>
          <a:lstStyle>
            <a:lvl1pPr>
              <a:defRPr/>
            </a:lvl1pPr>
          </a:lstStyle>
          <a:p>
            <a:pPr lvl="0"/>
            <a:fld id="{52DA1F2F-CF3D-4643-9DAF-407E39A82E61}" type="slidenum">
              <a:t>‹Nº›</a:t>
            </a:fld>
            <a:endParaRPr lang="es-ES"/>
          </a:p>
        </p:txBody>
      </p:sp>
    </p:spTree>
    <p:extLst>
      <p:ext uri="{BB962C8B-B14F-4D97-AF65-F5344CB8AC3E}">
        <p14:creationId xmlns:p14="http://schemas.microsoft.com/office/powerpoint/2010/main" val="3954673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1EFD15-8BFB-4A5C-9645-D1F68E97A3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617B74B-95E2-4187-A578-504CC2E5EB9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6466D0-1F53-407B-9271-2D59184B3F2A}"/>
              </a:ext>
            </a:extLst>
          </p:cNvPr>
          <p:cNvSpPr txBox="1">
            <a:spLocks noGrp="1"/>
          </p:cNvSpPr>
          <p:nvPr>
            <p:ph type="dt" sz="half" idx="7"/>
          </p:nvPr>
        </p:nvSpPr>
        <p:spPr/>
        <p:txBody>
          <a:bodyPr/>
          <a:lstStyle>
            <a:lvl1pPr>
              <a:defRPr/>
            </a:lvl1pPr>
          </a:lstStyle>
          <a:p>
            <a:pPr lvl="0"/>
            <a:fld id="{62F5BC5A-4A37-47C2-BB56-226348491892}" type="datetime1">
              <a:rPr lang="es-ES"/>
              <a:pPr lvl="0"/>
              <a:t>27/01/2021</a:t>
            </a:fld>
            <a:endParaRPr lang="es-ES"/>
          </a:p>
        </p:txBody>
      </p:sp>
      <p:sp>
        <p:nvSpPr>
          <p:cNvPr id="5" name="Marcador de pie de página 4">
            <a:extLst>
              <a:ext uri="{FF2B5EF4-FFF2-40B4-BE49-F238E27FC236}">
                <a16:creationId xmlns:a16="http://schemas.microsoft.com/office/drawing/2014/main" id="{2B7FCFAA-D8DC-4A1D-9B0D-D59F25A59D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DA35CE-8693-4BF8-9AAA-550AC8962CBD}"/>
              </a:ext>
            </a:extLst>
          </p:cNvPr>
          <p:cNvSpPr txBox="1">
            <a:spLocks noGrp="1"/>
          </p:cNvSpPr>
          <p:nvPr>
            <p:ph type="sldNum" sz="quarter" idx="8"/>
          </p:nvPr>
        </p:nvSpPr>
        <p:spPr/>
        <p:txBody>
          <a:bodyPr/>
          <a:lstStyle>
            <a:lvl1pPr>
              <a:defRPr/>
            </a:lvl1pPr>
          </a:lstStyle>
          <a:p>
            <a:pPr lvl="0"/>
            <a:fld id="{A96C78B6-3DF6-4C32-B02D-664470E8A636}" type="slidenum">
              <a:t>‹Nº›</a:t>
            </a:fld>
            <a:endParaRPr lang="es-ES"/>
          </a:p>
        </p:txBody>
      </p:sp>
    </p:spTree>
    <p:extLst>
      <p:ext uri="{BB962C8B-B14F-4D97-AF65-F5344CB8AC3E}">
        <p14:creationId xmlns:p14="http://schemas.microsoft.com/office/powerpoint/2010/main" val="1949777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DB431A0-7A89-4921-859E-A03B8D13F3B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2FC3693-9C56-4468-BEC1-DBBDF38143A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9E6D1F2-D48C-47CD-95D7-A7C679E75299}"/>
              </a:ext>
            </a:extLst>
          </p:cNvPr>
          <p:cNvSpPr txBox="1">
            <a:spLocks noGrp="1"/>
          </p:cNvSpPr>
          <p:nvPr>
            <p:ph type="dt" sz="half" idx="7"/>
          </p:nvPr>
        </p:nvSpPr>
        <p:spPr/>
        <p:txBody>
          <a:bodyPr/>
          <a:lstStyle>
            <a:lvl1pPr>
              <a:defRPr/>
            </a:lvl1pPr>
          </a:lstStyle>
          <a:p>
            <a:pPr lvl="0"/>
            <a:fld id="{96FFA7A4-121A-4F71-9391-06C5F69CA0DB}" type="datetime1">
              <a:rPr lang="es-ES"/>
              <a:pPr lvl="0"/>
              <a:t>27/01/2021</a:t>
            </a:fld>
            <a:endParaRPr lang="es-ES"/>
          </a:p>
        </p:txBody>
      </p:sp>
      <p:sp>
        <p:nvSpPr>
          <p:cNvPr id="5" name="Marcador de pie de página 4">
            <a:extLst>
              <a:ext uri="{FF2B5EF4-FFF2-40B4-BE49-F238E27FC236}">
                <a16:creationId xmlns:a16="http://schemas.microsoft.com/office/drawing/2014/main" id="{DAA6514A-3C34-401D-9DEC-240CFD5684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DD4631-353F-41AB-8772-861BFC1AE203}"/>
              </a:ext>
            </a:extLst>
          </p:cNvPr>
          <p:cNvSpPr txBox="1">
            <a:spLocks noGrp="1"/>
          </p:cNvSpPr>
          <p:nvPr>
            <p:ph type="sldNum" sz="quarter" idx="8"/>
          </p:nvPr>
        </p:nvSpPr>
        <p:spPr/>
        <p:txBody>
          <a:bodyPr/>
          <a:lstStyle>
            <a:lvl1pPr>
              <a:defRPr/>
            </a:lvl1pPr>
          </a:lstStyle>
          <a:p>
            <a:pPr lvl="0"/>
            <a:fld id="{1B0F38C6-2F3F-4841-BA30-1374B8D6187D}" type="slidenum">
              <a:t>‹Nº›</a:t>
            </a:fld>
            <a:endParaRPr lang="es-ES"/>
          </a:p>
        </p:txBody>
      </p:sp>
    </p:spTree>
    <p:extLst>
      <p:ext uri="{BB962C8B-B14F-4D97-AF65-F5344CB8AC3E}">
        <p14:creationId xmlns:p14="http://schemas.microsoft.com/office/powerpoint/2010/main" val="3720442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CDBE7B-4FC4-4AE2-9413-6B2A8898B47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EC4E3B8-5654-4FBD-8E10-184B63FE8E9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6C4868B-6FA5-490F-8F92-551421E7DF1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DA95B8B-5EE2-4B4E-BE02-0D25A17AC4B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DCFF26E-124F-431A-99E6-8F97DBAB9218}"/>
              </a:ext>
            </a:extLst>
          </p:cNvPr>
          <p:cNvSpPr txBox="1">
            <a:spLocks noGrp="1"/>
          </p:cNvSpPr>
          <p:nvPr>
            <p:ph type="sldNum" sz="quarter" idx="8"/>
          </p:nvPr>
        </p:nvSpPr>
        <p:spPr/>
        <p:txBody>
          <a:bodyPr/>
          <a:lstStyle>
            <a:lvl1pPr>
              <a:defRPr sz="1400"/>
            </a:lvl1pPr>
          </a:lstStyle>
          <a:p>
            <a:pPr lvl="0"/>
            <a:fld id="{8FE8628C-286E-4A6B-AC68-7F982D2AF4EC}" type="slidenum">
              <a:t>‹Nº›</a:t>
            </a:fld>
            <a:endParaRPr lang="es-ES"/>
          </a:p>
        </p:txBody>
      </p:sp>
    </p:spTree>
    <p:extLst>
      <p:ext uri="{BB962C8B-B14F-4D97-AF65-F5344CB8AC3E}">
        <p14:creationId xmlns:p14="http://schemas.microsoft.com/office/powerpoint/2010/main" val="26271775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4FA968-5902-4F83-BCBC-896A9874A40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4510917-F6FE-4F95-8D18-D4B66220C9F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C313478-4ED5-4644-AC82-7084E9E1510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43296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E9304E3-9E5E-444A-9552-8EAAB896721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EFD14DA-F2F8-48D8-9B56-8353BE8E671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3EDBE64-B6E3-4578-BF72-4EE0207C21F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CC2A913-FBB1-4A91-9515-54A1F4CF5D23}" type="datetime1">
              <a:rPr lang="es-ES"/>
              <a:pPr lvl="0"/>
              <a:t>27/01/2021</a:t>
            </a:fld>
            <a:endParaRPr lang="es-ES"/>
          </a:p>
        </p:txBody>
      </p:sp>
      <p:sp>
        <p:nvSpPr>
          <p:cNvPr id="5" name="Marcador de pie de página 4">
            <a:extLst>
              <a:ext uri="{FF2B5EF4-FFF2-40B4-BE49-F238E27FC236}">
                <a16:creationId xmlns:a16="http://schemas.microsoft.com/office/drawing/2014/main" id="{276AB3D3-5D54-4FEF-B480-A3E43CB358D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1D90051-8791-4837-A329-954573EA0F1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3EECA1F-5D2B-4048-A889-03E13E15A44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1554D5-13B9-4D4E-BD07-8DD6A9C37FE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343F4C8-13F0-4EFF-BFA8-C7239521F30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5DC5B83-24DE-49D7-A2E5-9EE8A575226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FE92DED-B042-4B7B-85EE-8231D7E87E3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30888EB-4D25-4DCA-A7AA-5766A002539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26B3306-4A74-4D59-AC88-F042D8DCA4B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D1D2319-FE08-4051-96B8-86209F4D643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3929395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14526F2-95D0-4852-A89E-A7E5D4FFCFF7}"/>
              </a:ext>
            </a:extLst>
          </p:cNvPr>
          <p:cNvSpPr txBox="1"/>
          <p:nvPr/>
        </p:nvSpPr>
        <p:spPr>
          <a:xfrm>
            <a:off x="0" y="2610035"/>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CASTEL DEL MONTE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APULIA · ITALIA</a:t>
            </a:r>
            <a:endParaRPr lang="es-ES" sz="2800" b="0" i="0" u="none" strike="noStrike" kern="1200" cap="none" spc="0" baseline="0">
              <a:solidFill>
                <a:srgbClr val="FFFFFF"/>
              </a:solidFill>
              <a:uFillTx/>
              <a:latin typeface="Calibri"/>
            </a:endParaRPr>
          </a:p>
        </p:txBody>
      </p:sp>
      <p:pic>
        <p:nvPicPr>
          <p:cNvPr id="3" name="302. Palace Music - Flute And Harp Version">
            <a:extLst>
              <a:ext uri="{FF2B5EF4-FFF2-40B4-BE49-F238E27FC236}">
                <a16:creationId xmlns:a16="http://schemas.microsoft.com/office/drawing/2014/main" id="{4C5F2E8E-93AA-494E-9B28-EFB7BB02C9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9061"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CE45C6-938F-4785-A166-17FA93C05A9C}"/>
              </a:ext>
            </a:extLst>
          </p:cNvPr>
          <p:cNvPicPr>
            <a:picLocks noChangeAspect="1"/>
          </p:cNvPicPr>
          <p:nvPr/>
        </p:nvPicPr>
        <p:blipFill>
          <a:blip r:embed="rId3"/>
          <a:stretch>
            <a:fillRect/>
          </a:stretch>
        </p:blipFill>
        <p:spPr>
          <a:xfrm>
            <a:off x="807872" y="0"/>
            <a:ext cx="10555550" cy="686539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C5B607B-9989-40F8-97BE-7C84DC732E2F}"/>
              </a:ext>
            </a:extLst>
          </p:cNvPr>
          <p:cNvSpPr txBox="1"/>
          <p:nvPr/>
        </p:nvSpPr>
        <p:spPr>
          <a:xfrm>
            <a:off x="1225122" y="788779"/>
            <a:ext cx="9650028"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Castel del Monte es sin duda una de las construcciones más populares de los tiempos del emperador Federico II. Se encuentra en Apulia, al sudeste de Italia. El castillo fue levantado entre 1240 y 1250, aunque el edificio da la impresión, sobre todo en su nivel interior, de no haber sido nunca completado. En el lugar en el que se levantó existía anteriormente un monasterio advocado a Santa María del Monte, sin embargo, apenas quedan huellas de él e incluso hoy se desconoce su aspecto pasado.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Castel del Monte se encuentra a 18 km de la ciudad de Andria específicamente en los alrededores del pueblo de Santa María del Monte. Su fama se debe principalmente a su planta de peculiar forma octogonal. En cada esquina se levanta una torre de la misma geometría. En esta fortaleza permaneció cautivo el infante Enrique de Castilla "El Senador", hijo de Fernando III el Santo, rey de Castilla y León, desde el año 1280 hasta el 1294, cuando fue liberado y pudo regresar a su reino.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fortaleza se puede ver de lejos, resaltándose sobre una colina en medio de un paisaje árido. Frecuentemente se hace referencia al castillo como el castillo de caza y la residencia principal y preferida de Federico II. El misterio de su funcionalidad no se explica tan fácilmente. La construcción esconde muchos secretos que se han convertido en un tema tratado, comentado, narrado y analizado en la literatura moderna, empezando por la fecha de construcción, no del todo clara. Sí es seguro que el edificio se levantó en la primera mitad del siglo XIII. Está convenido que el propio Federico II participó en los planes de construcción de la fortaleza. Originalmente el castillo recibió el nombre de la cercana iglesia de Santa María del Monte, aunque esta ya se había abandonado. Bajo ese mismo nombre también se hace referencia a su construcción en un documento conservado por el emperador Federico 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3738B1-01D2-47B6-91BC-A82CCE219030}"/>
              </a:ext>
            </a:extLst>
          </p:cNvPr>
          <p:cNvPicPr>
            <a:picLocks noChangeAspect="1"/>
          </p:cNvPicPr>
          <p:nvPr/>
        </p:nvPicPr>
        <p:blipFill>
          <a:blip r:embed="rId3"/>
          <a:stretch>
            <a:fillRect/>
          </a:stretch>
        </p:blipFill>
        <p:spPr>
          <a:xfrm>
            <a:off x="1570052"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67E3B5B-4018-4496-9911-8216E0A20054}"/>
              </a:ext>
            </a:extLst>
          </p:cNvPr>
          <p:cNvSpPr txBox="1"/>
          <p:nvPr/>
        </p:nvSpPr>
        <p:spPr>
          <a:xfrm>
            <a:off x="1482571" y="1234001"/>
            <a:ext cx="934818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fortaleza se encuentra conscientemente en una colina, no solamente para tener ventajas estratégicas en caso de guerra, sino también para crear una sensación de mayor altura. Estos aspectos eran importantes, ya que Federico II contaba con muchos enemigos, especialmente entre los círculos de la Iglesia. En 1231, tras el regreso exitoso de Jerusalén, creó el primer Estado con funcionarios especiales para conseguir influenciar en Europa del Este.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Federico II había conseguido reducir el poder de los príncipes territoriales de Apulia, a pesar de lo cual sufría sus ataques continuamente. Sin embargo, el castillo no era una fortaleza defensiva ya que no hubiera tenido ninguna posibilidad frente a un ataque concentrado de sus enemigos. El material del muro es piedra de cal y el de la entrada de piedra roja, materiales ambos poco aptos para resistir un ataque. Al portal de acceso se le prestó una atención especial. Se encuentra rodeado por dos pilares y rematado por un frontón, Lo que demuestra influencias clasicistas. Los capiteles pertenecen al arte gótico, mientras que los arcos recuerdan el arte musulmán. Los leones en las columnas, en cambio, son típicos de la arquitectura románica italiana local. Todos estos estilos se mezclan en una sola unidad constructiva y decorativa. Sobre al portal existe una pequeña ranura que permitía bajar una verja para impedir la entrada. Estas medidas de seguridad también, según una vieja teoría, determinan la estructura del sistema de pasillos del interior del edificio. En 1876 el Estado italiano compró el edificio e inició su restauración.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76F30E-8C8D-4B4A-A287-A303AA38A14F}"/>
              </a:ext>
            </a:extLst>
          </p:cNvPr>
          <p:cNvPicPr>
            <a:picLocks noChangeAspect="1"/>
          </p:cNvPicPr>
          <p:nvPr/>
        </p:nvPicPr>
        <p:blipFill>
          <a:blip r:embed="rId2"/>
          <a:stretch>
            <a:fillRect/>
          </a:stretch>
        </p:blipFill>
        <p:spPr>
          <a:xfrm>
            <a:off x="918094" y="0"/>
            <a:ext cx="10287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E11F00-789B-4A41-B372-937E9D0B32EB}"/>
              </a:ext>
            </a:extLst>
          </p:cNvPr>
          <p:cNvPicPr>
            <a:picLocks noChangeAspect="1"/>
          </p:cNvPicPr>
          <p:nvPr/>
        </p:nvPicPr>
        <p:blipFill>
          <a:blip r:embed="rId2"/>
          <a:stretch>
            <a:fillRect/>
          </a:stretch>
        </p:blipFill>
        <p:spPr>
          <a:xfrm>
            <a:off x="996449" y="0"/>
            <a:ext cx="10120542" cy="674702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7A736-E4A3-49F2-82B0-2FA915E5344F}"/>
              </a:ext>
            </a:extLst>
          </p:cNvPr>
          <p:cNvPicPr>
            <a:picLocks noChangeAspect="1"/>
          </p:cNvPicPr>
          <p:nvPr/>
        </p:nvPicPr>
        <p:blipFill>
          <a:blip r:embed="rId2"/>
          <a:stretch>
            <a:fillRect/>
          </a:stretch>
        </p:blipFill>
        <p:spPr>
          <a:xfrm>
            <a:off x="1029257" y="0"/>
            <a:ext cx="10212083" cy="715539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6335BA-5F40-44BB-BAD1-4DF1B6369758}"/>
              </a:ext>
            </a:extLst>
          </p:cNvPr>
          <p:cNvPicPr>
            <a:picLocks noChangeAspect="1"/>
          </p:cNvPicPr>
          <p:nvPr/>
        </p:nvPicPr>
        <p:blipFill>
          <a:blip r:embed="rId2"/>
          <a:stretch>
            <a:fillRect/>
          </a:stretch>
        </p:blipFill>
        <p:spPr>
          <a:xfrm>
            <a:off x="149237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101631-1B38-4E05-9200-A5559A07361B}"/>
              </a:ext>
            </a:extLst>
          </p:cNvPr>
          <p:cNvPicPr>
            <a:picLocks noChangeAspect="1"/>
          </p:cNvPicPr>
          <p:nvPr/>
        </p:nvPicPr>
        <p:blipFill>
          <a:blip r:embed="rId2"/>
          <a:stretch>
            <a:fillRect/>
          </a:stretch>
        </p:blipFill>
        <p:spPr>
          <a:xfrm>
            <a:off x="3672916" y="0"/>
            <a:ext cx="484617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6AA596-3D09-48BC-93BF-6084EC6ED204}"/>
              </a:ext>
            </a:extLst>
          </p:cNvPr>
          <p:cNvPicPr>
            <a:picLocks noChangeAspect="1"/>
          </p:cNvPicPr>
          <p:nvPr/>
        </p:nvPicPr>
        <p:blipFill>
          <a:blip r:embed="rId2"/>
          <a:stretch>
            <a:fillRect/>
          </a:stretch>
        </p:blipFill>
        <p:spPr>
          <a:xfrm>
            <a:off x="1607780" y="8878"/>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1EE188-59F1-44F1-AC43-FF6AF4AC0360}"/>
              </a:ext>
            </a:extLst>
          </p:cNvPr>
          <p:cNvPicPr>
            <a:picLocks noChangeAspect="1"/>
          </p:cNvPicPr>
          <p:nvPr/>
        </p:nvPicPr>
        <p:blipFill>
          <a:blip r:embed="rId2"/>
          <a:stretch>
            <a:fillRect/>
          </a:stretch>
        </p:blipFill>
        <p:spPr>
          <a:xfrm>
            <a:off x="1527331"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F3FE8-2F9C-4F57-8895-9457DAB756A7}"/>
              </a:ext>
            </a:extLst>
          </p:cNvPr>
          <p:cNvPicPr>
            <a:picLocks noChangeAspect="1"/>
          </p:cNvPicPr>
          <p:nvPr/>
        </p:nvPicPr>
        <p:blipFill>
          <a:blip r:embed="rId2"/>
          <a:stretch>
            <a:fillRect/>
          </a:stretch>
        </p:blipFill>
        <p:spPr>
          <a:xfrm>
            <a:off x="71021" y="0"/>
            <a:ext cx="1204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2DA5F-2D55-4486-A96A-20605EE9A2A9}"/>
              </a:ext>
            </a:extLst>
          </p:cNvPr>
          <p:cNvPicPr>
            <a:picLocks noChangeAspect="1"/>
          </p:cNvPicPr>
          <p:nvPr/>
        </p:nvPicPr>
        <p:blipFill>
          <a:blip r:embed="rId2"/>
          <a:stretch>
            <a:fillRect/>
          </a:stretch>
        </p:blipFill>
        <p:spPr>
          <a:xfrm>
            <a:off x="0" y="0"/>
            <a:ext cx="12118021" cy="680879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15D8C-C8F8-4CE6-80AE-4F73630276A1}"/>
              </a:ext>
            </a:extLst>
          </p:cNvPr>
          <p:cNvPicPr>
            <a:picLocks noChangeAspect="1"/>
          </p:cNvPicPr>
          <p:nvPr/>
        </p:nvPicPr>
        <p:blipFill>
          <a:blip r:embed="rId2"/>
          <a:stretch>
            <a:fillRect/>
          </a:stretch>
        </p:blipFill>
        <p:spPr>
          <a:xfrm>
            <a:off x="0" y="0"/>
            <a:ext cx="12191996" cy="686526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5AF0A-992C-4F22-BC7D-905A5FD53A2F}"/>
              </a:ext>
            </a:extLst>
          </p:cNvPr>
          <p:cNvPicPr>
            <a:picLocks noChangeAspect="1"/>
          </p:cNvPicPr>
          <p:nvPr/>
        </p:nvPicPr>
        <p:blipFill>
          <a:blip r:embed="rId2"/>
          <a:stretch>
            <a:fillRect/>
          </a:stretch>
        </p:blipFill>
        <p:spPr>
          <a:xfrm>
            <a:off x="943624" y="0"/>
            <a:ext cx="1031770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1C12DE-E3EF-4FCE-940A-89B77F41F51B}"/>
              </a:ext>
            </a:extLst>
          </p:cNvPr>
          <p:cNvPicPr>
            <a:picLocks noChangeAspect="1"/>
          </p:cNvPicPr>
          <p:nvPr/>
        </p:nvPicPr>
        <p:blipFill>
          <a:blip r:embed="rId2"/>
          <a:stretch>
            <a:fillRect/>
          </a:stretch>
        </p:blipFill>
        <p:spPr>
          <a:xfrm>
            <a:off x="942325" y="11091"/>
            <a:ext cx="10464695" cy="684689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75480B-4D80-49D5-83A4-F3B4E6CD7CA7}"/>
              </a:ext>
            </a:extLst>
          </p:cNvPr>
          <p:cNvPicPr>
            <a:picLocks noChangeAspect="1"/>
          </p:cNvPicPr>
          <p:nvPr/>
        </p:nvPicPr>
        <p:blipFill>
          <a:blip r:embed="rId2"/>
          <a:stretch>
            <a:fillRect/>
          </a:stretch>
        </p:blipFill>
        <p:spPr>
          <a:xfrm>
            <a:off x="946916" y="0"/>
            <a:ext cx="10273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E75039-64F0-48F1-8861-AA62B57BA98F}"/>
              </a:ext>
            </a:extLst>
          </p:cNvPr>
          <p:cNvPicPr>
            <a:picLocks noChangeAspect="1"/>
          </p:cNvPicPr>
          <p:nvPr/>
        </p:nvPicPr>
        <p:blipFill>
          <a:blip r:embed="rId2"/>
          <a:stretch>
            <a:fillRect/>
          </a:stretch>
        </p:blipFill>
        <p:spPr>
          <a:xfrm>
            <a:off x="-47685" y="0"/>
            <a:ext cx="1228953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14AFA5-73C3-4EF2-99BA-27163BF88356}"/>
              </a:ext>
            </a:extLst>
          </p:cNvPr>
          <p:cNvPicPr>
            <a:picLocks noChangeAspect="1"/>
          </p:cNvPicPr>
          <p:nvPr/>
        </p:nvPicPr>
        <p:blipFill>
          <a:blip r:embed="rId2"/>
          <a:stretch>
            <a:fillRect/>
          </a:stretch>
        </p:blipFill>
        <p:spPr>
          <a:xfrm>
            <a:off x="318439" y="-11896"/>
            <a:ext cx="5926665" cy="6858000"/>
          </a:xfrm>
          <a:prstGeom prst="rect">
            <a:avLst/>
          </a:prstGeom>
          <a:noFill/>
          <a:ln cap="flat">
            <a:noFill/>
          </a:ln>
        </p:spPr>
      </p:pic>
      <p:pic>
        <p:nvPicPr>
          <p:cNvPr id="3" name="Imagen 3">
            <a:extLst>
              <a:ext uri="{FF2B5EF4-FFF2-40B4-BE49-F238E27FC236}">
                <a16:creationId xmlns:a16="http://schemas.microsoft.com/office/drawing/2014/main" id="{6CEAE46A-3C28-413E-A65C-07890D727F0D}"/>
              </a:ext>
            </a:extLst>
          </p:cNvPr>
          <p:cNvPicPr>
            <a:picLocks noChangeAspect="1"/>
          </p:cNvPicPr>
          <p:nvPr/>
        </p:nvPicPr>
        <p:blipFill>
          <a:blip r:embed="rId3"/>
          <a:stretch>
            <a:fillRect/>
          </a:stretch>
        </p:blipFill>
        <p:spPr>
          <a:xfrm>
            <a:off x="6625001" y="11896"/>
            <a:ext cx="5316175" cy="683420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89EB509-4C1F-4D54-9062-839AEA1FB91F}"/>
              </a:ext>
            </a:extLst>
          </p:cNvPr>
          <p:cNvPicPr>
            <a:picLocks noChangeAspect="1"/>
          </p:cNvPicPr>
          <p:nvPr/>
        </p:nvPicPr>
        <p:blipFill>
          <a:blip r:embed="rId2"/>
          <a:stretch>
            <a:fillRect/>
          </a:stretch>
        </p:blipFill>
        <p:spPr>
          <a:xfrm>
            <a:off x="1612407"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449AA0-BB37-46A0-9672-0CF77FD804B4}"/>
              </a:ext>
            </a:extLst>
          </p:cNvPr>
          <p:cNvPicPr>
            <a:picLocks noChangeAspect="1"/>
          </p:cNvPicPr>
          <p:nvPr/>
        </p:nvPicPr>
        <p:blipFill>
          <a:blip r:embed="rId2"/>
          <a:stretch>
            <a:fillRect/>
          </a:stretch>
        </p:blipFill>
        <p:spPr>
          <a:xfrm>
            <a:off x="1474662" y="0"/>
            <a:ext cx="913896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BCEB86-AA25-4236-B0CC-F18B914464A0}"/>
              </a:ext>
            </a:extLst>
          </p:cNvPr>
          <p:cNvPicPr>
            <a:picLocks noChangeAspect="1"/>
          </p:cNvPicPr>
          <p:nvPr/>
        </p:nvPicPr>
        <p:blipFill>
          <a:blip r:embed="rId2"/>
          <a:stretch>
            <a:fillRect/>
          </a:stretch>
        </p:blipFill>
        <p:spPr>
          <a:xfrm>
            <a:off x="1498719" y="0"/>
            <a:ext cx="919816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AB233D-5FAD-4021-B782-B85C7ABCB00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956778-626C-4BFA-9F1B-AD1B6C7DED11}"/>
              </a:ext>
            </a:extLst>
          </p:cNvPr>
          <p:cNvPicPr>
            <a:picLocks noChangeAspect="1"/>
          </p:cNvPicPr>
          <p:nvPr/>
        </p:nvPicPr>
        <p:blipFill>
          <a:blip r:embed="rId2"/>
          <a:stretch>
            <a:fillRect/>
          </a:stretch>
        </p:blipFill>
        <p:spPr>
          <a:xfrm>
            <a:off x="834252" y="-26636"/>
            <a:ext cx="5220318" cy="6946385"/>
          </a:xfrm>
          <a:prstGeom prst="rect">
            <a:avLst/>
          </a:prstGeom>
          <a:noFill/>
          <a:ln cap="flat">
            <a:noFill/>
          </a:ln>
        </p:spPr>
      </p:pic>
      <p:pic>
        <p:nvPicPr>
          <p:cNvPr id="3" name="Imagen 4">
            <a:extLst>
              <a:ext uri="{FF2B5EF4-FFF2-40B4-BE49-F238E27FC236}">
                <a16:creationId xmlns:a16="http://schemas.microsoft.com/office/drawing/2014/main" id="{3E13D83C-83F0-47DE-8FBD-C38259DEBCF7}"/>
              </a:ext>
            </a:extLst>
          </p:cNvPr>
          <p:cNvPicPr>
            <a:picLocks noChangeAspect="1"/>
          </p:cNvPicPr>
          <p:nvPr/>
        </p:nvPicPr>
        <p:blipFill>
          <a:blip r:embed="rId3"/>
          <a:stretch>
            <a:fillRect/>
          </a:stretch>
        </p:blipFill>
        <p:spPr>
          <a:xfrm>
            <a:off x="6702643" y="0"/>
            <a:ext cx="4578108" cy="686715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0767EE-1D86-4EA9-BE62-E1D8FCFBDD93}"/>
              </a:ext>
            </a:extLst>
          </p:cNvPr>
          <p:cNvPicPr>
            <a:picLocks noChangeAspect="1"/>
          </p:cNvPicPr>
          <p:nvPr/>
        </p:nvPicPr>
        <p:blipFill>
          <a:blip r:embed="rId2"/>
          <a:stretch>
            <a:fillRect/>
          </a:stretch>
        </p:blipFill>
        <p:spPr>
          <a:xfrm>
            <a:off x="-66257" y="0"/>
            <a:ext cx="1235496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7A0D0-3434-4D93-820B-2215507FCD4C}"/>
              </a:ext>
            </a:extLst>
          </p:cNvPr>
          <p:cNvPicPr>
            <a:picLocks noChangeAspect="1"/>
          </p:cNvPicPr>
          <p:nvPr/>
        </p:nvPicPr>
        <p:blipFill>
          <a:blip r:embed="rId2"/>
          <a:stretch>
            <a:fillRect/>
          </a:stretch>
        </p:blipFill>
        <p:spPr>
          <a:xfrm>
            <a:off x="0" y="0"/>
            <a:ext cx="1211178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8137C3-D02C-48F2-87AC-DC09E19E78E4}"/>
              </a:ext>
            </a:extLst>
          </p:cNvPr>
          <p:cNvPicPr>
            <a:picLocks noChangeAspect="1"/>
          </p:cNvPicPr>
          <p:nvPr/>
        </p:nvPicPr>
        <p:blipFill>
          <a:blip r:embed="rId2"/>
          <a:stretch>
            <a:fillRect/>
          </a:stretch>
        </p:blipFill>
        <p:spPr>
          <a:xfrm>
            <a:off x="1550264"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C4E7D3-D2D0-4B29-AB12-76D91E611EB3}"/>
              </a:ext>
            </a:extLst>
          </p:cNvPr>
          <p:cNvPicPr>
            <a:picLocks noChangeAspect="1"/>
          </p:cNvPicPr>
          <p:nvPr/>
        </p:nvPicPr>
        <p:blipFill>
          <a:blip r:embed="rId2"/>
          <a:stretch>
            <a:fillRect/>
          </a:stretch>
        </p:blipFill>
        <p:spPr>
          <a:xfrm>
            <a:off x="1591321" y="28849"/>
            <a:ext cx="9127266" cy="682915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17D8D3-DFA0-41E9-8086-D70A94A0D9FE}"/>
              </a:ext>
            </a:extLst>
          </p:cNvPr>
          <p:cNvPicPr>
            <a:picLocks noChangeAspect="1"/>
          </p:cNvPicPr>
          <p:nvPr/>
        </p:nvPicPr>
        <p:blipFill>
          <a:blip r:embed="rId2"/>
          <a:stretch>
            <a:fillRect/>
          </a:stretch>
        </p:blipFill>
        <p:spPr>
          <a:xfrm>
            <a:off x="933757" y="0"/>
            <a:ext cx="1030024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E64F3-1A6D-44DD-9E30-00FC48AC8E02}"/>
              </a:ext>
            </a:extLst>
          </p:cNvPr>
          <p:cNvPicPr>
            <a:picLocks noChangeAspect="1"/>
          </p:cNvPicPr>
          <p:nvPr/>
        </p:nvPicPr>
        <p:blipFill>
          <a:blip r:embed="rId2"/>
          <a:stretch>
            <a:fillRect/>
          </a:stretch>
        </p:blipFill>
        <p:spPr>
          <a:xfrm>
            <a:off x="1420328" y="0"/>
            <a:ext cx="4095753" cy="6858000"/>
          </a:xfrm>
          <a:prstGeom prst="rect">
            <a:avLst/>
          </a:prstGeom>
          <a:noFill/>
          <a:ln cap="flat">
            <a:noFill/>
          </a:ln>
        </p:spPr>
      </p:pic>
      <p:pic>
        <p:nvPicPr>
          <p:cNvPr id="3" name="Imagen 4">
            <a:extLst>
              <a:ext uri="{FF2B5EF4-FFF2-40B4-BE49-F238E27FC236}">
                <a16:creationId xmlns:a16="http://schemas.microsoft.com/office/drawing/2014/main" id="{CD02ED0F-CE25-4E4B-A338-423B1C3F4478}"/>
              </a:ext>
            </a:extLst>
          </p:cNvPr>
          <p:cNvPicPr>
            <a:picLocks noChangeAspect="1"/>
          </p:cNvPicPr>
          <p:nvPr/>
        </p:nvPicPr>
        <p:blipFill>
          <a:blip r:embed="rId3"/>
          <a:stretch>
            <a:fillRect/>
          </a:stretch>
        </p:blipFill>
        <p:spPr>
          <a:xfrm>
            <a:off x="6504465" y="0"/>
            <a:ext cx="443865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BF956D-F476-4639-8B93-24BC5F722625}"/>
              </a:ext>
            </a:extLst>
          </p:cNvPr>
          <p:cNvPicPr>
            <a:picLocks noChangeAspect="1"/>
          </p:cNvPicPr>
          <p:nvPr/>
        </p:nvPicPr>
        <p:blipFill>
          <a:blip r:embed="rId2"/>
          <a:stretch>
            <a:fillRect/>
          </a:stretch>
        </p:blipFill>
        <p:spPr>
          <a:xfrm>
            <a:off x="3415494" y="419188"/>
            <a:ext cx="5445892" cy="5990490"/>
          </a:xfrm>
          <a:prstGeom prst="rect">
            <a:avLst/>
          </a:prstGeom>
          <a:noFill/>
          <a:ln w="57150" cap="flat">
            <a:solidFill>
              <a:srgbClr val="4472C4"/>
            </a:solidFill>
            <a:prstDash val="solid"/>
            <a:rou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8D7061-F40C-438A-88EB-78652B0C6226}"/>
              </a:ext>
            </a:extLst>
          </p:cNvPr>
          <p:cNvPicPr>
            <a:picLocks noChangeAspect="1"/>
          </p:cNvPicPr>
          <p:nvPr/>
        </p:nvPicPr>
        <p:blipFill>
          <a:blip r:embed="rId2"/>
          <a:stretch>
            <a:fillRect/>
          </a:stretch>
        </p:blipFill>
        <p:spPr>
          <a:xfrm>
            <a:off x="961747" y="0"/>
            <a:ext cx="10189735" cy="678254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B3F8869-C665-4CE5-A1C0-B4399D133FB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9C0E4C6-CDD8-4CE7-89E6-E790877D944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44E5215-557C-43D7-87EE-3DA0102AC24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2C25741-C7E0-48A0-B795-00A28C62FB0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81CC41D-A045-4E9B-A105-D55D45AEABD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58AE696-D589-4DB2-832C-5991DC61F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35242E3-EFE3-4709-A960-179E09FDAF4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D132A93-D864-41BD-B3F2-6B51B67C359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ED4AC1D-E189-4284-872B-3A9F82DC8F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20C6FDF-B654-4C7E-ACEF-DA287C7E1D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78CAF3E-E23F-4A4B-909E-24842948AE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8325294-C42D-4DE6-9A38-E56A9A1C4B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2F5D316-15F1-4365-9CFA-7795E7BDFCA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3AEE210-1575-4210-A785-FDB91BDE2DC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0775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684</Words>
  <Application>Microsoft Office PowerPoint</Application>
  <PresentationFormat>Panorámica</PresentationFormat>
  <Paragraphs>18</Paragraphs>
  <Slides>35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35</vt:i4>
      </vt:variant>
    </vt:vector>
  </HeadingPairs>
  <TitlesOfParts>
    <vt:vector size="4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2021-01-27T10:53:38Z</dcterms:modified>
</cp:coreProperties>
</file>