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81" r:id="rId3"/>
    <p:sldId id="256" r:id="rId4"/>
    <p:sldId id="278" r:id="rId5"/>
    <p:sldId id="275" r:id="rId6"/>
    <p:sldId id="270" r:id="rId7"/>
    <p:sldId id="280" r:id="rId8"/>
    <p:sldId id="279" r:id="rId9"/>
    <p:sldId id="276" r:id="rId10"/>
    <p:sldId id="273" r:id="rId11"/>
    <p:sldId id="277" r:id="rId12"/>
    <p:sldId id="271" r:id="rId13"/>
    <p:sldId id="274" r:id="rId14"/>
    <p:sldId id="272" r:id="rId15"/>
    <p:sldId id="269" r:id="rId16"/>
    <p:sldId id="268" r:id="rId17"/>
    <p:sldId id="267" r:id="rId18"/>
    <p:sldId id="266" r:id="rId19"/>
    <p:sldId id="265" r:id="rId20"/>
    <p:sldId id="262" r:id="rId21"/>
    <p:sldId id="264" r:id="rId22"/>
    <p:sldId id="263" r:id="rId23"/>
    <p:sldId id="260" r:id="rId24"/>
    <p:sldId id="261" r:id="rId25"/>
    <p:sldId id="258" r:id="rId26"/>
    <p:sldId id="259" r:id="rId27"/>
    <p:sldId id="257" r:id="rId28"/>
    <p:sldId id="282" r:id="rId2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+l/vCWsGy4KyJOrZ/ARKlw" hashData="JhJR6TndtoQkHg7usnVAAfMxwT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66"/>
    <a:srgbClr val="006600"/>
    <a:srgbClr val="920049"/>
    <a:srgbClr val="221C00"/>
    <a:srgbClr val="584700"/>
    <a:srgbClr val="820000"/>
    <a:srgbClr val="D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2421" autoAdjust="0"/>
  </p:normalViewPr>
  <p:slideViewPr>
    <p:cSldViewPr>
      <p:cViewPr>
        <p:scale>
          <a:sx n="50" d="100"/>
          <a:sy n="50" d="100"/>
        </p:scale>
        <p:origin x="-1086" y="-4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C9C31-43EC-4493-81D4-2DBD8793162A}" type="datetimeFigureOut">
              <a:rPr lang="es-ES" smtClean="0"/>
              <a:pPr/>
              <a:t>02/07/2012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C4405-00C0-4CB4-BC56-4473DC83DC2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C9C31-43EC-4493-81D4-2DBD8793162A}" type="datetimeFigureOut">
              <a:rPr lang="es-ES" smtClean="0"/>
              <a:pPr/>
              <a:t>02/07/2012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C4405-00C0-4CB4-BC56-4473DC83DC2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C9C31-43EC-4493-81D4-2DBD8793162A}" type="datetimeFigureOut">
              <a:rPr lang="es-ES" smtClean="0"/>
              <a:pPr/>
              <a:t>02/07/2012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C4405-00C0-4CB4-BC56-4473DC83DC2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C9C31-43EC-4493-81D4-2DBD8793162A}" type="datetimeFigureOut">
              <a:rPr lang="es-ES" smtClean="0"/>
              <a:pPr/>
              <a:t>02/07/2012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C4405-00C0-4CB4-BC56-4473DC83DC2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C9C31-43EC-4493-81D4-2DBD8793162A}" type="datetimeFigureOut">
              <a:rPr lang="es-ES" smtClean="0"/>
              <a:pPr/>
              <a:t>02/07/2012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C4405-00C0-4CB4-BC56-4473DC83DC2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C9C31-43EC-4493-81D4-2DBD8793162A}" type="datetimeFigureOut">
              <a:rPr lang="es-ES" smtClean="0"/>
              <a:pPr/>
              <a:t>02/07/2012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C4405-00C0-4CB4-BC56-4473DC83DC2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C9C31-43EC-4493-81D4-2DBD8793162A}" type="datetimeFigureOut">
              <a:rPr lang="es-ES" smtClean="0"/>
              <a:pPr/>
              <a:t>02/07/2012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C4405-00C0-4CB4-BC56-4473DC83DC2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C9C31-43EC-4493-81D4-2DBD8793162A}" type="datetimeFigureOut">
              <a:rPr lang="es-ES" smtClean="0"/>
              <a:pPr/>
              <a:t>02/07/2012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C4405-00C0-4CB4-BC56-4473DC83DC2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C9C31-43EC-4493-81D4-2DBD8793162A}" type="datetimeFigureOut">
              <a:rPr lang="es-ES" smtClean="0"/>
              <a:pPr/>
              <a:t>02/07/2012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C4405-00C0-4CB4-BC56-4473DC83DC2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C9C31-43EC-4493-81D4-2DBD8793162A}" type="datetimeFigureOut">
              <a:rPr lang="es-ES" smtClean="0"/>
              <a:pPr/>
              <a:t>02/07/2012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C4405-00C0-4CB4-BC56-4473DC83DC2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C9C31-43EC-4493-81D4-2DBD8793162A}" type="datetimeFigureOut">
              <a:rPr lang="es-ES" smtClean="0"/>
              <a:pPr/>
              <a:t>02/07/2012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C4405-00C0-4CB4-BC56-4473DC83DC2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794EC4-537A-4084-AE3E-FBC510D3FD7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6C9C31-43EC-4493-81D4-2DBD8793162A}" type="datetimeFigureOut">
              <a:rPr lang="es-ES" smtClean="0"/>
              <a:pPr/>
              <a:t>02/07/2012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9C4405-00C0-4CB4-BC56-4473DC83DC2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1BAB909-29C0-4325-841C-7841484AB94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28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29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30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86720-svetik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6189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Forma en L"/>
          <p:cNvSpPr/>
          <p:nvPr/>
        </p:nvSpPr>
        <p:spPr>
          <a:xfrm rot="2449507">
            <a:off x="1134508" y="772368"/>
            <a:ext cx="4660437" cy="5205123"/>
          </a:xfrm>
          <a:prstGeom prst="corner">
            <a:avLst>
              <a:gd name="adj1" fmla="val 12938"/>
              <a:gd name="adj2" fmla="val 11164"/>
            </a:avLst>
          </a:prstGeom>
          <a:solidFill>
            <a:srgbClr val="FF00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96850" h="1524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Forma en L"/>
          <p:cNvSpPr/>
          <p:nvPr/>
        </p:nvSpPr>
        <p:spPr>
          <a:xfrm rot="8342970" flipV="1">
            <a:off x="3239440" y="802029"/>
            <a:ext cx="4718166" cy="5138580"/>
          </a:xfrm>
          <a:prstGeom prst="corner">
            <a:avLst>
              <a:gd name="adj1" fmla="val 13041"/>
              <a:gd name="adj2" fmla="val 11211"/>
            </a:avLst>
          </a:prstGeom>
          <a:solidFill>
            <a:srgbClr val="FF00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524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Forma en L"/>
          <p:cNvSpPr/>
          <p:nvPr/>
        </p:nvSpPr>
        <p:spPr>
          <a:xfrm rot="2449507">
            <a:off x="2188043" y="1744941"/>
            <a:ext cx="2880829" cy="3379940"/>
          </a:xfrm>
          <a:prstGeom prst="corner">
            <a:avLst>
              <a:gd name="adj1" fmla="val 18405"/>
              <a:gd name="adj2" fmla="val 16853"/>
            </a:avLst>
          </a:prstGeom>
          <a:solidFill>
            <a:srgbClr val="00B05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96850" h="1524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Forma en L"/>
          <p:cNvSpPr/>
          <p:nvPr/>
        </p:nvSpPr>
        <p:spPr>
          <a:xfrm rot="8342970" flipV="1">
            <a:off x="3437283" y="1672802"/>
            <a:ext cx="3342148" cy="3453190"/>
          </a:xfrm>
          <a:prstGeom prst="corner">
            <a:avLst>
              <a:gd name="adj1" fmla="val 14105"/>
              <a:gd name="adj2" fmla="val 13364"/>
            </a:avLst>
          </a:prstGeom>
          <a:solidFill>
            <a:srgbClr val="00B05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524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Forma en L"/>
          <p:cNvSpPr/>
          <p:nvPr/>
        </p:nvSpPr>
        <p:spPr>
          <a:xfrm rot="2449507">
            <a:off x="3149617" y="2188354"/>
            <a:ext cx="1844634" cy="2235816"/>
          </a:xfrm>
          <a:prstGeom prst="corner">
            <a:avLst>
              <a:gd name="adj1" fmla="val 24232"/>
              <a:gd name="adj2" fmla="val 22467"/>
            </a:avLst>
          </a:prstGeom>
          <a:solidFill>
            <a:srgbClr val="FF00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96850" h="1524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Forma en L"/>
          <p:cNvSpPr/>
          <p:nvPr/>
        </p:nvSpPr>
        <p:spPr>
          <a:xfrm rot="8342970" flipV="1">
            <a:off x="3983239" y="2191962"/>
            <a:ext cx="1825707" cy="2155017"/>
          </a:xfrm>
          <a:prstGeom prst="corner">
            <a:avLst>
              <a:gd name="adj1" fmla="val 19205"/>
              <a:gd name="adj2" fmla="val 17780"/>
            </a:avLst>
          </a:prstGeom>
          <a:solidFill>
            <a:srgbClr val="FF00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524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5602" name="Picture 2" descr="http://static1.glowtxt.com/data1/e/8/2/e822d6c7037aa15e2aa3ba357f397f9d48179ad7cc216d6b4f4b2b3930ab6a2bbab6e24596830b6774d845f8fb80cb9adaf68497692e4a20f15c8c32d1fb5c678cc99641c788e414c99258f5.gif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chemeClr val="tx2">
                <a:tint val="45000"/>
                <a:satMod val="400000"/>
              </a:schemeClr>
            </a:duotone>
            <a:lum bright="10000" contrast="40000"/>
          </a:blip>
          <a:srcRect/>
          <a:stretch>
            <a:fillRect/>
          </a:stretch>
        </p:blipFill>
        <p:spPr bwMode="auto">
          <a:xfrm>
            <a:off x="5286380" y="0"/>
            <a:ext cx="3452349" cy="3064586"/>
          </a:xfrm>
          <a:prstGeom prst="rect">
            <a:avLst/>
          </a:prstGeom>
          <a:noFill/>
        </p:spPr>
      </p:pic>
    </p:spTree>
  </p:cSld>
  <p:clrMapOvr>
    <a:masterClrMapping/>
  </p:clrMapOvr>
  <p:transition advTm="15000">
    <p:sndAc>
      <p:stSnd>
        <p:snd r:embed="rId2" name="Mi Casita de Pape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000"/>
                            </p:stCondLst>
                            <p:childTnLst>
                              <p:par>
                                <p:cTn id="37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85151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2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1357290" cy="6858000"/>
          </a:xfrm>
          <a:prstGeom prst="rect">
            <a:avLst/>
          </a:prstGeom>
          <a:solidFill>
            <a:srgbClr val="FFCC66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47650" h="1968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357290" y="0"/>
            <a:ext cx="1357290" cy="6858000"/>
          </a:xfrm>
          <a:prstGeom prst="rect">
            <a:avLst/>
          </a:prstGeom>
          <a:solidFill>
            <a:srgbClr val="FFCC66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47650" h="1968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714612" y="0"/>
            <a:ext cx="1357290" cy="6858000"/>
          </a:xfrm>
          <a:prstGeom prst="rect">
            <a:avLst/>
          </a:prstGeom>
          <a:solidFill>
            <a:srgbClr val="FFCC66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47650" h="1968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071934" y="0"/>
            <a:ext cx="1357290" cy="6858000"/>
          </a:xfrm>
          <a:prstGeom prst="rect">
            <a:avLst/>
          </a:prstGeom>
          <a:solidFill>
            <a:srgbClr val="FFCC66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47650" h="1968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5429256" y="0"/>
            <a:ext cx="1357290" cy="6858000"/>
          </a:xfrm>
          <a:prstGeom prst="rect">
            <a:avLst/>
          </a:prstGeom>
          <a:solidFill>
            <a:srgbClr val="FFCC66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47650" h="1968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6786578" y="0"/>
            <a:ext cx="1214446" cy="6858000"/>
          </a:xfrm>
          <a:prstGeom prst="rect">
            <a:avLst/>
          </a:prstGeom>
          <a:solidFill>
            <a:srgbClr val="FFCC66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47650" h="1968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8001024" y="0"/>
            <a:ext cx="1142976" cy="6858000"/>
          </a:xfrm>
          <a:prstGeom prst="rect">
            <a:avLst/>
          </a:prstGeom>
          <a:solidFill>
            <a:srgbClr val="FFCC66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47650" h="1968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90871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47650" h="1968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91233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C66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47650" h="1968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91591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847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47650" h="1968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87731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0211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20049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47650" h="1968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88867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206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47650" h="1968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91051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8" y="0"/>
            <a:ext cx="91380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2D05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47650" h="1968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91235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847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47650" h="1968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91049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47650" h="1968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91412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806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lumMod val="65000"/>
              <a:lumOff val="3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47650" h="1968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91234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47650" h="1968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91401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47650" h="1968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91593-svetik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380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lumMod val="50000"/>
              <a:lumOff val="5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47650" h="1968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>
    <p:sndAc>
      <p:stSnd>
        <p:snd r:embed="rId2" name="Mi Casita de Pape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91836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47650" h="1968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91842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47650" h="1968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92013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2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47650" h="1968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92016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8" y="0"/>
            <a:ext cx="91380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221C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47650" h="1968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92694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47650" h="1968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92198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47650" h="1968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92371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47650" h="1968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92701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47650" h="1968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>
              <a:lumMod val="75000"/>
              <a:lumOff val="2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92699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80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20049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47650" h="1968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428596" y="6143644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sz="2400" dirty="0">
              <a:ln>
                <a:solidFill>
                  <a:sysClr val="windowText" lastClr="000000"/>
                </a:solidFill>
              </a:ln>
              <a:gradFill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92862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47650" h="1968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5" grpId="2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92702-svetik.jpg"/>
          <p:cNvPicPr>
            <a:picLocks noChangeAspect="1"/>
          </p:cNvPicPr>
          <p:nvPr/>
        </p:nvPicPr>
        <p:blipFill>
          <a:blip r:embed="rId2">
            <a:lum bright="10000"/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20049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47650" h="1968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5" grpId="2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93082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44000" cy="684902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47650" h="1968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5286639" y="5988903"/>
            <a:ext cx="377859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CC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Francisco del Olmo-Jazmín</a:t>
            </a:r>
          </a:p>
          <a:p>
            <a:endParaRPr lang="es-ES" sz="2400" dirty="0">
              <a:latin typeface="Harrington" pitchFamily="82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ASITAS PARA SOÑA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CASITAS PARA SOÑAR</Template>
  <TotalTime>0</TotalTime>
  <Words>63</Words>
  <Application>Microsoft Office PowerPoint</Application>
  <PresentationFormat>Presentación en pantalla (4:3)</PresentationFormat>
  <Paragraphs>29</Paragraphs>
  <Slides>27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29" baseType="lpstr">
      <vt:lpstr>CASITAS PARA SOÑAR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2012-07-02T18:41:30Z</dcterms:created>
  <dcterms:modified xsi:type="dcterms:W3CDTF">2012-07-02T18:48:08Z</dcterms:modified>
</cp:coreProperties>
</file>