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41" r:id="rId1"/>
    <p:sldMasterId id="2147485153" r:id="rId2"/>
    <p:sldMasterId id="2147485165" r:id="rId3"/>
  </p:sldMasterIdLst>
  <p:notesMasterIdLst>
    <p:notesMasterId r:id="rId9"/>
  </p:notesMasterIdLst>
  <p:sldIdLst>
    <p:sldId id="497" r:id="rId4"/>
    <p:sldId id="498" r:id="rId5"/>
    <p:sldId id="499" r:id="rId6"/>
    <p:sldId id="500" r:id="rId7"/>
    <p:sldId id="501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7575"/>
    <a:srgbClr val="6B9EDB"/>
    <a:srgbClr val="9DBEE7"/>
    <a:srgbClr val="BFD5EF"/>
    <a:srgbClr val="A2CDF4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71" autoAdjust="0"/>
    <p:restoredTop sz="98958" autoAdjust="0"/>
  </p:normalViewPr>
  <p:slideViewPr>
    <p:cSldViewPr showGuides="1">
      <p:cViewPr>
        <p:scale>
          <a:sx n="91" d="100"/>
          <a:sy n="91" d="100"/>
        </p:scale>
        <p:origin x="360" y="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26/09/2015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99896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42108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83539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6413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47030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70143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7796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88135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69745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2988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50083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0213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2162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498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393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476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07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7893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2781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317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558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26/09/2015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914378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251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166" indent="0" algn="ctr">
              <a:buNone/>
              <a:defRPr/>
            </a:lvl2pPr>
            <a:lvl3pPr marL="914333" indent="0" algn="ctr">
              <a:buNone/>
              <a:defRPr/>
            </a:lvl3pPr>
            <a:lvl4pPr marL="1371498" indent="0" algn="ctr">
              <a:buNone/>
              <a:defRPr/>
            </a:lvl4pPr>
            <a:lvl5pPr marL="1828664" indent="0" algn="ctr">
              <a:buNone/>
              <a:defRPr/>
            </a:lvl5pPr>
            <a:lvl6pPr marL="2285829" indent="0" algn="ctr">
              <a:buNone/>
              <a:defRPr/>
            </a:lvl6pPr>
            <a:lvl7pPr marL="2742995" indent="0" algn="ctr">
              <a:buNone/>
              <a:defRPr/>
            </a:lvl7pPr>
            <a:lvl8pPr marL="3200160" indent="0" algn="ctr">
              <a:buNone/>
              <a:defRPr/>
            </a:lvl8pPr>
            <a:lvl9pPr marL="36573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973809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755947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166" indent="0">
              <a:buNone/>
              <a:defRPr sz="1800"/>
            </a:lvl2pPr>
            <a:lvl3pPr marL="914333" indent="0">
              <a:buNone/>
              <a:defRPr sz="1600"/>
            </a:lvl3pPr>
            <a:lvl4pPr marL="1371498" indent="0">
              <a:buNone/>
              <a:defRPr sz="1400"/>
            </a:lvl4pPr>
            <a:lvl5pPr marL="1828664" indent="0">
              <a:buNone/>
              <a:defRPr sz="1400"/>
            </a:lvl5pPr>
            <a:lvl6pPr marL="2285829" indent="0">
              <a:buNone/>
              <a:defRPr sz="1400"/>
            </a:lvl6pPr>
            <a:lvl7pPr marL="2742995" indent="0">
              <a:buNone/>
              <a:defRPr sz="1400"/>
            </a:lvl7pPr>
            <a:lvl8pPr marL="3200160" indent="0">
              <a:buNone/>
              <a:defRPr sz="1400"/>
            </a:lvl8pPr>
            <a:lvl9pPr marL="3657326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911619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149386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1253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195392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86400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47267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166" indent="0">
              <a:buNone/>
              <a:defRPr sz="2800"/>
            </a:lvl2pPr>
            <a:lvl3pPr marL="914333" indent="0">
              <a:buNone/>
              <a:defRPr sz="2400"/>
            </a:lvl3pPr>
            <a:lvl4pPr marL="1371498" indent="0">
              <a:buNone/>
              <a:defRPr sz="2000"/>
            </a:lvl4pPr>
            <a:lvl5pPr marL="1828664" indent="0">
              <a:buNone/>
              <a:defRPr sz="2000"/>
            </a:lvl5pPr>
            <a:lvl6pPr marL="2285829" indent="0">
              <a:buNone/>
              <a:defRPr sz="2000"/>
            </a:lvl6pPr>
            <a:lvl7pPr marL="2742995" indent="0">
              <a:buNone/>
              <a:defRPr sz="2000"/>
            </a:lvl7pPr>
            <a:lvl8pPr marL="3200160" indent="0">
              <a:buNone/>
              <a:defRPr sz="2000"/>
            </a:lvl8pPr>
            <a:lvl9pPr marL="3657326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182578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38233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7589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7DDCA8D1-5405-4961-A25F-5A0224DDFACA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fld id="{EBF3BB45-73F8-429B-9A46-B8E87E1E9408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25262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42" r:id="rId1"/>
    <p:sldLayoutId id="2147485143" r:id="rId2"/>
    <p:sldLayoutId id="2147485144" r:id="rId3"/>
    <p:sldLayoutId id="2147485145" r:id="rId4"/>
    <p:sldLayoutId id="2147485146" r:id="rId5"/>
    <p:sldLayoutId id="2147485147" r:id="rId6"/>
    <p:sldLayoutId id="2147485148" r:id="rId7"/>
    <p:sldLayoutId id="2147485149" r:id="rId8"/>
    <p:sldLayoutId id="2147485150" r:id="rId9"/>
    <p:sldLayoutId id="2147485151" r:id="rId10"/>
    <p:sldLayoutId id="214748515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</a:pPr>
              <a:t>26/09/2015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0626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  <p:sldLayoutId id="2147485155" r:id="rId2"/>
    <p:sldLayoutId id="2147485156" r:id="rId3"/>
    <p:sldLayoutId id="2147485157" r:id="rId4"/>
    <p:sldLayoutId id="2147485158" r:id="rId5"/>
    <p:sldLayoutId id="2147485159" r:id="rId6"/>
    <p:sldLayoutId id="2147485160" r:id="rId7"/>
    <p:sldLayoutId id="2147485161" r:id="rId8"/>
    <p:sldLayoutId id="2147485162" r:id="rId9"/>
    <p:sldLayoutId id="2147485163" r:id="rId10"/>
    <p:sldLayoutId id="2147485164" r:id="rId11"/>
  </p:sldLayoutIdLst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 defTabSz="914378"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5409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  <p:sldLayoutId id="2147485167" r:id="rId2"/>
    <p:sldLayoutId id="2147485168" r:id="rId3"/>
    <p:sldLayoutId id="2147485169" r:id="rId4"/>
    <p:sldLayoutId id="2147485170" r:id="rId5"/>
    <p:sldLayoutId id="2147485171" r:id="rId6"/>
    <p:sldLayoutId id="2147485172" r:id="rId7"/>
    <p:sldLayoutId id="2147485173" r:id="rId8"/>
    <p:sldLayoutId id="2147485174" r:id="rId9"/>
    <p:sldLayoutId id="2147485175" r:id="rId10"/>
    <p:sldLayoutId id="21474851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6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3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9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6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75" indent="-34287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95" indent="-285729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915" indent="-228582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080" indent="-228582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246" indent="-228582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411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578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744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909" indent="-228582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3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9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5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gi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12" Type="http://schemas.openxmlformats.org/officeDocument/2006/relationships/image" Target="../media/image8.jpg"/><Relationship Id="rId17" Type="http://schemas.openxmlformats.org/officeDocument/2006/relationships/image" Target="../media/image13.JPG"/><Relationship Id="rId2" Type="http://schemas.openxmlformats.org/officeDocument/2006/relationships/video" Target="../media/media1.mp4"/><Relationship Id="rId16" Type="http://schemas.openxmlformats.org/officeDocument/2006/relationships/image" Target="../media/image12.png"/><Relationship Id="rId1" Type="http://schemas.microsoft.com/office/2007/relationships/media" Target="../media/media1.mp4"/><Relationship Id="rId6" Type="http://schemas.microsoft.com/office/2007/relationships/hdphoto" Target="../media/hdphoto2.wdp"/><Relationship Id="rId11" Type="http://schemas.openxmlformats.org/officeDocument/2006/relationships/image" Target="../media/image7.jpg"/><Relationship Id="rId5" Type="http://schemas.openxmlformats.org/officeDocument/2006/relationships/image" Target="../media/image4.png"/><Relationship Id="rId15" Type="http://schemas.openxmlformats.org/officeDocument/2006/relationships/image" Target="../media/image11.png"/><Relationship Id="rId10" Type="http://schemas.microsoft.com/office/2007/relationships/hdphoto" Target="../media/hdphoto4.wdp"/><Relationship Id="rId4" Type="http://schemas.openxmlformats.org/officeDocument/2006/relationships/image" Target="../media/image3.jpg"/><Relationship Id="rId9" Type="http://schemas.openxmlformats.org/officeDocument/2006/relationships/image" Target="../media/image6.png"/><Relationship Id="rId1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12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11" Type="http://schemas.openxmlformats.org/officeDocument/2006/relationships/image" Target="../media/image21.jpg"/><Relationship Id="rId5" Type="http://schemas.openxmlformats.org/officeDocument/2006/relationships/image" Target="../media/image15.jpg"/><Relationship Id="rId10" Type="http://schemas.openxmlformats.org/officeDocument/2006/relationships/image" Target="../media/image20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5.jp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5" Type="http://schemas.openxmlformats.org/officeDocument/2006/relationships/image" Target="../media/image33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/>
          <p:cNvSpPr/>
          <p:nvPr/>
        </p:nvSpPr>
        <p:spPr>
          <a:xfrm>
            <a:off x="143107" y="4146794"/>
            <a:ext cx="5905784" cy="923330"/>
          </a:xfrm>
          <a:prstGeom prst="rect">
            <a:avLst/>
          </a:prstGeom>
          <a:noFill/>
        </p:spPr>
        <p:txBody>
          <a:bodyPr wrap="none" lIns="91440" tIns="45720" rIns="91440" bIns="45720" num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kern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Tolantongo</a:t>
            </a:r>
            <a:r>
              <a:rPr lang="es-ES" sz="5400" b="1" kern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, México</a:t>
            </a: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550" y="71893"/>
            <a:ext cx="1360931" cy="555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1203" y="832347"/>
            <a:ext cx="4415372" cy="784830"/>
          </a:xfrm>
          <a:custGeom>
            <a:avLst/>
            <a:gdLst>
              <a:gd name="connsiteX0" fmla="*/ 0 w 2305844"/>
              <a:gd name="connsiteY0" fmla="*/ 0 h 1600438"/>
              <a:gd name="connsiteX1" fmla="*/ 2305844 w 2305844"/>
              <a:gd name="connsiteY1" fmla="*/ 0 h 1600438"/>
              <a:gd name="connsiteX2" fmla="*/ 2305844 w 2305844"/>
              <a:gd name="connsiteY2" fmla="*/ 1600438 h 1600438"/>
              <a:gd name="connsiteX3" fmla="*/ 0 w 2305844"/>
              <a:gd name="connsiteY3" fmla="*/ 1600438 h 1600438"/>
              <a:gd name="connsiteX4" fmla="*/ 0 w 2305844"/>
              <a:gd name="connsiteY4" fmla="*/ 0 h 1600438"/>
              <a:gd name="connsiteX0" fmla="*/ 13063 w 2305844"/>
              <a:gd name="connsiteY0" fmla="*/ 156754 h 1600438"/>
              <a:gd name="connsiteX1" fmla="*/ 2305844 w 2305844"/>
              <a:gd name="connsiteY1" fmla="*/ 0 h 1600438"/>
              <a:gd name="connsiteX2" fmla="*/ 2305844 w 2305844"/>
              <a:gd name="connsiteY2" fmla="*/ 1600438 h 1600438"/>
              <a:gd name="connsiteX3" fmla="*/ 0 w 2305844"/>
              <a:gd name="connsiteY3" fmla="*/ 1600438 h 1600438"/>
              <a:gd name="connsiteX4" fmla="*/ 13063 w 2305844"/>
              <a:gd name="connsiteY4" fmla="*/ 156754 h 1600438"/>
              <a:gd name="connsiteX0" fmla="*/ 13063 w 2305844"/>
              <a:gd name="connsiteY0" fmla="*/ 209006 h 1652690"/>
              <a:gd name="connsiteX1" fmla="*/ 2279719 w 2305844"/>
              <a:gd name="connsiteY1" fmla="*/ 0 h 1652690"/>
              <a:gd name="connsiteX2" fmla="*/ 2305844 w 2305844"/>
              <a:gd name="connsiteY2" fmla="*/ 1652690 h 1652690"/>
              <a:gd name="connsiteX3" fmla="*/ 0 w 2305844"/>
              <a:gd name="connsiteY3" fmla="*/ 1652690 h 1652690"/>
              <a:gd name="connsiteX4" fmla="*/ 13063 w 2305844"/>
              <a:gd name="connsiteY4" fmla="*/ 209006 h 1652690"/>
              <a:gd name="connsiteX0" fmla="*/ 0 w 2345033"/>
              <a:gd name="connsiteY0" fmla="*/ 551573 h 1652690"/>
              <a:gd name="connsiteX1" fmla="*/ 2318908 w 2345033"/>
              <a:gd name="connsiteY1" fmla="*/ 0 h 1652690"/>
              <a:gd name="connsiteX2" fmla="*/ 2345033 w 2345033"/>
              <a:gd name="connsiteY2" fmla="*/ 1652690 h 1652690"/>
              <a:gd name="connsiteX3" fmla="*/ 39189 w 2345033"/>
              <a:gd name="connsiteY3" fmla="*/ 1652690 h 1652690"/>
              <a:gd name="connsiteX4" fmla="*/ 0 w 2345033"/>
              <a:gd name="connsiteY4" fmla="*/ 551573 h 1652690"/>
              <a:gd name="connsiteX0" fmla="*/ 0 w 2345033"/>
              <a:gd name="connsiteY0" fmla="*/ 828889 h 1930006"/>
              <a:gd name="connsiteX1" fmla="*/ 2318908 w 2345033"/>
              <a:gd name="connsiteY1" fmla="*/ 0 h 1930006"/>
              <a:gd name="connsiteX2" fmla="*/ 2345033 w 2345033"/>
              <a:gd name="connsiteY2" fmla="*/ 1930006 h 1930006"/>
              <a:gd name="connsiteX3" fmla="*/ 39189 w 2345033"/>
              <a:gd name="connsiteY3" fmla="*/ 1930006 h 1930006"/>
              <a:gd name="connsiteX4" fmla="*/ 0 w 2345033"/>
              <a:gd name="connsiteY4" fmla="*/ 828889 h 1930006"/>
              <a:gd name="connsiteX0" fmla="*/ 0 w 2410227"/>
              <a:gd name="connsiteY0" fmla="*/ 0 h 2187519"/>
              <a:gd name="connsiteX1" fmla="*/ 2384102 w 2410227"/>
              <a:gd name="connsiteY1" fmla="*/ 257513 h 2187519"/>
              <a:gd name="connsiteX2" fmla="*/ 2410227 w 2410227"/>
              <a:gd name="connsiteY2" fmla="*/ 2187519 h 2187519"/>
              <a:gd name="connsiteX3" fmla="*/ 104383 w 2410227"/>
              <a:gd name="connsiteY3" fmla="*/ 2187519 h 2187519"/>
              <a:gd name="connsiteX4" fmla="*/ 0 w 2410227"/>
              <a:gd name="connsiteY4" fmla="*/ 0 h 2187519"/>
              <a:gd name="connsiteX0" fmla="*/ 0 w 2410227"/>
              <a:gd name="connsiteY0" fmla="*/ 0 h 2187519"/>
              <a:gd name="connsiteX1" fmla="*/ 2384102 w 2410227"/>
              <a:gd name="connsiteY1" fmla="*/ 257513 h 2187519"/>
              <a:gd name="connsiteX2" fmla="*/ 2410227 w 2410227"/>
              <a:gd name="connsiteY2" fmla="*/ 2187519 h 2187519"/>
              <a:gd name="connsiteX3" fmla="*/ 104383 w 2410227"/>
              <a:gd name="connsiteY3" fmla="*/ 2187519 h 2187519"/>
              <a:gd name="connsiteX4" fmla="*/ 0 w 2410227"/>
              <a:gd name="connsiteY4" fmla="*/ 0 h 2187519"/>
              <a:gd name="connsiteX0" fmla="*/ 0 w 2410227"/>
              <a:gd name="connsiteY0" fmla="*/ 0 h 2187519"/>
              <a:gd name="connsiteX1" fmla="*/ 2384102 w 2410227"/>
              <a:gd name="connsiteY1" fmla="*/ 257513 h 2187519"/>
              <a:gd name="connsiteX2" fmla="*/ 2410227 w 2410227"/>
              <a:gd name="connsiteY2" fmla="*/ 2187519 h 2187519"/>
              <a:gd name="connsiteX3" fmla="*/ 76306 w 2410227"/>
              <a:gd name="connsiteY3" fmla="*/ 2038905 h 2187519"/>
              <a:gd name="connsiteX4" fmla="*/ 0 w 2410227"/>
              <a:gd name="connsiteY4" fmla="*/ 0 h 2187519"/>
              <a:gd name="connsiteX0" fmla="*/ 190524 w 2333921"/>
              <a:gd name="connsiteY0" fmla="*/ 0 h 2021875"/>
              <a:gd name="connsiteX1" fmla="*/ 2307796 w 2333921"/>
              <a:gd name="connsiteY1" fmla="*/ 91869 h 2021875"/>
              <a:gd name="connsiteX2" fmla="*/ 2333921 w 2333921"/>
              <a:gd name="connsiteY2" fmla="*/ 2021875 h 2021875"/>
              <a:gd name="connsiteX3" fmla="*/ 0 w 2333921"/>
              <a:gd name="connsiteY3" fmla="*/ 1873261 h 2021875"/>
              <a:gd name="connsiteX4" fmla="*/ 190524 w 2333921"/>
              <a:gd name="connsiteY4" fmla="*/ 0 h 2021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33921" h="2021875">
                <a:moveTo>
                  <a:pt x="190524" y="0"/>
                </a:moveTo>
                <a:lnTo>
                  <a:pt x="2307796" y="91869"/>
                </a:lnTo>
                <a:lnTo>
                  <a:pt x="2333921" y="2021875"/>
                </a:lnTo>
                <a:lnTo>
                  <a:pt x="0" y="1873261"/>
                </a:lnTo>
                <a:lnTo>
                  <a:pt x="190524" y="0"/>
                </a:lnTo>
                <a:close/>
              </a:path>
            </a:pathLst>
          </a:cu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500" b="1" kern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/>
              </a:rPr>
              <a:t>Pozas Y Grutas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-4254" y="-10236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" sz="135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s-MX" sz="13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05332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  <p:sndAc>
          <p:stSnd>
            <p:snd r:embed="rId2" name="Eagle One-Eagle - Playas de ensueño-1.wav"/>
          </p:stSnd>
        </p:sndAc>
      </p:transition>
    </mc:Choice>
    <mc:Fallback xmlns="">
      <p:transition spd="slow" advTm="0">
        <p:fade/>
        <p:sndAc>
          <p:stSnd>
            <p:snd r:embed="rId6" name="Eagle One-Eagle - Playas de ensueñ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191" y="-5441"/>
            <a:ext cx="9199522" cy="51435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97" y="-5441"/>
            <a:ext cx="9194037" cy="51435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81" y="-5441"/>
            <a:ext cx="9193026" cy="51435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82" y="-5441"/>
            <a:ext cx="9193026" cy="51435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893" y="-9178"/>
            <a:ext cx="9237833" cy="5143500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-81893" y="-10236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" sz="135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s-MX" sz="135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5" y="0"/>
            <a:ext cx="4604294" cy="51435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00" y="1"/>
            <a:ext cx="4559300" cy="5143499"/>
          </a:xfrm>
          <a:prstGeom prst="rect">
            <a:avLst/>
          </a:prstGeom>
        </p:spPr>
      </p:pic>
      <p:pic>
        <p:nvPicPr>
          <p:cNvPr id="25" name="11417660_1020303744649358_243838260_n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514475" y="793377"/>
            <a:ext cx="6172200" cy="3659206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247946"/>
            <a:ext cx="7858125" cy="4766967"/>
          </a:xfrm>
          <a:prstGeom prst="rect">
            <a:avLst/>
          </a:prstGeom>
        </p:spPr>
      </p:pic>
      <p:pic>
        <p:nvPicPr>
          <p:cNvPr id="35" name="Marcador de contenido 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82" y="-5440"/>
            <a:ext cx="9193027" cy="513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87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" presetClass="exit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16" presetClass="exit" presetSubtype="37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0"/>
                            </p:stCondLst>
                            <p:childTnLst>
                              <p:par>
                                <p:cTn id="26" presetID="45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3" presetClass="exit" presetSubtype="5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0"/>
                            </p:stCondLst>
                            <p:childTnLst>
                              <p:par>
                                <p:cTn id="44" presetID="17" presetClass="exit" presetSubtype="1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0"/>
                            </p:stCondLst>
                            <p:childTnLst>
                              <p:par>
                                <p:cTn id="61" presetID="17" presetClass="exit" presetSubtype="8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0"/>
                            </p:stCondLst>
                            <p:childTnLst>
                              <p:par>
                                <p:cTn id="82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3" dur="16866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40661"/>
                            </p:stCondLst>
                            <p:childTnLst>
                              <p:par>
                                <p:cTn id="85" presetID="1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88" dur="1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8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43661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8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Marcador de conteni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96" y="-5440"/>
            <a:ext cx="9179927" cy="5139763"/>
          </a:xfrm>
          <a:prstGeom prst="rect">
            <a:avLst/>
          </a:prstGeom>
        </p:spPr>
      </p:pic>
      <p:pic>
        <p:nvPicPr>
          <p:cNvPr id="27" name="Marcador de conteni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82" y="0"/>
            <a:ext cx="9252054" cy="5143500"/>
          </a:xfrm>
          <a:prstGeom prst="rect">
            <a:avLst/>
          </a:prstGeom>
        </p:spPr>
      </p:pic>
      <p:pic>
        <p:nvPicPr>
          <p:cNvPr id="28" name="Marcador de conteni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82" y="-5441"/>
            <a:ext cx="9214798" cy="5143500"/>
          </a:xfrm>
          <a:prstGeom prst="rect">
            <a:avLst/>
          </a:prstGeom>
        </p:spPr>
      </p:pic>
      <p:pic>
        <p:nvPicPr>
          <p:cNvPr id="29" name="Marcador de conteni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82" y="-1"/>
            <a:ext cx="9252054" cy="5143501"/>
          </a:xfrm>
          <a:prstGeom prst="rect">
            <a:avLst/>
          </a:prstGeom>
        </p:spPr>
      </p:pic>
      <p:pic>
        <p:nvPicPr>
          <p:cNvPr id="30" name="Marcador de conteni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169" y="-27385"/>
            <a:ext cx="9241169" cy="5252527"/>
          </a:xfrm>
          <a:prstGeom prst="rect">
            <a:avLst/>
          </a:prstGeom>
        </p:spPr>
      </p:pic>
      <p:pic>
        <p:nvPicPr>
          <p:cNvPr id="31" name="Marcador de contenido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414" y="-27212"/>
            <a:ext cx="9274630" cy="5252354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170" y="-27385"/>
            <a:ext cx="9274631" cy="5252527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665" y="-27384"/>
            <a:ext cx="9281126" cy="5252526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384" y="-81643"/>
            <a:ext cx="9301846" cy="5306785"/>
          </a:xfrm>
          <a:prstGeom prst="rect">
            <a:avLst/>
          </a:prstGeom>
        </p:spPr>
      </p:pic>
      <p:sp>
        <p:nvSpPr>
          <p:cNvPr id="15" name="CuadroTexto 14"/>
          <p:cNvSpPr txBox="1"/>
          <p:nvPr/>
        </p:nvSpPr>
        <p:spPr>
          <a:xfrm>
            <a:off x="-81893" y="-10236"/>
            <a:ext cx="22313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</a:pPr>
            <a:r>
              <a:rPr lang="es-ES" sz="1350" dirty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s-MX" sz="135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666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sndAc>
          <p:stSnd>
            <p:snd r:embed="rId2" name="Eagle One-Eagle - My song of love-1.wav"/>
          </p:stSnd>
        </p:sndAc>
      </p:transition>
    </mc:Choice>
    <mc:Fallback xmlns="">
      <p:transition advTm="0">
        <p:sndAc>
          <p:stSnd>
            <p:snd r:embed="rId12" name="Eagle One-Eagle - My song of love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50" presetClass="exit" presetSubtype="0" accel="10000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21" presetClass="exit" presetSubtype="3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3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0"/>
                            </p:stCondLst>
                            <p:childTnLst>
                              <p:par>
                                <p:cTn id="44" presetID="31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ntr" presetSubtype="52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0"/>
                            </p:stCondLst>
                            <p:childTnLst>
                              <p:par>
                                <p:cTn id="58" presetID="6" presetClass="exit" presetSubtype="3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0"/>
                            </p:stCondLst>
                            <p:childTnLst>
                              <p:par>
                                <p:cTn id="65" presetID="17" presetClass="exit" presetSubtype="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0"/>
                            </p:stCondLst>
                            <p:childTnLst>
                              <p:par>
                                <p:cTn id="78" presetID="17" presetClass="exit" presetSubtype="1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1763688" y="415592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36352" y="4659983"/>
            <a:ext cx="150014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9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843808" y="87476"/>
            <a:ext cx="3384376" cy="4966997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Imagenes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y video 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De la red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Playas de ensueño 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My</a:t>
            </a:r>
            <a:r>
              <a:rPr lang="es-ES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song</a:t>
            </a:r>
            <a:r>
              <a:rPr lang="es-ES" sz="1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of </a:t>
            </a:r>
            <a:r>
              <a:rPr lang="es-ES" sz="1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love</a:t>
            </a:r>
            <a:endParaRPr lang="es-ES" sz="1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Johnny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Pearson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London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Promenade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Orchestra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minutos</a:t>
            </a:r>
          </a:p>
          <a:p>
            <a:pPr algn="ctr" defTabSz="914378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37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042830" y="2225502"/>
            <a:ext cx="5176417" cy="692498"/>
          </a:xfrm>
          <a:prstGeom prst="rect">
            <a:avLst/>
          </a:prstGeom>
          <a:noFill/>
        </p:spPr>
        <p:txBody>
          <a:bodyPr wrap="none" lIns="91440" tIns="45720" rIns="91440" bIns="4572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378"/>
            <a:r>
              <a:rPr lang="es-ES" sz="5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Pasenla</a:t>
            </a:r>
            <a:r>
              <a:rPr lang="es-ES" sz="5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444545" y="4371950"/>
            <a:ext cx="1033232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1563" y="4378921"/>
            <a:ext cx="137409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vista</a:t>
            </a:r>
          </a:p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449253" y="4378919"/>
            <a:ext cx="651140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Chao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32003" y="4378919"/>
            <a:ext cx="1656223" cy="33855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defTabSz="914378" fontAlgn="auto">
              <a:spcBef>
                <a:spcPts val="0"/>
              </a:spcBef>
              <a:spcAft>
                <a:spcPts val="0"/>
              </a:spcAft>
            </a:pP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1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1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1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3347865" y="4515966"/>
            <a:ext cx="1224136" cy="43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2520" y="5313480"/>
            <a:ext cx="304800" cy="228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6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7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7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36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7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378"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  <a:cs typeface="Arial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  <a:cs typeface="Arial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  <a:cs typeface="Arial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cs typeface="Arial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  <a:cs typeface="Arial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1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914378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  <a:cs typeface="Arial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cs typeface="Arial"/>
              </a:rPr>
              <a:t> </a:t>
            </a:r>
          </a:p>
          <a:p>
            <a:pPr defTabSz="914378"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  <a:cs typeface="Arial"/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defTabSz="914378" eaLnBrk="1" hangingPunct="1"/>
            <a:r>
              <a:rPr lang="es-ES_tradnl" altLang="es-MX" sz="800">
                <a:solidFill>
                  <a:srgbClr val="000000"/>
                </a:solidFill>
                <a:cs typeface="Arial"/>
              </a:rPr>
              <a:t>12:00</a:t>
            </a:r>
            <a:endParaRPr lang="es-MX" altLang="es-MX" sz="800">
              <a:solidFill>
                <a:srgbClr val="000000"/>
              </a:solidFill>
              <a:cs typeface="Arial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404"/>
            <a:ext cx="9144001" cy="51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473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1368</TotalTime>
  <Words>70</Words>
  <Application>Microsoft Office PowerPoint</Application>
  <PresentationFormat>Presentación en pantalla (16:9)</PresentationFormat>
  <Paragraphs>32</Paragraphs>
  <Slides>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</vt:i4>
      </vt:variant>
    </vt:vector>
  </HeadingPairs>
  <TitlesOfParts>
    <vt:vector size="18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Eaglenest</cp:lastModifiedBy>
  <cp:revision>138</cp:revision>
  <dcterms:created xsi:type="dcterms:W3CDTF">2015-03-21T13:32:37Z</dcterms:created>
  <dcterms:modified xsi:type="dcterms:W3CDTF">2015-09-26T13:20:45Z</dcterms:modified>
</cp:coreProperties>
</file>