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9" r:id="rId17"/>
    <p:sldId id="272" r:id="rId18"/>
    <p:sldId id="273" r:id="rId19"/>
    <p:sldId id="277" r:id="rId20"/>
    <p:sldId id="274" r:id="rId21"/>
    <p:sldId id="276" r:id="rId22"/>
    <p:sldId id="280" r:id="rId23"/>
    <p:sldId id="278" r:id="rId24"/>
    <p:sldId id="275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90" r:id="rId34"/>
    <p:sldId id="289" r:id="rId35"/>
    <p:sldId id="291" r:id="rId36"/>
    <p:sldId id="292" r:id="rId37"/>
    <p:sldId id="294" r:id="rId38"/>
    <p:sldId id="293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20" r:id="rId65"/>
    <p:sldId id="321" r:id="rId66"/>
    <p:sldId id="322" r:id="rId67"/>
    <p:sldId id="323" r:id="rId68"/>
    <p:sldId id="324" r:id="rId69"/>
    <p:sldId id="325" r:id="rId70"/>
    <p:sldId id="326" r:id="rId71"/>
    <p:sldId id="327" r:id="rId72"/>
    <p:sldId id="328" r:id="rId73"/>
    <p:sldId id="329" r:id="rId74"/>
    <p:sldId id="330" r:id="rId75"/>
    <p:sldId id="331" r:id="rId76"/>
    <p:sldId id="332" r:id="rId77"/>
    <p:sldId id="333" r:id="rId78"/>
    <p:sldId id="334" r:id="rId79"/>
    <p:sldId id="335" r:id="rId80"/>
    <p:sldId id="336" r:id="rId81"/>
    <p:sldId id="337" r:id="rId82"/>
    <p:sldId id="338" r:id="rId83"/>
    <p:sldId id="339" r:id="rId84"/>
    <p:sldId id="340" r:id="rId85"/>
    <p:sldId id="341" r:id="rId86"/>
    <p:sldId id="342" r:id="rId87"/>
    <p:sldId id="343" r:id="rId88"/>
    <p:sldId id="344" r:id="rId89"/>
    <p:sldId id="345" r:id="rId90"/>
    <p:sldId id="346" r:id="rId91"/>
    <p:sldId id="347" r:id="rId92"/>
    <p:sldId id="348" r:id="rId93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MF9mKA3z3OZVHrgpfqsEQ==" hashData="rYux8BrigHmaJu1zmKdzM7PQWm8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439" autoAdjust="0"/>
    <p:restoredTop sz="94660"/>
  </p:normalViewPr>
  <p:slideViewPr>
    <p:cSldViewPr snapToGrid="0">
      <p:cViewPr varScale="1">
        <p:scale>
          <a:sx n="35" d="100"/>
          <a:sy n="35" d="100"/>
        </p:scale>
        <p:origin x="-84" y="-16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97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5EBAC-D9EE-42D5-83A8-8B3B6719CB95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5E2B3-93B3-4F30-9178-4536EF45FB1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67500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5EBAC-D9EE-42D5-83A8-8B3B6719CB95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5E2B3-93B3-4F30-9178-4536EF45FB1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66962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5EBAC-D9EE-42D5-83A8-8B3B6719CB95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5E2B3-93B3-4F30-9178-4536EF45FB1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448986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5EBAC-D9EE-42D5-83A8-8B3B6719CB95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5E2B3-93B3-4F30-9178-4536EF45FB1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955613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5EBAC-D9EE-42D5-83A8-8B3B6719CB95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5E2B3-93B3-4F30-9178-4536EF45FB1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63895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5EBAC-D9EE-42D5-83A8-8B3B6719CB95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5E2B3-93B3-4F30-9178-4536EF45FB1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658797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5EBAC-D9EE-42D5-83A8-8B3B6719CB95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5E2B3-93B3-4F30-9178-4536EF45FB1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82980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5EBAC-D9EE-42D5-83A8-8B3B6719CB95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5E2B3-93B3-4F30-9178-4536EF45FB1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53047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5EBAC-D9EE-42D5-83A8-8B3B6719CB95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5E2B3-93B3-4F30-9178-4536EF45FB1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42280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5EBAC-D9EE-42D5-83A8-8B3B6719CB95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5E2B3-93B3-4F30-9178-4536EF45FB1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36151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5EBAC-D9EE-42D5-83A8-8B3B6719CB95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5E2B3-93B3-4F30-9178-4536EF45FB1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858744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C5EBAC-D9EE-42D5-83A8-8B3B6719CB95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45E2B3-93B3-4F30-9178-4536EF45FB1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58527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3.png"/><Relationship Id="rId10" Type="http://schemas.openxmlformats.org/officeDocument/2006/relationships/image" Target="../media/image9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060847" y="751344"/>
            <a:ext cx="1007030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La cascada de </a:t>
            </a:r>
            <a:r>
              <a:rPr lang="es-CO" i="1" dirty="0" err="1"/>
              <a:t>Detian</a:t>
            </a:r>
            <a:r>
              <a:rPr lang="es-CO" i="1" dirty="0"/>
              <a:t>, es un área escénica que se encuentra en </a:t>
            </a:r>
            <a:r>
              <a:rPr lang="es-CO" i="1" dirty="0" err="1"/>
              <a:t>Daxin</a:t>
            </a:r>
            <a:r>
              <a:rPr lang="es-CO" i="1" dirty="0"/>
              <a:t>, </a:t>
            </a:r>
            <a:r>
              <a:rPr lang="es-CO" i="1" dirty="0" err="1"/>
              <a:t>Chongzuo</a:t>
            </a:r>
            <a:r>
              <a:rPr lang="es-CO" i="1" dirty="0"/>
              <a:t>, Región Autónoma </a:t>
            </a:r>
            <a:r>
              <a:rPr lang="es-CO" i="1" dirty="0" err="1"/>
              <a:t>Zhuang</a:t>
            </a:r>
            <a:r>
              <a:rPr lang="es-CO" i="1" dirty="0"/>
              <a:t> de </a:t>
            </a:r>
            <a:r>
              <a:rPr lang="es-CO" i="1" dirty="0" err="1"/>
              <a:t>Guangxi</a:t>
            </a:r>
            <a:r>
              <a:rPr lang="es-CO" i="1" dirty="0"/>
              <a:t>, alrededor de 145 km </a:t>
            </a:r>
            <a:r>
              <a:rPr lang="es-CO" i="1" dirty="0" smtClean="0"/>
              <a:t>del </a:t>
            </a:r>
            <a:r>
              <a:rPr lang="es-CO" i="1" dirty="0"/>
              <a:t>centro de la ciudad de Nanning y la vecina Vietnam. En esta área escénica, hay más de 40 atracciones turísticas. Entre ellos, el más notable es la prohibición de </a:t>
            </a:r>
            <a:r>
              <a:rPr lang="es-CO" i="1" dirty="0" err="1"/>
              <a:t>Gioc-Detian</a:t>
            </a:r>
            <a:r>
              <a:rPr lang="es-CO" i="1" dirty="0"/>
              <a:t> Falls</a:t>
            </a:r>
            <a:r>
              <a:rPr lang="es-CO" i="1" dirty="0" smtClean="0"/>
              <a:t>. Esta </a:t>
            </a:r>
            <a:r>
              <a:rPr lang="es-CO" i="1" dirty="0"/>
              <a:t>cascada cruza la frontera entre China y Vietnam, y se une con el </a:t>
            </a:r>
            <a:r>
              <a:rPr lang="es-CO" i="1" dirty="0" err="1"/>
              <a:t>Gioc</a:t>
            </a:r>
            <a:r>
              <a:rPr lang="es-CO" i="1" dirty="0"/>
              <a:t> </a:t>
            </a:r>
            <a:r>
              <a:rPr lang="es-CO" i="1" dirty="0" err="1"/>
              <a:t>Ban</a:t>
            </a:r>
            <a:r>
              <a:rPr lang="es-CO" i="1" dirty="0"/>
              <a:t> en Vietnam. Con el buen nombre de la cascada transnacional segundo más grande del mundo, pasa por tres terrazas a medida que fluye desde lo alto. </a:t>
            </a:r>
            <a:r>
              <a:rPr lang="es-CO" i="1" dirty="0" smtClean="0"/>
              <a:t>Por </a:t>
            </a:r>
            <a:r>
              <a:rPr lang="es-CO" i="1" dirty="0"/>
              <a:t>debajo de la cascada es una piscina de profundidad a una anchura de más de 200 m </a:t>
            </a:r>
            <a:r>
              <a:rPr lang="es-CO" i="1" dirty="0" smtClean="0"/>
              <a:t>y </a:t>
            </a:r>
            <a:r>
              <a:rPr lang="es-CO" i="1" dirty="0"/>
              <a:t>una profundidad de más de 30 </a:t>
            </a:r>
            <a:r>
              <a:rPr lang="es-CO" i="1" dirty="0" smtClean="0"/>
              <a:t>m. </a:t>
            </a:r>
            <a:r>
              <a:rPr lang="es-CO" i="1" dirty="0"/>
              <a:t>Hay un gran número de peces grandes en la </a:t>
            </a:r>
            <a:r>
              <a:rPr lang="es-CO" i="1" dirty="0" smtClean="0"/>
              <a:t>piscina. </a:t>
            </a:r>
            <a:r>
              <a:rPr lang="es-CO" i="1" dirty="0"/>
              <a:t>Por lo tanto, los aldeanos que viven allí a menudo vienen a la piscina para la captura de peces</a:t>
            </a:r>
            <a:r>
              <a:rPr lang="es-CO" i="1" dirty="0" smtClean="0"/>
              <a:t>. Además </a:t>
            </a:r>
            <a:r>
              <a:rPr lang="es-CO" i="1" dirty="0"/>
              <a:t>de la cascada, hay muchas otras escenas atractivas a la espera de su visita, incluyendo el río </a:t>
            </a:r>
            <a:r>
              <a:rPr lang="es-CO" i="1" dirty="0" err="1"/>
              <a:t>Heishui</a:t>
            </a:r>
            <a:r>
              <a:rPr lang="es-CO" i="1" dirty="0"/>
              <a:t>, </a:t>
            </a:r>
            <a:r>
              <a:rPr lang="es-CO" i="1" dirty="0" err="1"/>
              <a:t>Qiaomiao</a:t>
            </a:r>
            <a:r>
              <a:rPr lang="es-CO" i="1" dirty="0"/>
              <a:t> lago, río </a:t>
            </a:r>
            <a:r>
              <a:rPr lang="es-CO" i="1" dirty="0" err="1"/>
              <a:t>Guichun</a:t>
            </a:r>
            <a:r>
              <a:rPr lang="es-CO" i="1" dirty="0"/>
              <a:t> Límite, </a:t>
            </a:r>
            <a:r>
              <a:rPr lang="es-CO" i="1" dirty="0" err="1"/>
              <a:t>Shatun</a:t>
            </a:r>
            <a:r>
              <a:rPr lang="es-CO" i="1" dirty="0"/>
              <a:t> Cascada, No.53 simple piedra y numerosas reliquias culturales y animales raros. Precipitaciones abundantes y temperaturas moderadas da vida a las plantas de hoja perenne que cubren el paisaje pintoresco. Otros lugares de interés recomendados en </a:t>
            </a:r>
            <a:r>
              <a:rPr lang="es-CO" i="1" dirty="0" err="1"/>
              <a:t>Detian</a:t>
            </a:r>
            <a:r>
              <a:rPr lang="es-CO" i="1" dirty="0"/>
              <a:t> área escénica son: </a:t>
            </a:r>
          </a:p>
          <a:p>
            <a:pPr algn="ctr"/>
            <a:r>
              <a:rPr lang="es-CO" b="1" i="1" dirty="0"/>
              <a:t>La </a:t>
            </a:r>
            <a:r>
              <a:rPr lang="es-CO" b="1" i="1" dirty="0" err="1"/>
              <a:t>Heishui</a:t>
            </a:r>
            <a:r>
              <a:rPr lang="es-CO" b="1" i="1" dirty="0"/>
              <a:t> río</a:t>
            </a:r>
            <a:r>
              <a:rPr lang="es-CO" i="1" dirty="0"/>
              <a:t>, llamado Río </a:t>
            </a:r>
            <a:r>
              <a:rPr lang="es-CO" i="1" dirty="0" smtClean="0"/>
              <a:t>de aguas Negras, </a:t>
            </a:r>
            <a:r>
              <a:rPr lang="es-CO" i="1" dirty="0"/>
              <a:t>está adornada por las plantas verdes y colinas peculiares. El agua, por supuesto, no es de color negro. Que recibió el nombre debido a las reflexiones de los árboles negro y colinas. Cuando está en un bote en el río </a:t>
            </a:r>
            <a:r>
              <a:rPr lang="es-CO" i="1" dirty="0" err="1"/>
              <a:t>Heishui</a:t>
            </a:r>
            <a:r>
              <a:rPr lang="es-CO" i="1" dirty="0"/>
              <a:t>, se puede ver las ruedas de agua que dan vuelta, las casas de la minoría </a:t>
            </a:r>
            <a:r>
              <a:rPr lang="es-CO" i="1" dirty="0" err="1"/>
              <a:t>Zhuang</a:t>
            </a:r>
            <a:r>
              <a:rPr lang="es-CO" i="1" dirty="0"/>
              <a:t>, las tierras de cultivo en terrazas y los campesinos trabajadores.</a:t>
            </a:r>
          </a:p>
          <a:p>
            <a:pPr algn="ctr"/>
            <a:r>
              <a:rPr lang="es-CO" b="1" i="1" dirty="0"/>
              <a:t>La cascada </a:t>
            </a:r>
            <a:r>
              <a:rPr lang="es-CO" b="1" i="1" dirty="0" err="1"/>
              <a:t>Shatun</a:t>
            </a:r>
            <a:r>
              <a:rPr lang="es-CO" b="1" i="1" dirty="0"/>
              <a:t>, </a:t>
            </a:r>
            <a:r>
              <a:rPr lang="es-CO" i="1" dirty="0"/>
              <a:t>es otra famosa cascada en el área escénica. La caída fluye hacia abajo desde siete terrazas. En comparación con la cascada de </a:t>
            </a:r>
            <a:r>
              <a:rPr lang="es-CO" i="1" dirty="0" err="1"/>
              <a:t>Detian</a:t>
            </a:r>
            <a:r>
              <a:rPr lang="es-CO" i="1" dirty="0"/>
              <a:t>, </a:t>
            </a:r>
            <a:r>
              <a:rPr lang="es-CO" i="1" dirty="0" err="1"/>
              <a:t>Shatun</a:t>
            </a:r>
            <a:r>
              <a:rPr lang="es-CO" i="1" dirty="0"/>
              <a:t> cascada no es tan grande y potente. 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1060847" y="5857875"/>
            <a:ext cx="1007030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	Para: mis </a:t>
            </a:r>
            <a:r>
              <a:rPr lang="es-CO" sz="1000" b="1" i="1" dirty="0" err="1" smtClean="0"/>
              <a:t>pps</a:t>
            </a:r>
            <a:r>
              <a:rPr lang="es-CO" sz="1000" b="1" i="1" dirty="0" smtClean="0"/>
              <a:t> 	Música: Instrumental China</a:t>
            </a:r>
            <a:endParaRPr lang="es-CO" sz="1000" b="1" i="1" dirty="0"/>
          </a:p>
        </p:txBody>
      </p:sp>
      <p:pic>
        <p:nvPicPr>
          <p:cNvPr id="5" name="M_sica_instrumental_china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155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2846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59079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29391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16322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693764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06356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20145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408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30470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86966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44147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58948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78072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19021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75446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51284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71890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48738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658089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96530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6415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50219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36423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224462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13928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09266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65423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84339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059483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8363420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728899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874852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96341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380482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2091310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3965701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562319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055157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151558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518168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499215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332564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3824" y="0"/>
            <a:ext cx="120681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2298408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444883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8751449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692487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482643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770603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487320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308996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96534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858889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256822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39705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4397528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547811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1323813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003072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221033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820873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4526418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9388690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4801927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479012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7653982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789996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8569645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64722260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65686795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0682033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1604872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9416721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07723876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2546811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5592110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9586133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87726947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472589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0086191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8304346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527381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9532243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14824096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16604539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1146650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664503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119695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4405377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061570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386</Words>
  <Application>Microsoft Office PowerPoint</Application>
  <PresentationFormat>Personalizado</PresentationFormat>
  <Paragraphs>6</Paragraphs>
  <Slides>91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91</vt:i4>
      </vt:variant>
    </vt:vector>
  </HeadingPairs>
  <TitlesOfParts>
    <vt:vector size="9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  <vt:lpstr>Diapositiva 91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12</cp:revision>
  <dcterms:created xsi:type="dcterms:W3CDTF">2017-03-29T01:37:38Z</dcterms:created>
  <dcterms:modified xsi:type="dcterms:W3CDTF">2017-04-20T19:20:58Z</dcterms:modified>
</cp:coreProperties>
</file>