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8"/>
  </p:notesMasterIdLst>
  <p:sldIdLst>
    <p:sldId id="256" r:id="rId4"/>
    <p:sldId id="257" r:id="rId5"/>
    <p:sldId id="258" r:id="rId6"/>
    <p:sldId id="259" r:id="rId7"/>
    <p:sldId id="328" r:id="rId8"/>
    <p:sldId id="260" r:id="rId9"/>
    <p:sldId id="261" r:id="rId10"/>
    <p:sldId id="262" r:id="rId11"/>
    <p:sldId id="263" r:id="rId12"/>
    <p:sldId id="264" r:id="rId13"/>
    <p:sldId id="265" r:id="rId14"/>
    <p:sldId id="271" r:id="rId15"/>
    <p:sldId id="272" r:id="rId16"/>
    <p:sldId id="273" r:id="rId17"/>
    <p:sldId id="266" r:id="rId18"/>
    <p:sldId id="267" r:id="rId19"/>
    <p:sldId id="268" r:id="rId20"/>
    <p:sldId id="269" r:id="rId21"/>
    <p:sldId id="270"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327" r:id="rId36"/>
    <p:sldId id="329" r:id="rId3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56E3E63-485E-45C3-98A6-E44659CBEC6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AF2F822-A064-45EE-9187-665EAE397EA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BE634D0-3C93-4158-AEEF-B370F070A6D4}" type="datetime1">
              <a:rPr lang="es-ES"/>
              <a:pPr lvl="0"/>
              <a:t>09/07/2020</a:t>
            </a:fld>
            <a:endParaRPr lang="es-ES"/>
          </a:p>
        </p:txBody>
      </p:sp>
      <p:sp>
        <p:nvSpPr>
          <p:cNvPr id="4" name="Marcador de imagen de diapositiva 3">
            <a:extLst>
              <a:ext uri="{FF2B5EF4-FFF2-40B4-BE49-F238E27FC236}">
                <a16:creationId xmlns:a16="http://schemas.microsoft.com/office/drawing/2014/main" id="{BF942C47-9B05-4CCF-BCA4-90272BCA0B7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6B15732-C2AB-40F4-B0B8-51FC740E7C23}"/>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2DC9C53-FC24-4E1D-9FA2-3D864711B22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6EEADCB-9D10-49AB-A1CC-CA7850ACED9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3D63144-2F6B-46E4-9B64-B23E1301C63F}" type="slidenum">
              <a:t>‹Nº›</a:t>
            </a:fld>
            <a:endParaRPr lang="es-ES"/>
          </a:p>
        </p:txBody>
      </p:sp>
    </p:spTree>
    <p:extLst>
      <p:ext uri="{BB962C8B-B14F-4D97-AF65-F5344CB8AC3E}">
        <p14:creationId xmlns:p14="http://schemas.microsoft.com/office/powerpoint/2010/main" val="374240228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7D643A8-DA81-4F62-BC09-AD7D2ABB609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6EAEA28-3BDD-4A77-A7F5-0846460694E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B6C444B-F343-4EB6-BBB7-5B95BDCF289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5E47524-86D0-425D-9CF9-E926D985042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F2F6608-FD70-4B68-A83D-E2506F9C545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C5483F6-BFD5-4353-8DDE-2C55047C3CD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2BAC275-12BE-4B25-953C-4AB0B29C6D7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BF11B60-4159-40CC-A448-27D63C72C6D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1BD1F4-BFB6-4628-9E56-4C21B02BED0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EA6F834-813E-4A42-9CDC-31754CF826B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3F38A99-6AA0-4872-99DF-019FFD8B7FB3}"/>
              </a:ext>
            </a:extLst>
          </p:cNvPr>
          <p:cNvSpPr txBox="1">
            <a:spLocks noGrp="1"/>
          </p:cNvSpPr>
          <p:nvPr>
            <p:ph type="dt" sz="half" idx="7"/>
          </p:nvPr>
        </p:nvSpPr>
        <p:spPr/>
        <p:txBody>
          <a:bodyPr/>
          <a:lstStyle>
            <a:lvl1pPr>
              <a:defRPr/>
            </a:lvl1pPr>
          </a:lstStyle>
          <a:p>
            <a:pPr lvl="0"/>
            <a:fld id="{F3D86AC9-B150-45B5-8F60-A0CC95DBACE2}" type="datetime1">
              <a:rPr lang="es-ES"/>
              <a:pPr lvl="0"/>
              <a:t>09/07/2020</a:t>
            </a:fld>
            <a:endParaRPr lang="es-ES"/>
          </a:p>
        </p:txBody>
      </p:sp>
      <p:sp>
        <p:nvSpPr>
          <p:cNvPr id="5" name="Marcador de pie de página 4">
            <a:extLst>
              <a:ext uri="{FF2B5EF4-FFF2-40B4-BE49-F238E27FC236}">
                <a16:creationId xmlns:a16="http://schemas.microsoft.com/office/drawing/2014/main" id="{FF531968-378D-4B37-BB48-94E9A560D3A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64E7AAD-4EC1-4EAC-933A-751489343848}"/>
              </a:ext>
            </a:extLst>
          </p:cNvPr>
          <p:cNvSpPr txBox="1">
            <a:spLocks noGrp="1"/>
          </p:cNvSpPr>
          <p:nvPr>
            <p:ph type="sldNum" sz="quarter" idx="8"/>
          </p:nvPr>
        </p:nvSpPr>
        <p:spPr/>
        <p:txBody>
          <a:bodyPr/>
          <a:lstStyle>
            <a:lvl1pPr>
              <a:defRPr/>
            </a:lvl1pPr>
          </a:lstStyle>
          <a:p>
            <a:pPr lvl="0"/>
            <a:fld id="{9C2C9D9B-9B83-41BC-BD1D-3BE75CBD9F08}" type="slidenum">
              <a:t>‹Nº›</a:t>
            </a:fld>
            <a:endParaRPr lang="es-ES"/>
          </a:p>
        </p:txBody>
      </p:sp>
    </p:spTree>
    <p:extLst>
      <p:ext uri="{BB962C8B-B14F-4D97-AF65-F5344CB8AC3E}">
        <p14:creationId xmlns:p14="http://schemas.microsoft.com/office/powerpoint/2010/main" val="186661619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E9017E-805D-44EE-9476-55329200EA7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1103DD3-8B62-4F8E-8D09-264E218D0AD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A4E5261-2EF6-4B08-A268-FB34D11CDB7A}"/>
              </a:ext>
            </a:extLst>
          </p:cNvPr>
          <p:cNvSpPr txBox="1">
            <a:spLocks noGrp="1"/>
          </p:cNvSpPr>
          <p:nvPr>
            <p:ph type="dt" sz="half" idx="7"/>
          </p:nvPr>
        </p:nvSpPr>
        <p:spPr/>
        <p:txBody>
          <a:bodyPr/>
          <a:lstStyle>
            <a:lvl1pPr>
              <a:defRPr/>
            </a:lvl1pPr>
          </a:lstStyle>
          <a:p>
            <a:pPr lvl="0"/>
            <a:fld id="{BFC02330-3A26-4C88-A388-106196784089}" type="datetime1">
              <a:rPr lang="es-ES"/>
              <a:pPr lvl="0"/>
              <a:t>09/07/2020</a:t>
            </a:fld>
            <a:endParaRPr lang="es-ES"/>
          </a:p>
        </p:txBody>
      </p:sp>
      <p:sp>
        <p:nvSpPr>
          <p:cNvPr id="5" name="Marcador de pie de página 4">
            <a:extLst>
              <a:ext uri="{FF2B5EF4-FFF2-40B4-BE49-F238E27FC236}">
                <a16:creationId xmlns:a16="http://schemas.microsoft.com/office/drawing/2014/main" id="{BB049DE3-8D5D-4800-8C47-A84F614C95C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7E2FE48-89E5-415B-B0D9-2ACD0FB0739D}"/>
              </a:ext>
            </a:extLst>
          </p:cNvPr>
          <p:cNvSpPr txBox="1">
            <a:spLocks noGrp="1"/>
          </p:cNvSpPr>
          <p:nvPr>
            <p:ph type="sldNum" sz="quarter" idx="8"/>
          </p:nvPr>
        </p:nvSpPr>
        <p:spPr/>
        <p:txBody>
          <a:bodyPr/>
          <a:lstStyle>
            <a:lvl1pPr>
              <a:defRPr/>
            </a:lvl1pPr>
          </a:lstStyle>
          <a:p>
            <a:pPr lvl="0"/>
            <a:fld id="{D88EA1B3-9F70-4CD6-BE64-608F04BA4AE9}" type="slidenum">
              <a:t>‹Nº›</a:t>
            </a:fld>
            <a:endParaRPr lang="es-ES"/>
          </a:p>
        </p:txBody>
      </p:sp>
    </p:spTree>
    <p:extLst>
      <p:ext uri="{BB962C8B-B14F-4D97-AF65-F5344CB8AC3E}">
        <p14:creationId xmlns:p14="http://schemas.microsoft.com/office/powerpoint/2010/main" val="2126846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4C7AE2-B5C7-47E8-B62F-E0C09CD249B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60B3BDD-8F53-4E60-B81B-2346C337F4D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00242B3-D99C-4C32-A1CA-31A3155FA5EA}"/>
              </a:ext>
            </a:extLst>
          </p:cNvPr>
          <p:cNvSpPr txBox="1">
            <a:spLocks noGrp="1"/>
          </p:cNvSpPr>
          <p:nvPr>
            <p:ph type="dt" sz="half" idx="7"/>
          </p:nvPr>
        </p:nvSpPr>
        <p:spPr/>
        <p:txBody>
          <a:bodyPr/>
          <a:lstStyle>
            <a:lvl1pPr>
              <a:defRPr/>
            </a:lvl1pPr>
          </a:lstStyle>
          <a:p>
            <a:pPr lvl="0"/>
            <a:fld id="{F5104AD1-54D3-4743-BF88-06C765808B27}" type="datetime1">
              <a:rPr lang="es-ES"/>
              <a:pPr lvl="0"/>
              <a:t>09/07/2020</a:t>
            </a:fld>
            <a:endParaRPr lang="es-ES"/>
          </a:p>
        </p:txBody>
      </p:sp>
      <p:sp>
        <p:nvSpPr>
          <p:cNvPr id="5" name="Marcador de pie de página 4">
            <a:extLst>
              <a:ext uri="{FF2B5EF4-FFF2-40B4-BE49-F238E27FC236}">
                <a16:creationId xmlns:a16="http://schemas.microsoft.com/office/drawing/2014/main" id="{337264F1-D9A2-420E-8774-DE367152F8A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6EB5012-662C-4924-81C0-18AB4082C206}"/>
              </a:ext>
            </a:extLst>
          </p:cNvPr>
          <p:cNvSpPr txBox="1">
            <a:spLocks noGrp="1"/>
          </p:cNvSpPr>
          <p:nvPr>
            <p:ph type="sldNum" sz="quarter" idx="8"/>
          </p:nvPr>
        </p:nvSpPr>
        <p:spPr/>
        <p:txBody>
          <a:bodyPr/>
          <a:lstStyle>
            <a:lvl1pPr>
              <a:defRPr/>
            </a:lvl1pPr>
          </a:lstStyle>
          <a:p>
            <a:pPr lvl="0"/>
            <a:fld id="{F0105601-0CA6-472A-AD4D-9A828BD90A8F}" type="slidenum">
              <a:t>‹Nº›</a:t>
            </a:fld>
            <a:endParaRPr lang="es-ES"/>
          </a:p>
        </p:txBody>
      </p:sp>
    </p:spTree>
    <p:extLst>
      <p:ext uri="{BB962C8B-B14F-4D97-AF65-F5344CB8AC3E}">
        <p14:creationId xmlns:p14="http://schemas.microsoft.com/office/powerpoint/2010/main" val="47352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08F2EA-4AAD-48CC-8DEC-163461BB6B7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3B7FF44-7AD0-413F-99CB-3980FE6DBE6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7E75237-DE3B-4FCA-A937-60DCCCECF0A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E266108-5767-444B-B8BF-7796E6618BE6}"/>
              </a:ext>
            </a:extLst>
          </p:cNvPr>
          <p:cNvSpPr txBox="1">
            <a:spLocks noGrp="1"/>
          </p:cNvSpPr>
          <p:nvPr>
            <p:ph type="dt" sz="half" idx="7"/>
          </p:nvPr>
        </p:nvSpPr>
        <p:spPr/>
        <p:txBody>
          <a:bodyPr/>
          <a:lstStyle>
            <a:lvl1pPr>
              <a:defRPr/>
            </a:lvl1pPr>
          </a:lstStyle>
          <a:p>
            <a:pPr lvl="0"/>
            <a:fld id="{ED524A33-C261-4313-AE62-5708E0E28316}" type="datetime1">
              <a:rPr lang="es-ES"/>
              <a:pPr lvl="0"/>
              <a:t>09/07/2020</a:t>
            </a:fld>
            <a:endParaRPr lang="es-ES"/>
          </a:p>
        </p:txBody>
      </p:sp>
      <p:sp>
        <p:nvSpPr>
          <p:cNvPr id="6" name="Marcador de pie de página 5">
            <a:extLst>
              <a:ext uri="{FF2B5EF4-FFF2-40B4-BE49-F238E27FC236}">
                <a16:creationId xmlns:a16="http://schemas.microsoft.com/office/drawing/2014/main" id="{7586789A-F967-4E05-AD7F-692BF2FAFD1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70E61EF-84E0-4196-BBB4-96EA94AE5C30}"/>
              </a:ext>
            </a:extLst>
          </p:cNvPr>
          <p:cNvSpPr txBox="1">
            <a:spLocks noGrp="1"/>
          </p:cNvSpPr>
          <p:nvPr>
            <p:ph type="sldNum" sz="quarter" idx="8"/>
          </p:nvPr>
        </p:nvSpPr>
        <p:spPr/>
        <p:txBody>
          <a:bodyPr/>
          <a:lstStyle>
            <a:lvl1pPr>
              <a:defRPr/>
            </a:lvl1pPr>
          </a:lstStyle>
          <a:p>
            <a:pPr lvl="0"/>
            <a:fld id="{AFAB4EAB-D665-4FAC-9C19-9F4503CA3761}" type="slidenum">
              <a:t>‹Nº›</a:t>
            </a:fld>
            <a:endParaRPr lang="es-ES"/>
          </a:p>
        </p:txBody>
      </p:sp>
    </p:spTree>
    <p:extLst>
      <p:ext uri="{BB962C8B-B14F-4D97-AF65-F5344CB8AC3E}">
        <p14:creationId xmlns:p14="http://schemas.microsoft.com/office/powerpoint/2010/main" val="2739350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6CAB9A-132D-4D0A-895A-CE8118236D0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63ADAA4-2588-4F21-80E9-58D7262EB30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EFE29DC-3CB7-42BF-AEA7-5AF2C296627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6B6AC54-5A2B-4A6D-A494-4F2E812F3F1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8E35529-902D-45AC-995B-7BB5A23D937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1D52485-1513-4059-93F9-4349A54FBCD2}"/>
              </a:ext>
            </a:extLst>
          </p:cNvPr>
          <p:cNvSpPr txBox="1">
            <a:spLocks noGrp="1"/>
          </p:cNvSpPr>
          <p:nvPr>
            <p:ph type="dt" sz="half" idx="7"/>
          </p:nvPr>
        </p:nvSpPr>
        <p:spPr/>
        <p:txBody>
          <a:bodyPr/>
          <a:lstStyle>
            <a:lvl1pPr>
              <a:defRPr/>
            </a:lvl1pPr>
          </a:lstStyle>
          <a:p>
            <a:pPr lvl="0"/>
            <a:fld id="{D8E1E002-F242-4CD1-83C8-46DFD230275E}" type="datetime1">
              <a:rPr lang="es-ES"/>
              <a:pPr lvl="0"/>
              <a:t>09/07/2020</a:t>
            </a:fld>
            <a:endParaRPr lang="es-ES"/>
          </a:p>
        </p:txBody>
      </p:sp>
      <p:sp>
        <p:nvSpPr>
          <p:cNvPr id="8" name="Marcador de pie de página 7">
            <a:extLst>
              <a:ext uri="{FF2B5EF4-FFF2-40B4-BE49-F238E27FC236}">
                <a16:creationId xmlns:a16="http://schemas.microsoft.com/office/drawing/2014/main" id="{06BD2B87-0DF1-4F1D-90E0-705789161E9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645B3A7-10DE-43C0-B532-F0003A1775D4}"/>
              </a:ext>
            </a:extLst>
          </p:cNvPr>
          <p:cNvSpPr txBox="1">
            <a:spLocks noGrp="1"/>
          </p:cNvSpPr>
          <p:nvPr>
            <p:ph type="sldNum" sz="quarter" idx="8"/>
          </p:nvPr>
        </p:nvSpPr>
        <p:spPr/>
        <p:txBody>
          <a:bodyPr/>
          <a:lstStyle>
            <a:lvl1pPr>
              <a:defRPr/>
            </a:lvl1pPr>
          </a:lstStyle>
          <a:p>
            <a:pPr lvl="0"/>
            <a:fld id="{A41EA9D2-B9EF-4B1C-A132-AF46D982A75F}" type="slidenum">
              <a:t>‹Nº›</a:t>
            </a:fld>
            <a:endParaRPr lang="es-ES"/>
          </a:p>
        </p:txBody>
      </p:sp>
    </p:spTree>
    <p:extLst>
      <p:ext uri="{BB962C8B-B14F-4D97-AF65-F5344CB8AC3E}">
        <p14:creationId xmlns:p14="http://schemas.microsoft.com/office/powerpoint/2010/main" val="55631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F55176-8254-4760-9CA3-FD197592BF4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20A1D14-888B-4762-A827-5193AE36AFD1}"/>
              </a:ext>
            </a:extLst>
          </p:cNvPr>
          <p:cNvSpPr txBox="1">
            <a:spLocks noGrp="1"/>
          </p:cNvSpPr>
          <p:nvPr>
            <p:ph type="dt" sz="half" idx="7"/>
          </p:nvPr>
        </p:nvSpPr>
        <p:spPr/>
        <p:txBody>
          <a:bodyPr/>
          <a:lstStyle>
            <a:lvl1pPr>
              <a:defRPr/>
            </a:lvl1pPr>
          </a:lstStyle>
          <a:p>
            <a:pPr lvl="0"/>
            <a:fld id="{DB820AB6-1C68-495C-B461-E9D6BC24B379}" type="datetime1">
              <a:rPr lang="es-ES"/>
              <a:pPr lvl="0"/>
              <a:t>09/07/2020</a:t>
            </a:fld>
            <a:endParaRPr lang="es-ES"/>
          </a:p>
        </p:txBody>
      </p:sp>
      <p:sp>
        <p:nvSpPr>
          <p:cNvPr id="4" name="Marcador de pie de página 3">
            <a:extLst>
              <a:ext uri="{FF2B5EF4-FFF2-40B4-BE49-F238E27FC236}">
                <a16:creationId xmlns:a16="http://schemas.microsoft.com/office/drawing/2014/main" id="{59F0EB98-B5D5-424E-9492-8478E180D8A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AD9B0D4-D85B-416E-A708-9F65C434FDE0}"/>
              </a:ext>
            </a:extLst>
          </p:cNvPr>
          <p:cNvSpPr txBox="1">
            <a:spLocks noGrp="1"/>
          </p:cNvSpPr>
          <p:nvPr>
            <p:ph type="sldNum" sz="quarter" idx="8"/>
          </p:nvPr>
        </p:nvSpPr>
        <p:spPr/>
        <p:txBody>
          <a:bodyPr/>
          <a:lstStyle>
            <a:lvl1pPr>
              <a:defRPr/>
            </a:lvl1pPr>
          </a:lstStyle>
          <a:p>
            <a:pPr lvl="0"/>
            <a:fld id="{44687B53-7E48-4BEF-81F1-B31C14B1BAA5}" type="slidenum">
              <a:t>‹Nº›</a:t>
            </a:fld>
            <a:endParaRPr lang="es-ES"/>
          </a:p>
        </p:txBody>
      </p:sp>
    </p:spTree>
    <p:extLst>
      <p:ext uri="{BB962C8B-B14F-4D97-AF65-F5344CB8AC3E}">
        <p14:creationId xmlns:p14="http://schemas.microsoft.com/office/powerpoint/2010/main" val="1644663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90167A4-5E8D-4840-A0D4-FED61BDA5AC7}"/>
              </a:ext>
            </a:extLst>
          </p:cNvPr>
          <p:cNvSpPr txBox="1">
            <a:spLocks noGrp="1"/>
          </p:cNvSpPr>
          <p:nvPr>
            <p:ph type="dt" sz="half" idx="7"/>
          </p:nvPr>
        </p:nvSpPr>
        <p:spPr/>
        <p:txBody>
          <a:bodyPr/>
          <a:lstStyle>
            <a:lvl1pPr>
              <a:defRPr/>
            </a:lvl1pPr>
          </a:lstStyle>
          <a:p>
            <a:pPr lvl="0"/>
            <a:fld id="{225E08E2-2B57-4B6C-94DE-F7919340C5FE}" type="datetime1">
              <a:rPr lang="es-ES"/>
              <a:pPr lvl="0"/>
              <a:t>09/07/2020</a:t>
            </a:fld>
            <a:endParaRPr lang="es-ES"/>
          </a:p>
        </p:txBody>
      </p:sp>
      <p:sp>
        <p:nvSpPr>
          <p:cNvPr id="3" name="Marcador de pie de página 2">
            <a:extLst>
              <a:ext uri="{FF2B5EF4-FFF2-40B4-BE49-F238E27FC236}">
                <a16:creationId xmlns:a16="http://schemas.microsoft.com/office/drawing/2014/main" id="{8E9A873B-D4D1-46D4-B5EB-28741A022E4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9FDFB94-FE87-46E7-B067-E076B78BAA07}"/>
              </a:ext>
            </a:extLst>
          </p:cNvPr>
          <p:cNvSpPr txBox="1">
            <a:spLocks noGrp="1"/>
          </p:cNvSpPr>
          <p:nvPr>
            <p:ph type="sldNum" sz="quarter" idx="8"/>
          </p:nvPr>
        </p:nvSpPr>
        <p:spPr/>
        <p:txBody>
          <a:bodyPr/>
          <a:lstStyle>
            <a:lvl1pPr>
              <a:defRPr/>
            </a:lvl1pPr>
          </a:lstStyle>
          <a:p>
            <a:pPr lvl="0"/>
            <a:fld id="{BE2910A1-D1EE-4EA5-A4F4-019325ECA875}" type="slidenum">
              <a:t>‹Nº›</a:t>
            </a:fld>
            <a:endParaRPr lang="es-ES"/>
          </a:p>
        </p:txBody>
      </p:sp>
    </p:spTree>
    <p:extLst>
      <p:ext uri="{BB962C8B-B14F-4D97-AF65-F5344CB8AC3E}">
        <p14:creationId xmlns:p14="http://schemas.microsoft.com/office/powerpoint/2010/main" val="327798815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F44191-3B97-4DB7-B6F4-FF7E6BE5E6C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C35074-1E61-4AF5-AFC4-1B0F2D270AE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57F94CA-4F6A-4FF7-BF8F-37E6019FB39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B6EEF9D-D92C-476E-A1F7-7D713BE7BB5C}"/>
              </a:ext>
            </a:extLst>
          </p:cNvPr>
          <p:cNvSpPr txBox="1">
            <a:spLocks noGrp="1"/>
          </p:cNvSpPr>
          <p:nvPr>
            <p:ph type="dt" sz="half" idx="7"/>
          </p:nvPr>
        </p:nvSpPr>
        <p:spPr/>
        <p:txBody>
          <a:bodyPr/>
          <a:lstStyle>
            <a:lvl1pPr>
              <a:defRPr/>
            </a:lvl1pPr>
          </a:lstStyle>
          <a:p>
            <a:pPr lvl="0"/>
            <a:fld id="{DDDDD807-F8FB-49B3-8419-81D8D634760B}" type="datetime1">
              <a:rPr lang="es-ES"/>
              <a:pPr lvl="0"/>
              <a:t>09/07/2020</a:t>
            </a:fld>
            <a:endParaRPr lang="es-ES"/>
          </a:p>
        </p:txBody>
      </p:sp>
      <p:sp>
        <p:nvSpPr>
          <p:cNvPr id="6" name="Marcador de pie de página 5">
            <a:extLst>
              <a:ext uri="{FF2B5EF4-FFF2-40B4-BE49-F238E27FC236}">
                <a16:creationId xmlns:a16="http://schemas.microsoft.com/office/drawing/2014/main" id="{0683E3AD-80E5-4308-AAAF-1959A4BAF32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858F1EF-7768-4943-AF10-75D3670326D7}"/>
              </a:ext>
            </a:extLst>
          </p:cNvPr>
          <p:cNvSpPr txBox="1">
            <a:spLocks noGrp="1"/>
          </p:cNvSpPr>
          <p:nvPr>
            <p:ph type="sldNum" sz="quarter" idx="8"/>
          </p:nvPr>
        </p:nvSpPr>
        <p:spPr/>
        <p:txBody>
          <a:bodyPr/>
          <a:lstStyle>
            <a:lvl1pPr>
              <a:defRPr/>
            </a:lvl1pPr>
          </a:lstStyle>
          <a:p>
            <a:pPr lvl="0"/>
            <a:fld id="{46C21E95-3945-487F-9B04-D3CD0B416AC4}" type="slidenum">
              <a:t>‹Nº›</a:t>
            </a:fld>
            <a:endParaRPr lang="es-ES"/>
          </a:p>
        </p:txBody>
      </p:sp>
    </p:spTree>
    <p:extLst>
      <p:ext uri="{BB962C8B-B14F-4D97-AF65-F5344CB8AC3E}">
        <p14:creationId xmlns:p14="http://schemas.microsoft.com/office/powerpoint/2010/main" val="2134262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8A6640-8FC3-4F7D-BDB7-EBA29FD9804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A25CD1F-142E-459E-B1FA-9216FCF7AF1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8852FF1-EB4D-485F-AC2E-A642E489B1C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FF228F8-49F3-4465-8883-1F2462ACF651}"/>
              </a:ext>
            </a:extLst>
          </p:cNvPr>
          <p:cNvSpPr txBox="1">
            <a:spLocks noGrp="1"/>
          </p:cNvSpPr>
          <p:nvPr>
            <p:ph type="dt" sz="half" idx="7"/>
          </p:nvPr>
        </p:nvSpPr>
        <p:spPr/>
        <p:txBody>
          <a:bodyPr/>
          <a:lstStyle>
            <a:lvl1pPr>
              <a:defRPr/>
            </a:lvl1pPr>
          </a:lstStyle>
          <a:p>
            <a:pPr lvl="0"/>
            <a:fld id="{160F9CCA-BC7F-47A0-9B9E-9415A11A6308}" type="datetime1">
              <a:rPr lang="es-ES"/>
              <a:pPr lvl="0"/>
              <a:t>09/07/2020</a:t>
            </a:fld>
            <a:endParaRPr lang="es-ES"/>
          </a:p>
        </p:txBody>
      </p:sp>
      <p:sp>
        <p:nvSpPr>
          <p:cNvPr id="6" name="Marcador de pie de página 5">
            <a:extLst>
              <a:ext uri="{FF2B5EF4-FFF2-40B4-BE49-F238E27FC236}">
                <a16:creationId xmlns:a16="http://schemas.microsoft.com/office/drawing/2014/main" id="{BEF6F370-79FF-48AE-AF83-00E09600E91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1062229-583E-4B11-B7D9-A3E0DDF77F8D}"/>
              </a:ext>
            </a:extLst>
          </p:cNvPr>
          <p:cNvSpPr txBox="1">
            <a:spLocks noGrp="1"/>
          </p:cNvSpPr>
          <p:nvPr>
            <p:ph type="sldNum" sz="quarter" idx="8"/>
          </p:nvPr>
        </p:nvSpPr>
        <p:spPr/>
        <p:txBody>
          <a:bodyPr/>
          <a:lstStyle>
            <a:lvl1pPr>
              <a:defRPr/>
            </a:lvl1pPr>
          </a:lstStyle>
          <a:p>
            <a:pPr lvl="0"/>
            <a:fld id="{89069D06-4132-4C3D-BB58-2DA437506A68}" type="slidenum">
              <a:t>‹Nº›</a:t>
            </a:fld>
            <a:endParaRPr lang="es-ES"/>
          </a:p>
        </p:txBody>
      </p:sp>
    </p:spTree>
    <p:extLst>
      <p:ext uri="{BB962C8B-B14F-4D97-AF65-F5344CB8AC3E}">
        <p14:creationId xmlns:p14="http://schemas.microsoft.com/office/powerpoint/2010/main" val="1455221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0945FF-6169-42E7-8F85-2DEDF7BB79A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6B65001-7656-4010-82C4-FA2A4E45433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D1B4B3F-2465-45E3-A925-DA3B294BCBF8}"/>
              </a:ext>
            </a:extLst>
          </p:cNvPr>
          <p:cNvSpPr txBox="1">
            <a:spLocks noGrp="1"/>
          </p:cNvSpPr>
          <p:nvPr>
            <p:ph type="dt" sz="half" idx="7"/>
          </p:nvPr>
        </p:nvSpPr>
        <p:spPr/>
        <p:txBody>
          <a:bodyPr/>
          <a:lstStyle>
            <a:lvl1pPr>
              <a:defRPr/>
            </a:lvl1pPr>
          </a:lstStyle>
          <a:p>
            <a:pPr lvl="0"/>
            <a:fld id="{DF34D38F-9BBE-4741-847E-7379B1229DFF}" type="datetime1">
              <a:rPr lang="es-ES"/>
              <a:pPr lvl="0"/>
              <a:t>09/07/2020</a:t>
            </a:fld>
            <a:endParaRPr lang="es-ES"/>
          </a:p>
        </p:txBody>
      </p:sp>
      <p:sp>
        <p:nvSpPr>
          <p:cNvPr id="5" name="Marcador de pie de página 4">
            <a:extLst>
              <a:ext uri="{FF2B5EF4-FFF2-40B4-BE49-F238E27FC236}">
                <a16:creationId xmlns:a16="http://schemas.microsoft.com/office/drawing/2014/main" id="{B64A0500-2C5A-4997-AF47-0E957296443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0416830-06E8-4899-A753-84CA6C9ECE85}"/>
              </a:ext>
            </a:extLst>
          </p:cNvPr>
          <p:cNvSpPr txBox="1">
            <a:spLocks noGrp="1"/>
          </p:cNvSpPr>
          <p:nvPr>
            <p:ph type="sldNum" sz="quarter" idx="8"/>
          </p:nvPr>
        </p:nvSpPr>
        <p:spPr/>
        <p:txBody>
          <a:bodyPr/>
          <a:lstStyle>
            <a:lvl1pPr>
              <a:defRPr/>
            </a:lvl1pPr>
          </a:lstStyle>
          <a:p>
            <a:pPr lvl="0"/>
            <a:fld id="{63638F05-5CB7-4F2D-870A-115AC2C91279}" type="slidenum">
              <a:t>‹Nº›</a:t>
            </a:fld>
            <a:endParaRPr lang="es-ES"/>
          </a:p>
        </p:txBody>
      </p:sp>
    </p:spTree>
    <p:extLst>
      <p:ext uri="{BB962C8B-B14F-4D97-AF65-F5344CB8AC3E}">
        <p14:creationId xmlns:p14="http://schemas.microsoft.com/office/powerpoint/2010/main" val="6527203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B3ABF2C-B5CA-40A6-8EF6-728724445C7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1E8D292-E09E-4279-80A4-E29B2023623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021C541-9EA6-47B2-AF13-7B48A1E8EDA5}"/>
              </a:ext>
            </a:extLst>
          </p:cNvPr>
          <p:cNvSpPr txBox="1">
            <a:spLocks noGrp="1"/>
          </p:cNvSpPr>
          <p:nvPr>
            <p:ph type="dt" sz="half" idx="7"/>
          </p:nvPr>
        </p:nvSpPr>
        <p:spPr/>
        <p:txBody>
          <a:bodyPr/>
          <a:lstStyle>
            <a:lvl1pPr>
              <a:defRPr/>
            </a:lvl1pPr>
          </a:lstStyle>
          <a:p>
            <a:pPr lvl="0"/>
            <a:fld id="{B87D9037-E5B4-4C0D-83AF-B64B408D741D}" type="datetime1">
              <a:rPr lang="es-ES"/>
              <a:pPr lvl="0"/>
              <a:t>09/07/2020</a:t>
            </a:fld>
            <a:endParaRPr lang="es-ES"/>
          </a:p>
        </p:txBody>
      </p:sp>
      <p:sp>
        <p:nvSpPr>
          <p:cNvPr id="5" name="Marcador de pie de página 4">
            <a:extLst>
              <a:ext uri="{FF2B5EF4-FFF2-40B4-BE49-F238E27FC236}">
                <a16:creationId xmlns:a16="http://schemas.microsoft.com/office/drawing/2014/main" id="{58726146-EF35-4C0C-80D3-EF1E48EFDB8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6F116BD-7098-46A9-B165-9176775C7AA3}"/>
              </a:ext>
            </a:extLst>
          </p:cNvPr>
          <p:cNvSpPr txBox="1">
            <a:spLocks noGrp="1"/>
          </p:cNvSpPr>
          <p:nvPr>
            <p:ph type="sldNum" sz="quarter" idx="8"/>
          </p:nvPr>
        </p:nvSpPr>
        <p:spPr/>
        <p:txBody>
          <a:bodyPr/>
          <a:lstStyle>
            <a:lvl1pPr>
              <a:defRPr/>
            </a:lvl1pPr>
          </a:lstStyle>
          <a:p>
            <a:pPr lvl="0"/>
            <a:fld id="{047C7535-9AAA-4D24-BA0F-B4B94CC678EC}" type="slidenum">
              <a:t>‹Nº›</a:t>
            </a:fld>
            <a:endParaRPr lang="es-ES"/>
          </a:p>
        </p:txBody>
      </p:sp>
    </p:spTree>
    <p:extLst>
      <p:ext uri="{BB962C8B-B14F-4D97-AF65-F5344CB8AC3E}">
        <p14:creationId xmlns:p14="http://schemas.microsoft.com/office/powerpoint/2010/main" val="42785551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6A799B-44DE-438E-94A6-659E715816E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1E9D517-71C4-4A59-A4DC-D127DAD6B4A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A2DCE34-BD5A-459B-A3E0-1610EF56ED8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0BE1C7D-08AC-4770-AF9F-671B814005E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FEFE155-C451-4517-8E9F-BB0E81D61F4D}"/>
              </a:ext>
            </a:extLst>
          </p:cNvPr>
          <p:cNvSpPr txBox="1">
            <a:spLocks noGrp="1"/>
          </p:cNvSpPr>
          <p:nvPr>
            <p:ph type="sldNum" sz="quarter" idx="8"/>
          </p:nvPr>
        </p:nvSpPr>
        <p:spPr/>
        <p:txBody>
          <a:bodyPr/>
          <a:lstStyle>
            <a:lvl1pPr>
              <a:defRPr sz="1400"/>
            </a:lvl1pPr>
          </a:lstStyle>
          <a:p>
            <a:pPr lvl="0"/>
            <a:fld id="{700CB4BE-30BF-40DD-86D1-E8D9D05538B6}" type="slidenum">
              <a:t>‹Nº›</a:t>
            </a:fld>
            <a:endParaRPr lang="es-ES"/>
          </a:p>
        </p:txBody>
      </p:sp>
    </p:spTree>
    <p:extLst>
      <p:ext uri="{BB962C8B-B14F-4D97-AF65-F5344CB8AC3E}">
        <p14:creationId xmlns:p14="http://schemas.microsoft.com/office/powerpoint/2010/main" val="396554200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FBE535-3FEF-4C10-9EA3-E3C1A82CB57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5188B52-320A-42C8-9771-C824F345AC7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A882EAF-6E96-40D2-BA91-D8F73A29A6F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390803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376F2E0-9937-4B03-B2B6-E8474C9BBDE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6A9DE7D-6E4A-48CF-B137-C577CAA7F8F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10DE0ED-8A3C-41CD-9D26-B555A624F00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F5D494C-E6C5-4AF1-8647-66E5FD79FD97}" type="datetime1">
              <a:rPr lang="es-ES"/>
              <a:pPr lvl="0"/>
              <a:t>09/07/2020</a:t>
            </a:fld>
            <a:endParaRPr lang="es-ES"/>
          </a:p>
        </p:txBody>
      </p:sp>
      <p:sp>
        <p:nvSpPr>
          <p:cNvPr id="5" name="Marcador de pie de página 4">
            <a:extLst>
              <a:ext uri="{FF2B5EF4-FFF2-40B4-BE49-F238E27FC236}">
                <a16:creationId xmlns:a16="http://schemas.microsoft.com/office/drawing/2014/main" id="{C0862034-AAA4-49AB-8905-445B823424C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3F6A068-4301-4DF2-B3F4-221FF94B949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9874DE8-9A25-4D8B-B882-6E912601C03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C47A035-1C02-41CF-8753-E2310382A59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12919FE-2806-407D-915C-FD138A67AFE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17261EA-3084-4C74-A339-144777AEE63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B571D72-B988-49A8-9E8C-8FE13F20B36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25C4A39-BED0-4AEB-B1C6-8312389C621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5D86072-0335-4F40-AFCA-D15A61EDF72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8ABB103-29C0-4681-84C2-A90CF1F70A6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47592403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 Id="rId5" Type="http://schemas.openxmlformats.org/officeDocument/2006/relationships/image" Target="../media/image17.jpg"/><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897262-E309-476D-864F-6AA7A01318E9}"/>
              </a:ext>
            </a:extLst>
          </p:cNvPr>
          <p:cNvSpPr txBox="1"/>
          <p:nvPr/>
        </p:nvSpPr>
        <p:spPr>
          <a:xfrm>
            <a:off x="115406" y="2698815"/>
            <a:ext cx="1193158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CASA VIUDA MARFÀ</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BARCELONA · CATALUNYA · ESPAÑA</a:t>
            </a:r>
          </a:p>
        </p:txBody>
      </p:sp>
      <p:pic>
        <p:nvPicPr>
          <p:cNvPr id="3" name="Goodbye (casa)">
            <a:extLst>
              <a:ext uri="{FF2B5EF4-FFF2-40B4-BE49-F238E27FC236}">
                <a16:creationId xmlns:a16="http://schemas.microsoft.com/office/drawing/2014/main" id="{95B67B60-F417-4C64-94DB-97DEEFE290A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37217" y="541858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8F21A1-EE2C-40E5-A55C-073D27CC1024}"/>
              </a:ext>
            </a:extLst>
          </p:cNvPr>
          <p:cNvPicPr>
            <a:picLocks noChangeAspect="1"/>
          </p:cNvPicPr>
          <p:nvPr/>
        </p:nvPicPr>
        <p:blipFill>
          <a:blip r:embed="rId3"/>
          <a:stretch>
            <a:fillRect/>
          </a:stretch>
        </p:blipFill>
        <p:spPr>
          <a:xfrm>
            <a:off x="0" y="0"/>
            <a:ext cx="12191996" cy="680568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0361D16-6829-4339-A3D3-E9763BE6D22B}"/>
              </a:ext>
            </a:extLst>
          </p:cNvPr>
          <p:cNvSpPr txBox="1"/>
          <p:nvPr/>
        </p:nvSpPr>
        <p:spPr>
          <a:xfrm>
            <a:off x="904241" y="2077379"/>
            <a:ext cx="6925866"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edificio conocido como Casa Viuda Marfà es un edificio de estilo historicista que combina elementos procedentes de la tradición constructiva románica y gótica. Localizado en el chaflán que conforma el Paseo de Gracia con la calle Valencia, fue proyectado por el arquitecto Manuel Comas y Thos en 1901 y terminado en 1905. El edificio lo hace construir Emili Marfà y Artigas (1860 - 1903), casado con Isabel Palau y Vera (1870 - 1926 ) que muere en Paseo de Gracia, 66 principal. En 1936 vive la hija Isabel Marfà y Palau nacida en Barcelona el 11 de agosto de 1903. El edificio lo hace construir Emili Marfà y Artigas (1860 - 1903), casado con Isabel Palau y Vera (1870 - 1926 ) que muere en Paseo de Gracia, 66 principal. En 1936 vive la hija Isabel Marfà y Palau nacida en Barcelona el 11 de agosto de 1903.  </a:t>
            </a:r>
          </a:p>
        </p:txBody>
      </p:sp>
      <p:pic>
        <p:nvPicPr>
          <p:cNvPr id="3" name="Imagen 3">
            <a:extLst>
              <a:ext uri="{FF2B5EF4-FFF2-40B4-BE49-F238E27FC236}">
                <a16:creationId xmlns:a16="http://schemas.microsoft.com/office/drawing/2014/main" id="{D37A956B-3622-46C9-9E7E-30BA64002590}"/>
              </a:ext>
            </a:extLst>
          </p:cNvPr>
          <p:cNvPicPr>
            <a:picLocks noChangeAspect="1"/>
          </p:cNvPicPr>
          <p:nvPr/>
        </p:nvPicPr>
        <p:blipFill>
          <a:blip r:embed="rId2"/>
          <a:stretch>
            <a:fillRect/>
          </a:stretch>
        </p:blipFill>
        <p:spPr>
          <a:xfrm>
            <a:off x="8531525" y="288273"/>
            <a:ext cx="3050877" cy="5631725"/>
          </a:xfrm>
          <a:prstGeom prst="rect">
            <a:avLst/>
          </a:prstGeom>
          <a:noFill/>
          <a:ln w="76196" cap="flat">
            <a:solidFill>
              <a:srgbClr val="FF0000"/>
            </a:solidFill>
            <a:prstDash val="solid"/>
            <a:round/>
          </a:ln>
        </p:spPr>
      </p:pic>
      <p:sp>
        <p:nvSpPr>
          <p:cNvPr id="4" name="CuadroTexto 4">
            <a:extLst>
              <a:ext uri="{FF2B5EF4-FFF2-40B4-BE49-F238E27FC236}">
                <a16:creationId xmlns:a16="http://schemas.microsoft.com/office/drawing/2014/main" id="{F36882C3-6354-4AE6-B464-6BEEA3B8982D}"/>
              </a:ext>
            </a:extLst>
          </p:cNvPr>
          <p:cNvSpPr txBox="1"/>
          <p:nvPr/>
        </p:nvSpPr>
        <p:spPr>
          <a:xfrm>
            <a:off x="8433785" y="6036813"/>
            <a:ext cx="314861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Manuel Comas i Thos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8E9DA6-9235-4873-A51E-188E334EC367}"/>
              </a:ext>
            </a:extLst>
          </p:cNvPr>
          <p:cNvPicPr>
            <a:picLocks noChangeAspect="1"/>
          </p:cNvPicPr>
          <p:nvPr/>
        </p:nvPicPr>
        <p:blipFill>
          <a:blip r:embed="rId3"/>
          <a:stretch>
            <a:fillRect/>
          </a:stretch>
        </p:blipFill>
        <p:spPr>
          <a:xfrm>
            <a:off x="1219196" y="19046"/>
            <a:ext cx="9753603" cy="681989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DE1D36-28DF-47E1-AACE-45521395916F}"/>
              </a:ext>
            </a:extLst>
          </p:cNvPr>
          <p:cNvSpPr txBox="1"/>
          <p:nvPr/>
        </p:nvSpPr>
        <p:spPr>
          <a:xfrm>
            <a:off x="1290318" y="863595"/>
            <a:ext cx="9438637" cy="507831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Se trata de un edificio, en origen residencial, con cinco niveles de alzado (planta baja, principal y tres pisos más), construido aprovechando el chaflán, con cubierta a dos vertientes que se combina con un azotea plana transitable. Es precisamente el chaflán lo que condiciona el acceso al interior del edificio, la distribución de los espacios en planta y muy espacialmente el tipo de fachada. La fachada se desarrolla en tres cerraduras de desigual anchura y tratamiento decorativo consecuencia del chaflán. El tramo central enmarcado a ambos lados por un elemento torrejat que tiene un piso más que el resto del edificio y que se cubre con una cubierta a dos vertientes de gran pendiente. Estas torres se desarrollan sólo a partir de la planta noble, y lo hacen a través de una tribuna abierta con columnas de capitelvegetal y tracerías, la base de la cual presenta también decoración escultórica vegetal.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Encima de dicha tribuna hay un gran ventanal de inspiración gótica que se desarrolla a doble altura, englobando dos niveles en una misma apertura. En la planta baja se localizan tres arcadas de medio punto sobre columnas de capitel vegetal y fuste de escasa altura que hacen de este elemento uno de los más representativos del conjunto. Encima de esta arquería se desarrolla una tribuna de inspiración gótica con esbeltas columnas que contrastan con el escaso fuste de las de la planta baja. Actualmente es la sede de la Escuela Superior de Relaciones Públicas y Marketing FORMATIC BARNA y de la Escuela de Comunicación, Turismo y Empresa . </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E9D575-109C-4E66-908A-97A3C7E8DFBC}"/>
              </a:ext>
            </a:extLst>
          </p:cNvPr>
          <p:cNvPicPr>
            <a:picLocks noChangeAspect="1"/>
          </p:cNvPicPr>
          <p:nvPr/>
        </p:nvPicPr>
        <p:blipFill>
          <a:blip r:embed="rId2"/>
          <a:stretch>
            <a:fillRect/>
          </a:stretch>
        </p:blipFill>
        <p:spPr>
          <a:xfrm>
            <a:off x="1571350" y="0"/>
            <a:ext cx="9241657" cy="684518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F5A658-9772-406C-A7AE-8C6544AB81E8}"/>
              </a:ext>
            </a:extLst>
          </p:cNvPr>
          <p:cNvPicPr>
            <a:picLocks noChangeAspect="1"/>
          </p:cNvPicPr>
          <p:nvPr/>
        </p:nvPicPr>
        <p:blipFill>
          <a:blip r:embed="rId2"/>
          <a:stretch>
            <a:fillRect/>
          </a:stretch>
        </p:blipFill>
        <p:spPr>
          <a:xfrm>
            <a:off x="1188061" y="0"/>
            <a:ext cx="9815873"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A5B992-508C-4B71-93A0-96D067A75A91}"/>
              </a:ext>
            </a:extLst>
          </p:cNvPr>
          <p:cNvPicPr>
            <a:picLocks noChangeAspect="1"/>
          </p:cNvPicPr>
          <p:nvPr/>
        </p:nvPicPr>
        <p:blipFill>
          <a:blip r:embed="rId2"/>
          <a:stretch>
            <a:fillRect/>
          </a:stretch>
        </p:blipFill>
        <p:spPr>
          <a:xfrm>
            <a:off x="2576001" y="0"/>
            <a:ext cx="6858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B7AB16-4811-4EA1-A9AC-0344A14F9D8D}"/>
              </a:ext>
            </a:extLst>
          </p:cNvPr>
          <p:cNvPicPr>
            <a:picLocks noChangeAspect="1"/>
          </p:cNvPicPr>
          <p:nvPr/>
        </p:nvPicPr>
        <p:blipFill>
          <a:blip r:embed="rId2"/>
          <a:stretch>
            <a:fillRect/>
          </a:stretch>
        </p:blipFill>
        <p:spPr>
          <a:xfrm>
            <a:off x="861136" y="0"/>
            <a:ext cx="4438835" cy="6878199"/>
          </a:xfrm>
          <a:prstGeom prst="rect">
            <a:avLst/>
          </a:prstGeom>
          <a:noFill/>
          <a:ln cap="flat">
            <a:noFill/>
          </a:ln>
        </p:spPr>
      </p:pic>
      <p:pic>
        <p:nvPicPr>
          <p:cNvPr id="3" name="Imagen 4">
            <a:extLst>
              <a:ext uri="{FF2B5EF4-FFF2-40B4-BE49-F238E27FC236}">
                <a16:creationId xmlns:a16="http://schemas.microsoft.com/office/drawing/2014/main" id="{2C718D50-30B0-48F8-B620-6E5E4832AFD4}"/>
              </a:ext>
            </a:extLst>
          </p:cNvPr>
          <p:cNvPicPr>
            <a:picLocks noChangeAspect="1"/>
          </p:cNvPicPr>
          <p:nvPr/>
        </p:nvPicPr>
        <p:blipFill>
          <a:blip r:embed="rId3"/>
          <a:stretch>
            <a:fillRect/>
          </a:stretch>
        </p:blipFill>
        <p:spPr>
          <a:xfrm>
            <a:off x="5834886" y="0"/>
            <a:ext cx="547596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C50C77-8AB7-46EA-B2AB-68E553AB77F9}"/>
              </a:ext>
            </a:extLst>
          </p:cNvPr>
          <p:cNvPicPr>
            <a:picLocks noChangeAspect="1"/>
          </p:cNvPicPr>
          <p:nvPr/>
        </p:nvPicPr>
        <p:blipFill>
          <a:blip r:embed="rId2"/>
          <a:stretch>
            <a:fillRect/>
          </a:stretch>
        </p:blipFill>
        <p:spPr>
          <a:xfrm>
            <a:off x="6497762" y="-45"/>
            <a:ext cx="4777401" cy="6858045"/>
          </a:xfrm>
          <a:prstGeom prst="rect">
            <a:avLst/>
          </a:prstGeom>
          <a:noFill/>
          <a:ln cap="flat">
            <a:noFill/>
          </a:ln>
        </p:spPr>
      </p:pic>
      <p:pic>
        <p:nvPicPr>
          <p:cNvPr id="3" name="Imagen 4">
            <a:extLst>
              <a:ext uri="{FF2B5EF4-FFF2-40B4-BE49-F238E27FC236}">
                <a16:creationId xmlns:a16="http://schemas.microsoft.com/office/drawing/2014/main" id="{FE6F0F0C-60B5-4A76-9140-778828511D6F}"/>
              </a:ext>
            </a:extLst>
          </p:cNvPr>
          <p:cNvPicPr>
            <a:picLocks noChangeAspect="1"/>
          </p:cNvPicPr>
          <p:nvPr/>
        </p:nvPicPr>
        <p:blipFill>
          <a:blip r:embed="rId3"/>
          <a:stretch>
            <a:fillRect/>
          </a:stretch>
        </p:blipFill>
        <p:spPr>
          <a:xfrm>
            <a:off x="976725" y="-35515"/>
            <a:ext cx="4946785" cy="685804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B0C8CE1-4F3D-469B-A57E-C6387F04F6B1}"/>
              </a:ext>
            </a:extLst>
          </p:cNvPr>
          <p:cNvPicPr>
            <a:picLocks noChangeAspect="1"/>
          </p:cNvPicPr>
          <p:nvPr/>
        </p:nvPicPr>
        <p:blipFill>
          <a:blip r:embed="rId2"/>
          <a:stretch>
            <a:fillRect/>
          </a:stretch>
        </p:blipFill>
        <p:spPr>
          <a:xfrm>
            <a:off x="1153396" y="27002"/>
            <a:ext cx="4505321" cy="6830997"/>
          </a:xfrm>
          <a:prstGeom prst="rect">
            <a:avLst/>
          </a:prstGeom>
          <a:noFill/>
          <a:ln cap="flat">
            <a:noFill/>
          </a:ln>
        </p:spPr>
      </p:pic>
      <p:pic>
        <p:nvPicPr>
          <p:cNvPr id="3" name="Imagen 6">
            <a:extLst>
              <a:ext uri="{FF2B5EF4-FFF2-40B4-BE49-F238E27FC236}">
                <a16:creationId xmlns:a16="http://schemas.microsoft.com/office/drawing/2014/main" id="{B15FC4EE-1D19-4048-8430-D8F11BE7C762}"/>
              </a:ext>
            </a:extLst>
          </p:cNvPr>
          <p:cNvPicPr>
            <a:picLocks noChangeAspect="1"/>
          </p:cNvPicPr>
          <p:nvPr/>
        </p:nvPicPr>
        <p:blipFill>
          <a:blip r:embed="rId3"/>
          <a:stretch>
            <a:fillRect/>
          </a:stretch>
        </p:blipFill>
        <p:spPr>
          <a:xfrm>
            <a:off x="6293577" y="-18452"/>
            <a:ext cx="4776880" cy="687748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CDA077-2731-46B2-8FE9-AB557630E7C6}"/>
              </a:ext>
            </a:extLst>
          </p:cNvPr>
          <p:cNvPicPr>
            <a:picLocks noChangeAspect="1"/>
          </p:cNvPicPr>
          <p:nvPr/>
        </p:nvPicPr>
        <p:blipFill>
          <a:blip r:embed="rId2"/>
          <a:stretch>
            <a:fillRect/>
          </a:stretch>
        </p:blipFill>
        <p:spPr>
          <a:xfrm>
            <a:off x="861620" y="554675"/>
            <a:ext cx="4598636" cy="2489316"/>
          </a:xfrm>
          <a:prstGeom prst="rect">
            <a:avLst/>
          </a:prstGeom>
          <a:noFill/>
          <a:ln cap="flat">
            <a:noFill/>
          </a:ln>
        </p:spPr>
      </p:pic>
      <p:pic>
        <p:nvPicPr>
          <p:cNvPr id="3" name="Imagen 4">
            <a:extLst>
              <a:ext uri="{FF2B5EF4-FFF2-40B4-BE49-F238E27FC236}">
                <a16:creationId xmlns:a16="http://schemas.microsoft.com/office/drawing/2014/main" id="{A9FD4900-113F-4D35-BF10-B36B307098E0}"/>
              </a:ext>
            </a:extLst>
          </p:cNvPr>
          <p:cNvPicPr>
            <a:picLocks noChangeAspect="1"/>
          </p:cNvPicPr>
          <p:nvPr/>
        </p:nvPicPr>
        <p:blipFill>
          <a:blip r:embed="rId3"/>
          <a:stretch>
            <a:fillRect/>
          </a:stretch>
        </p:blipFill>
        <p:spPr>
          <a:xfrm>
            <a:off x="6921002" y="3706337"/>
            <a:ext cx="3625605" cy="2713564"/>
          </a:xfrm>
          <a:prstGeom prst="rect">
            <a:avLst/>
          </a:prstGeom>
          <a:noFill/>
          <a:ln cap="flat">
            <a:noFill/>
          </a:ln>
        </p:spPr>
      </p:pic>
      <p:pic>
        <p:nvPicPr>
          <p:cNvPr id="4" name="Imagen 6">
            <a:extLst>
              <a:ext uri="{FF2B5EF4-FFF2-40B4-BE49-F238E27FC236}">
                <a16:creationId xmlns:a16="http://schemas.microsoft.com/office/drawing/2014/main" id="{BA865E02-1F29-4C25-B782-E3A677B49F38}"/>
              </a:ext>
            </a:extLst>
          </p:cNvPr>
          <p:cNvPicPr>
            <a:picLocks noChangeAspect="1"/>
          </p:cNvPicPr>
          <p:nvPr/>
        </p:nvPicPr>
        <p:blipFill>
          <a:blip r:embed="rId4"/>
          <a:stretch>
            <a:fillRect/>
          </a:stretch>
        </p:blipFill>
        <p:spPr>
          <a:xfrm>
            <a:off x="1189616" y="3438445"/>
            <a:ext cx="4906386" cy="2864879"/>
          </a:xfrm>
          <a:prstGeom prst="rect">
            <a:avLst/>
          </a:prstGeom>
          <a:noFill/>
          <a:ln cap="flat">
            <a:noFill/>
          </a:ln>
        </p:spPr>
      </p:pic>
      <p:pic>
        <p:nvPicPr>
          <p:cNvPr id="5" name="Imagen 8">
            <a:extLst>
              <a:ext uri="{FF2B5EF4-FFF2-40B4-BE49-F238E27FC236}">
                <a16:creationId xmlns:a16="http://schemas.microsoft.com/office/drawing/2014/main" id="{95D6696F-1E2C-42B0-A3A8-FC427501B867}"/>
              </a:ext>
            </a:extLst>
          </p:cNvPr>
          <p:cNvPicPr>
            <a:picLocks noChangeAspect="1"/>
          </p:cNvPicPr>
          <p:nvPr/>
        </p:nvPicPr>
        <p:blipFill>
          <a:blip r:embed="rId5"/>
          <a:stretch>
            <a:fillRect/>
          </a:stretch>
        </p:blipFill>
        <p:spPr>
          <a:xfrm>
            <a:off x="6569442" y="375562"/>
            <a:ext cx="4328733" cy="306289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C1AD1B-C2FF-40D3-8A45-7556F1F40D88}"/>
              </a:ext>
            </a:extLst>
          </p:cNvPr>
          <p:cNvPicPr>
            <a:picLocks noChangeAspect="1"/>
          </p:cNvPicPr>
          <p:nvPr/>
        </p:nvPicPr>
        <p:blipFill>
          <a:blip r:embed="rId2"/>
          <a:stretch>
            <a:fillRect/>
          </a:stretch>
        </p:blipFill>
        <p:spPr>
          <a:xfrm>
            <a:off x="3613215" y="72502"/>
            <a:ext cx="5098090" cy="3176195"/>
          </a:xfrm>
          <a:prstGeom prst="rect">
            <a:avLst/>
          </a:prstGeom>
          <a:noFill/>
          <a:ln cap="flat">
            <a:noFill/>
          </a:ln>
        </p:spPr>
      </p:pic>
      <p:pic>
        <p:nvPicPr>
          <p:cNvPr id="3" name="Imagen 4">
            <a:extLst>
              <a:ext uri="{FF2B5EF4-FFF2-40B4-BE49-F238E27FC236}">
                <a16:creationId xmlns:a16="http://schemas.microsoft.com/office/drawing/2014/main" id="{9328E3B1-DDAF-44EC-A95C-A988A616796C}"/>
              </a:ext>
            </a:extLst>
          </p:cNvPr>
          <p:cNvPicPr>
            <a:picLocks noChangeAspect="1"/>
          </p:cNvPicPr>
          <p:nvPr/>
        </p:nvPicPr>
        <p:blipFill>
          <a:blip r:embed="rId3"/>
          <a:stretch>
            <a:fillRect/>
          </a:stretch>
        </p:blipFill>
        <p:spPr>
          <a:xfrm>
            <a:off x="1530659" y="3442560"/>
            <a:ext cx="3875839" cy="3208336"/>
          </a:xfrm>
          <a:prstGeom prst="rect">
            <a:avLst/>
          </a:prstGeom>
          <a:noFill/>
          <a:ln cap="flat">
            <a:noFill/>
          </a:ln>
        </p:spPr>
      </p:pic>
      <p:pic>
        <p:nvPicPr>
          <p:cNvPr id="4" name="Imagen 6">
            <a:extLst>
              <a:ext uri="{FF2B5EF4-FFF2-40B4-BE49-F238E27FC236}">
                <a16:creationId xmlns:a16="http://schemas.microsoft.com/office/drawing/2014/main" id="{BE0B2A02-816C-49B2-9D06-44D2B6A3FCDA}"/>
              </a:ext>
            </a:extLst>
          </p:cNvPr>
          <p:cNvPicPr>
            <a:picLocks noChangeAspect="1"/>
          </p:cNvPicPr>
          <p:nvPr/>
        </p:nvPicPr>
        <p:blipFill>
          <a:blip r:embed="rId4"/>
          <a:stretch>
            <a:fillRect/>
          </a:stretch>
        </p:blipFill>
        <p:spPr>
          <a:xfrm>
            <a:off x="6167024" y="3457940"/>
            <a:ext cx="4099255" cy="320833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EDD620-0278-435B-878E-7C87C6FF4851}"/>
              </a:ext>
            </a:extLst>
          </p:cNvPr>
          <p:cNvPicPr>
            <a:picLocks noChangeAspect="1"/>
          </p:cNvPicPr>
          <p:nvPr/>
        </p:nvPicPr>
        <p:blipFill>
          <a:blip r:embed="rId2"/>
          <a:stretch>
            <a:fillRect/>
          </a:stretch>
        </p:blipFill>
        <p:spPr>
          <a:xfrm>
            <a:off x="-5230" y="2134666"/>
            <a:ext cx="6219639" cy="3191932"/>
          </a:xfrm>
          <a:prstGeom prst="rect">
            <a:avLst/>
          </a:prstGeom>
          <a:noFill/>
          <a:ln cap="flat">
            <a:noFill/>
          </a:ln>
        </p:spPr>
      </p:pic>
      <p:pic>
        <p:nvPicPr>
          <p:cNvPr id="3" name="Imagen 4">
            <a:extLst>
              <a:ext uri="{FF2B5EF4-FFF2-40B4-BE49-F238E27FC236}">
                <a16:creationId xmlns:a16="http://schemas.microsoft.com/office/drawing/2014/main" id="{021B8E2C-33D1-4E36-A39B-780137CAAF38}"/>
              </a:ext>
            </a:extLst>
          </p:cNvPr>
          <p:cNvPicPr>
            <a:picLocks noChangeAspect="1"/>
          </p:cNvPicPr>
          <p:nvPr/>
        </p:nvPicPr>
        <p:blipFill>
          <a:blip r:embed="rId3"/>
          <a:stretch>
            <a:fillRect/>
          </a:stretch>
        </p:blipFill>
        <p:spPr>
          <a:xfrm>
            <a:off x="6667128" y="1384950"/>
            <a:ext cx="5512570" cy="3405198"/>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32A57C-E036-4BAB-9B46-12B366CD5F08}"/>
              </a:ext>
            </a:extLst>
          </p:cNvPr>
          <p:cNvPicPr>
            <a:picLocks noChangeAspect="1"/>
          </p:cNvPicPr>
          <p:nvPr/>
        </p:nvPicPr>
        <p:blipFill>
          <a:blip r:embed="rId2"/>
          <a:stretch>
            <a:fillRect/>
          </a:stretch>
        </p:blipFill>
        <p:spPr>
          <a:xfrm>
            <a:off x="30239" y="0"/>
            <a:ext cx="12161757" cy="679132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FAFA08-8CB8-4F0D-803F-D42DC6E9E359}"/>
              </a:ext>
            </a:extLst>
          </p:cNvPr>
          <p:cNvPicPr>
            <a:picLocks noChangeAspect="1"/>
          </p:cNvPicPr>
          <p:nvPr/>
        </p:nvPicPr>
        <p:blipFill>
          <a:blip r:embed="rId2"/>
          <a:stretch>
            <a:fillRect/>
          </a:stretch>
        </p:blipFill>
        <p:spPr>
          <a:xfrm>
            <a:off x="0" y="42857"/>
            <a:ext cx="12191996" cy="677227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7ECEFC-5407-4969-81E9-EDA9A3001D8D}"/>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7BCA23-23FA-48B8-A6FD-E4BD6DA77F0E}"/>
              </a:ext>
            </a:extLst>
          </p:cNvPr>
          <p:cNvPicPr>
            <a:picLocks noChangeAspect="1"/>
          </p:cNvPicPr>
          <p:nvPr/>
        </p:nvPicPr>
        <p:blipFill>
          <a:blip r:embed="rId2"/>
          <a:stretch>
            <a:fillRect/>
          </a:stretch>
        </p:blipFill>
        <p:spPr>
          <a:xfrm>
            <a:off x="1522585" y="0"/>
            <a:ext cx="914683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10DC85-395E-4127-9167-E7788AA94826}"/>
              </a:ext>
            </a:extLst>
          </p:cNvPr>
          <p:cNvPicPr>
            <a:picLocks noChangeAspect="1"/>
          </p:cNvPicPr>
          <p:nvPr/>
        </p:nvPicPr>
        <p:blipFill>
          <a:blip r:embed="rId2"/>
          <a:stretch>
            <a:fillRect/>
          </a:stretch>
        </p:blipFill>
        <p:spPr>
          <a:xfrm>
            <a:off x="1182118" y="0"/>
            <a:ext cx="9779928"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5EFE64-616D-4E9D-8EE0-66A381D87D9D}"/>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E156A7-E39D-4D40-A0B4-8089CD12AC33}"/>
              </a:ext>
            </a:extLst>
          </p:cNvPr>
          <p:cNvPicPr>
            <a:picLocks noChangeAspect="1"/>
          </p:cNvPicPr>
          <p:nvPr/>
        </p:nvPicPr>
        <p:blipFill>
          <a:blip r:embed="rId2"/>
          <a:stretch>
            <a:fillRect/>
          </a:stretch>
        </p:blipFill>
        <p:spPr>
          <a:xfrm>
            <a:off x="1321161" y="0"/>
            <a:ext cx="9549673"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78848A-9F07-4745-AA32-0B635CB0A1D6}"/>
              </a:ext>
            </a:extLst>
          </p:cNvPr>
          <p:cNvPicPr>
            <a:picLocks noChangeAspect="1"/>
          </p:cNvPicPr>
          <p:nvPr/>
        </p:nvPicPr>
        <p:blipFill>
          <a:blip r:embed="rId2"/>
          <a:stretch>
            <a:fillRect/>
          </a:stretch>
        </p:blipFill>
        <p:spPr>
          <a:xfrm>
            <a:off x="11247" y="0"/>
            <a:ext cx="12169493"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5E98A0-0E4D-43CD-9E78-C574B6CF5BC2}"/>
              </a:ext>
            </a:extLst>
          </p:cNvPr>
          <p:cNvPicPr>
            <a:picLocks noChangeAspect="1"/>
          </p:cNvPicPr>
          <p:nvPr/>
        </p:nvPicPr>
        <p:blipFill>
          <a:blip r:embed="rId2"/>
          <a:stretch>
            <a:fillRect/>
          </a:stretch>
        </p:blipFill>
        <p:spPr>
          <a:xfrm>
            <a:off x="1552852" y="0"/>
            <a:ext cx="9206883" cy="6905164"/>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33B4D7-67AA-46AE-A1E8-B4F2F8C2666A}"/>
              </a:ext>
            </a:extLst>
          </p:cNvPr>
          <p:cNvPicPr>
            <a:picLocks noChangeAspect="1"/>
          </p:cNvPicPr>
          <p:nvPr/>
        </p:nvPicPr>
        <p:blipFill>
          <a:blip r:embed="rId2"/>
          <a:stretch>
            <a:fillRect/>
          </a:stretch>
        </p:blipFill>
        <p:spPr>
          <a:xfrm>
            <a:off x="1286889" y="70326"/>
            <a:ext cx="9606686" cy="687200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E52287-9A17-4A76-B800-F7283DEA3FE4}"/>
              </a:ext>
            </a:extLst>
          </p:cNvPr>
          <p:cNvPicPr>
            <a:picLocks noChangeAspect="1"/>
          </p:cNvPicPr>
          <p:nvPr/>
        </p:nvPicPr>
        <p:blipFill>
          <a:blip r:embed="rId2"/>
          <a:stretch>
            <a:fillRect/>
          </a:stretch>
        </p:blipFill>
        <p:spPr>
          <a:xfrm>
            <a:off x="1286003" y="0"/>
            <a:ext cx="961999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262E3B-D19E-4C5C-A415-966F9EFB86D5}"/>
              </a:ext>
            </a:extLst>
          </p:cNvPr>
          <p:cNvPicPr>
            <a:picLocks noChangeAspect="1"/>
          </p:cNvPicPr>
          <p:nvPr/>
        </p:nvPicPr>
        <p:blipFill>
          <a:blip r:embed="rId2"/>
          <a:stretch>
            <a:fillRect/>
          </a:stretch>
        </p:blipFill>
        <p:spPr>
          <a:xfrm>
            <a:off x="1061947" y="0"/>
            <a:ext cx="995022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A812F5-11FD-419B-B845-7A5623C310F6}"/>
              </a:ext>
            </a:extLst>
          </p:cNvPr>
          <p:cNvPicPr>
            <a:picLocks noChangeAspect="1"/>
          </p:cNvPicPr>
          <p:nvPr/>
        </p:nvPicPr>
        <p:blipFill>
          <a:blip r:embed="rId2"/>
          <a:stretch>
            <a:fillRect/>
          </a:stretch>
        </p:blipFill>
        <p:spPr>
          <a:xfrm>
            <a:off x="1050755" y="0"/>
            <a:ext cx="4845935" cy="6895728"/>
          </a:xfrm>
          <a:prstGeom prst="rect">
            <a:avLst/>
          </a:prstGeom>
          <a:noFill/>
          <a:ln cap="flat">
            <a:noFill/>
          </a:ln>
        </p:spPr>
      </p:pic>
      <p:pic>
        <p:nvPicPr>
          <p:cNvPr id="3" name="Imagen 4">
            <a:extLst>
              <a:ext uri="{FF2B5EF4-FFF2-40B4-BE49-F238E27FC236}">
                <a16:creationId xmlns:a16="http://schemas.microsoft.com/office/drawing/2014/main" id="{8E921508-3F31-486B-AB76-C2D23E5BD4AA}"/>
              </a:ext>
            </a:extLst>
          </p:cNvPr>
          <p:cNvPicPr>
            <a:picLocks noChangeAspect="1"/>
          </p:cNvPicPr>
          <p:nvPr/>
        </p:nvPicPr>
        <p:blipFill>
          <a:blip r:embed="rId3"/>
          <a:stretch>
            <a:fillRect/>
          </a:stretch>
        </p:blipFill>
        <p:spPr>
          <a:xfrm>
            <a:off x="6525085" y="0"/>
            <a:ext cx="4586282" cy="691502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70F8DF-80DE-49CC-9F8C-DCE7E41FEB6E}"/>
              </a:ext>
            </a:extLst>
          </p:cNvPr>
          <p:cNvPicPr>
            <a:picLocks noChangeAspect="1"/>
          </p:cNvPicPr>
          <p:nvPr/>
        </p:nvPicPr>
        <p:blipFill>
          <a:blip r:embed="rId2"/>
          <a:stretch>
            <a:fillRect/>
          </a:stretch>
        </p:blipFill>
        <p:spPr>
          <a:xfrm>
            <a:off x="1296344" y="0"/>
            <a:ext cx="9599316" cy="6858000"/>
          </a:xfrm>
          <a:prstGeom prst="rect">
            <a:avLst/>
          </a:prstGeom>
          <a:noFill/>
          <a:ln cap="flat">
            <a:noFill/>
          </a:ln>
        </p:spPr>
      </p:pic>
      <p:pic>
        <p:nvPicPr>
          <p:cNvPr id="3" name="Imagen 4">
            <a:extLst>
              <a:ext uri="{FF2B5EF4-FFF2-40B4-BE49-F238E27FC236}">
                <a16:creationId xmlns:a16="http://schemas.microsoft.com/office/drawing/2014/main" id="{00D6DD72-9048-4E94-95AD-744465E99202}"/>
              </a:ext>
            </a:extLst>
          </p:cNvPr>
          <p:cNvPicPr>
            <a:picLocks noChangeAspect="1"/>
          </p:cNvPicPr>
          <p:nvPr/>
        </p:nvPicPr>
        <p:blipFill>
          <a:blip r:embed="rId3"/>
          <a:stretch>
            <a:fillRect/>
          </a:stretch>
        </p:blipFill>
        <p:spPr>
          <a:xfrm>
            <a:off x="1447796" y="219071"/>
            <a:ext cx="9296403" cy="6419846"/>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3439C6-9EC3-4DE2-8EA1-3AE3898DC4B1}"/>
              </a:ext>
            </a:extLst>
          </p:cNvPr>
          <p:cNvPicPr>
            <a:picLocks noChangeAspect="1"/>
          </p:cNvPicPr>
          <p:nvPr/>
        </p:nvPicPr>
        <p:blipFill>
          <a:blip r:embed="rId2"/>
          <a:stretch>
            <a:fillRect/>
          </a:stretch>
        </p:blipFill>
        <p:spPr>
          <a:xfrm>
            <a:off x="2295912" y="0"/>
            <a:ext cx="760016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0E42C9-3DDA-49F4-A197-8D64BE288D40}"/>
              </a:ext>
            </a:extLst>
          </p:cNvPr>
          <p:cNvPicPr>
            <a:picLocks noChangeAspect="1"/>
          </p:cNvPicPr>
          <p:nvPr/>
        </p:nvPicPr>
        <p:blipFill>
          <a:blip r:embed="rId2"/>
          <a:stretch>
            <a:fillRect/>
          </a:stretch>
        </p:blipFill>
        <p:spPr>
          <a:xfrm>
            <a:off x="1128205" y="0"/>
            <a:ext cx="9945627"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134005-1EB4-4D55-B2EC-CA514DDF516C}"/>
              </a:ext>
            </a:extLst>
          </p:cNvPr>
          <p:cNvPicPr>
            <a:picLocks noChangeAspect="1"/>
          </p:cNvPicPr>
          <p:nvPr/>
        </p:nvPicPr>
        <p:blipFill>
          <a:blip r:embed="rId2"/>
          <a:stretch>
            <a:fillRect/>
          </a:stretch>
        </p:blipFill>
        <p:spPr>
          <a:xfrm>
            <a:off x="-18123" y="0"/>
            <a:ext cx="12171651" cy="6854561"/>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2486B1-20E2-4F31-9638-F03C90A436D7}"/>
              </a:ext>
            </a:extLst>
          </p:cNvPr>
          <p:cNvPicPr>
            <a:picLocks noChangeAspect="1"/>
          </p:cNvPicPr>
          <p:nvPr/>
        </p:nvPicPr>
        <p:blipFill>
          <a:blip r:embed="rId2"/>
          <a:stretch>
            <a:fillRect/>
          </a:stretch>
        </p:blipFill>
        <p:spPr>
          <a:xfrm>
            <a:off x="0" y="79854"/>
            <a:ext cx="12191996" cy="662726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539136E-E8B9-4926-98BA-D93DE73B6DB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EFAE100-79AD-42FC-B55C-586655BC04A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E08A6C1-8B23-4D2D-866B-92804446C98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0E11EE4-2687-42E5-957F-5B3B956A3E1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D9297A5-9CF4-473F-AFAF-2DA6AFFA458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308E908D-870A-414E-BB33-0DE948C22F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C338133-144F-4DC8-A2F9-7C62968741C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91C461B-633E-4C17-A968-D9763732F30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8792D74-6A4D-449B-8511-3A476761BA3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CF5F588-DF8E-489E-B165-193199924FA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F253661-88F5-4187-962E-E0AB6E2489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46812D5-677D-4DA6-91E4-2124A497A88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DB33DFB-B694-4240-BCDF-DCB7E2D06DE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EBDE019-0770-462A-B3B8-FBFC4605464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509212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TotalTime>
  <Words>491</Words>
  <Application>Microsoft Office PowerPoint</Application>
  <PresentationFormat>Panorámica</PresentationFormat>
  <Paragraphs>15</Paragraphs>
  <Slides>34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34</vt:i4>
      </vt:variant>
    </vt:vector>
  </HeadingPairs>
  <TitlesOfParts>
    <vt:vector size="4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2020-07-09T08:26:11Z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