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4" r:id="rId3"/>
    <p:sldId id="305" r:id="rId4"/>
    <p:sldId id="322" r:id="rId5"/>
    <p:sldId id="326" r:id="rId6"/>
    <p:sldId id="276" r:id="rId7"/>
    <p:sldId id="260" r:id="rId8"/>
    <p:sldId id="302" r:id="rId9"/>
    <p:sldId id="325" r:id="rId10"/>
    <p:sldId id="267" r:id="rId11"/>
    <p:sldId id="272" r:id="rId12"/>
    <p:sldId id="318" r:id="rId13"/>
    <p:sldId id="273" r:id="rId14"/>
    <p:sldId id="264" r:id="rId15"/>
    <p:sldId id="321" r:id="rId16"/>
    <p:sldId id="285" r:id="rId17"/>
    <p:sldId id="280" r:id="rId18"/>
    <p:sldId id="270" r:id="rId19"/>
    <p:sldId id="269" r:id="rId20"/>
    <p:sldId id="275" r:id="rId21"/>
    <p:sldId id="266" r:id="rId22"/>
    <p:sldId id="290" r:id="rId23"/>
    <p:sldId id="324" r:id="rId24"/>
    <p:sldId id="274" r:id="rId25"/>
    <p:sldId id="263" r:id="rId26"/>
    <p:sldId id="262" r:id="rId27"/>
    <p:sldId id="286" r:id="rId28"/>
    <p:sldId id="284" r:id="rId29"/>
    <p:sldId id="283" r:id="rId30"/>
    <p:sldId id="282" r:id="rId31"/>
    <p:sldId id="281" r:id="rId32"/>
    <p:sldId id="279" r:id="rId33"/>
    <p:sldId id="278" r:id="rId34"/>
    <p:sldId id="277" r:id="rId35"/>
    <p:sldId id="295" r:id="rId36"/>
    <p:sldId id="294" r:id="rId37"/>
    <p:sldId id="293" r:id="rId38"/>
    <p:sldId id="292" r:id="rId39"/>
    <p:sldId id="291" r:id="rId40"/>
    <p:sldId id="289" r:id="rId41"/>
    <p:sldId id="288" r:id="rId42"/>
    <p:sldId id="301" r:id="rId43"/>
    <p:sldId id="300" r:id="rId44"/>
    <p:sldId id="299" r:id="rId45"/>
    <p:sldId id="298" r:id="rId46"/>
    <p:sldId id="297" r:id="rId47"/>
    <p:sldId id="296" r:id="rId48"/>
    <p:sldId id="315" r:id="rId49"/>
    <p:sldId id="311" r:id="rId50"/>
    <p:sldId id="310" r:id="rId51"/>
    <p:sldId id="309" r:id="rId52"/>
    <p:sldId id="308" r:id="rId53"/>
    <p:sldId id="307" r:id="rId54"/>
    <p:sldId id="320" r:id="rId55"/>
    <p:sldId id="317" r:id="rId56"/>
    <p:sldId id="316" r:id="rId57"/>
    <p:sldId id="323" r:id="rId58"/>
    <p:sldId id="259" r:id="rId59"/>
    <p:sldId id="327" r:id="rId60"/>
    <p:sldId id="319" r:id="rId61"/>
    <p:sldId id="306" r:id="rId62"/>
    <p:sldId id="265" r:id="rId63"/>
    <p:sldId id="268" r:id="rId64"/>
    <p:sldId id="271" r:id="rId65"/>
    <p:sldId id="328" r:id="rId6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ROQmBvOvzEKFMIHDfalJQ" hashData="hvfM9GqusCPrs/Pr7u+kc5/AQG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17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848AD8-C4F0-44AC-840B-50DA69F5B6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9000">
    <p:split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CA0A4-AABA-4047-B626-EBAA21B5AB44}" type="datetimeFigureOut">
              <a:rPr lang="es-ES" smtClean="0"/>
              <a:pPr/>
              <a:t>18/08/2012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68837-E250-41B1-AB77-7173259D8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split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1166B54-78BA-48BB-B8E0-A83B5F50DF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9000">
    <p:split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bbzpze-12647859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Your generated text image"/>
          <p:cNvPicPr>
            <a:picLocks noChangeAspect="1" noChangeArrowheads="1" noCrop="1"/>
          </p:cNvPicPr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>
            <a:off x="2643174" y="285728"/>
            <a:ext cx="4695825" cy="857251"/>
          </a:xfrm>
          <a:prstGeom prst="rect">
            <a:avLst/>
          </a:prstGeom>
          <a:noFill/>
        </p:spPr>
      </p:pic>
      <p:pic>
        <p:nvPicPr>
          <p:cNvPr id="6" name="Picture 4" descr="Your generated text image"/>
          <p:cNvPicPr>
            <a:picLocks noChangeAspect="1" noChangeArrowheads="1" noCrop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>
            <a:off x="3357554" y="1071546"/>
            <a:ext cx="3390900" cy="6191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566556" y="3326862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 </a:t>
            </a:r>
            <a:endParaRPr lang="es-ES" dirty="0"/>
          </a:p>
        </p:txBody>
      </p:sp>
      <p:pic>
        <p:nvPicPr>
          <p:cNvPr id="8" name="Picture 6" descr="Your generated text image"/>
          <p:cNvPicPr>
            <a:picLocks noChangeAspect="1" noChangeArrowheads="1" noCrop="1"/>
          </p:cNvPicPr>
          <p:nvPr/>
        </p:nvPicPr>
        <p:blipFill>
          <a:blip r:embed="rId6">
            <a:lum bright="10000" contrast="40000"/>
          </a:blip>
          <a:srcRect/>
          <a:stretch>
            <a:fillRect/>
          </a:stretch>
        </p:blipFill>
        <p:spPr bwMode="auto">
          <a:xfrm>
            <a:off x="3214678" y="1714488"/>
            <a:ext cx="3657600" cy="1438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plit orient="vert"/>
    <p:sndAc>
      <p:stSnd loop="1">
        <p:snd r:embed="rId2" name="SUNNY BONIE 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33350" h="127000"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ap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3" y="285728"/>
            <a:ext cx="8669612" cy="6328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es-ES" dirty="0" smtClean="0"/>
              <a:t>    </a:t>
            </a:r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latin typeface="Broadway" pitchFamily="82" charset="0"/>
              </a:rPr>
              <a:t>Carlos Páez </a:t>
            </a:r>
            <a:r>
              <a:rPr lang="es-ES" sz="2800" dirty="0" err="1" smtClean="0">
                <a:ln>
                  <a:solidFill>
                    <a:schemeClr val="tx2">
                      <a:lumMod val="75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latin typeface="Broadway" pitchFamily="82" charset="0"/>
              </a:rPr>
              <a:t>Vilaró</a:t>
            </a:r>
            <a:endParaRPr lang="es-ES" sz="2800" dirty="0" smtClean="0">
              <a:ln>
                <a:solidFill>
                  <a:schemeClr val="tx2">
                    <a:lumMod val="75000"/>
                  </a:schemeClr>
                </a:solidFill>
              </a:ln>
              <a:blipFill>
                <a:blip r:embed="rId2"/>
                <a:stretch>
                  <a:fillRect/>
                </a:stretch>
              </a:blipFill>
              <a:latin typeface="Broadway" pitchFamily="82" charset="0"/>
            </a:endParaRPr>
          </a:p>
          <a:p>
            <a:pPr>
              <a:buNone/>
            </a:pPr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latin typeface="Broadway" pitchFamily="82" charset="0"/>
              </a:rPr>
              <a:t>      Dueño y Creador </a:t>
            </a:r>
          </a:p>
          <a:p>
            <a:pPr>
              <a:buNone/>
            </a:pPr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latin typeface="Broadway" pitchFamily="82" charset="0"/>
              </a:rPr>
              <a:t>                    De </a:t>
            </a:r>
          </a:p>
          <a:p>
            <a:pPr>
              <a:buNone/>
            </a:pPr>
            <a:r>
              <a:rPr lang="es-ES" sz="28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latin typeface="Broadway" pitchFamily="82" charset="0"/>
              </a:rPr>
              <a:t>        Casa  Pueblo</a:t>
            </a:r>
          </a:p>
          <a:p>
            <a:endParaRPr lang="es-ES" dirty="0"/>
          </a:p>
        </p:txBody>
      </p:sp>
      <p:pic>
        <p:nvPicPr>
          <p:cNvPr id="81922" name="Picture 2" descr="http://www.nuestromar.org/imagenes/noticias/2010/ABR/0704010_CVilaro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571480"/>
            <a:ext cx="3810000" cy="5715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142844" y="2143116"/>
            <a:ext cx="4714876" cy="48013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Carlos Páez </a:t>
            </a:r>
            <a:r>
              <a:rPr lang="es-ES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Vilaró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tiene su taller en la cúpula mayor de </a:t>
            </a:r>
            <a:r>
              <a:rPr lang="es-ES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Casapueblo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su "escultura habitable", modelada con sus propias manos, sobre los acantilados que miran al mar en Punta Ballena. Allí expone sus dibujos, tapices, pinturas, esculturas y cerámicas. El artista nació en Montevideo el 1º de noviembre de 1923. En su juventud vivió en Buenos Aires, donde se vinculó a las artes gráficas Carlos Páez </a:t>
            </a:r>
            <a:r>
              <a:rPr lang="es-ES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Vilaró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es un hombre difícil de etiquetar . Sin ser arquitecto, pasó gran parte de su vida dedicándose a proyectos arquitectónicos insólitos. Siendo compositor musical, pintó murales por todo el mundo. Siendo pintor, escribió libros. Siendo un viajero infatigable, terminó siendo empresario de su propio hotel-bar-museo.</a:t>
            </a:r>
            <a:b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4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Casapueb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 del Este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81856434_45edc3fec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40908968_99a6c518b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0035033_6e5c8eaf6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5137584_f0060bdf8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53859151_71fa93835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33591923_7676a7b3e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 dentro da Casa Pueb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50439986_f331167013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86558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55595237_27232fc76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3216_PuntaBall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40909364_64843cbd5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-pueblo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044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2209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94537361_e0892fe09d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17601750_f0150c1bd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33575587_97a7cf827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36888105_a34e5c566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13917820_ae9f54df53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60887835_f79c32150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60895723_38cbae80b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9o5i05059t3t--ei55pHRn2M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 pueblo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 Pueblo bamboo.jpe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 Pueblo corred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0007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_del_pueblo_-_uruguai_-_MF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pueblo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pueblo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pueblo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pueblo 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-Pueblo-Punta-Del-Leste-1024x6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2150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82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e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e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3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60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mana-en-casa-pueblo-para-8-personas_MLA-F-2995916090_08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aiza en Casa Puebl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e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71328807_43933c8d5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85086661_f9286ea669_b.jpg"/>
          <p:cNvPicPr>
            <a:picLocks noChangeAspect="1"/>
          </p:cNvPicPr>
          <p:nvPr/>
        </p:nvPicPr>
        <p:blipFill>
          <a:blip r:embed="rId2"/>
          <a:srcRect l="3906" t="2490" r="2343" b="4194"/>
          <a:stretch>
            <a:fillRect/>
          </a:stretch>
        </p:blipFill>
        <p:spPr>
          <a:xfrm>
            <a:off x="0" y="0"/>
            <a:ext cx="924674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2277652_39eb3c118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50" name="Picture 2" descr="Your generated text image"/>
          <p:cNvPicPr>
            <a:picLocks noChangeAspect="1" noChangeArrowheads="1" noCrop="1"/>
          </p:cNvPicPr>
          <p:nvPr/>
        </p:nvPicPr>
        <p:blipFill>
          <a:blip r:embed="rId3">
            <a:lum bright="10000" contrast="40000"/>
          </a:blip>
          <a:srcRect/>
          <a:stretch>
            <a:fillRect/>
          </a:stretch>
        </p:blipFill>
        <p:spPr bwMode="auto">
          <a:xfrm>
            <a:off x="5000628" y="928670"/>
            <a:ext cx="2286000" cy="195262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 rot="20674328">
            <a:off x="5529295" y="5765643"/>
            <a:ext cx="32512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Francisco del Olmo -Jazmín</a:t>
            </a:r>
            <a:endParaRPr lang="es-ES" sz="2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split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SA PUEBLO-PUNTA DEL ESTE  -URUGUAY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CASA PUEBLO-PUNTA DEL ESTE  -URUGUAY-</Template>
  <TotalTime>0</TotalTime>
  <Words>209</Words>
  <Application>Microsoft Office PowerPoint</Application>
  <PresentationFormat>Presentación en pantalla (4:3)</PresentationFormat>
  <Paragraphs>35</Paragraphs>
  <Slides>64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CASA PUEBLO-PUNTA DEL ESTE  -URUGUAY-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2012-08-18T17:43:15Z</dcterms:created>
  <dcterms:modified xsi:type="dcterms:W3CDTF">2012-08-18T17:45:49Z</dcterms:modified>
</cp:coreProperties>
</file>