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30"/>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9" r:id="rId24"/>
    <p:sldId id="276" r:id="rId25"/>
    <p:sldId id="277" r:id="rId26"/>
    <p:sldId id="278" r:id="rId27"/>
    <p:sldId id="327" r:id="rId28"/>
    <p:sldId id="328" r:id="rId29"/>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58" d="100"/>
          <a:sy n="58" d="100"/>
        </p:scale>
        <p:origin x="68" y="31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tableStyles" Target="tableStyle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presProps" Target="pres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B0F75940-801E-4C83-8002-15A8677FF579}"/>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167F807C-CA01-41A5-B1F5-EC57F2F6D8FC}"/>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47FE27D3-F78D-48C0-96DA-66BDD5334B7F}" type="datetime1">
              <a:rPr lang="es-ES"/>
              <a:pPr lvl="0"/>
              <a:t>28/04/2020</a:t>
            </a:fld>
            <a:endParaRPr lang="es-ES"/>
          </a:p>
        </p:txBody>
      </p:sp>
      <p:sp>
        <p:nvSpPr>
          <p:cNvPr id="4" name="Marcador de imagen de diapositiva 3">
            <a:extLst>
              <a:ext uri="{FF2B5EF4-FFF2-40B4-BE49-F238E27FC236}">
                <a16:creationId xmlns:a16="http://schemas.microsoft.com/office/drawing/2014/main" id="{3712CEF0-C7E6-4D55-A4BB-D462BA80FBCC}"/>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7137034A-92BC-472A-935C-8C2EFD361AAA}"/>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562AC710-A767-403A-B9D4-531F042A36A0}"/>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DB60966D-B4F3-4712-8B3E-5FD9318E2A09}"/>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8380883C-F771-40BF-B1D6-20203F38A3B2}" type="slidenum">
              <a:t>‹Nº›</a:t>
            </a:fld>
            <a:endParaRPr lang="es-ES"/>
          </a:p>
        </p:txBody>
      </p:sp>
    </p:spTree>
    <p:extLst>
      <p:ext uri="{BB962C8B-B14F-4D97-AF65-F5344CB8AC3E}">
        <p14:creationId xmlns:p14="http://schemas.microsoft.com/office/powerpoint/2010/main" val="957968879"/>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2C9861BA-121F-44E4-ACC2-0070DA5E3B08}"/>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6EA2C45C-CF35-4DC0-9E03-9862C5B6C7DB}"/>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2A903A8F-F93E-40C6-8610-CF064CACD04E}"/>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EAF5DDC0-AB05-40FE-B891-D7FC0196F845}"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A7F58B19-AA46-4951-BB54-832005AEE3E6}"/>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6630BEE0-6596-45AC-B3D7-43FE25C1E694}"/>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C937EC74-DE70-4D99-9CDA-650D816A7632}"/>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36334B2F-CBB4-4FAA-9531-6B9139A11309}"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C801771-E1B1-4CE5-81BE-CF76F4C1B6FC}"/>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97B0938C-EE06-499B-894E-221F414E022F}"/>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CCFE1D12-4A58-467C-8C51-95402E6B23CD}"/>
              </a:ext>
            </a:extLst>
          </p:cNvPr>
          <p:cNvSpPr txBox="1">
            <a:spLocks noGrp="1"/>
          </p:cNvSpPr>
          <p:nvPr>
            <p:ph type="dt" sz="half" idx="7"/>
          </p:nvPr>
        </p:nvSpPr>
        <p:spPr/>
        <p:txBody>
          <a:bodyPr/>
          <a:lstStyle>
            <a:lvl1pPr>
              <a:defRPr/>
            </a:lvl1pPr>
          </a:lstStyle>
          <a:p>
            <a:pPr lvl="0"/>
            <a:fld id="{A9E9EA41-96B2-4CC6-88BB-4B8331507C23}" type="datetime1">
              <a:rPr lang="es-ES"/>
              <a:pPr lvl="0"/>
              <a:t>28/04/2020</a:t>
            </a:fld>
            <a:endParaRPr lang="es-ES"/>
          </a:p>
        </p:txBody>
      </p:sp>
      <p:sp>
        <p:nvSpPr>
          <p:cNvPr id="5" name="Marcador de pie de página 4">
            <a:extLst>
              <a:ext uri="{FF2B5EF4-FFF2-40B4-BE49-F238E27FC236}">
                <a16:creationId xmlns:a16="http://schemas.microsoft.com/office/drawing/2014/main" id="{852A0028-7AB6-4F10-B077-E2466937E905}"/>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E7595F6B-F3A1-479B-9A51-4E0DBED10A11}"/>
              </a:ext>
            </a:extLst>
          </p:cNvPr>
          <p:cNvSpPr txBox="1">
            <a:spLocks noGrp="1"/>
          </p:cNvSpPr>
          <p:nvPr>
            <p:ph type="sldNum" sz="quarter" idx="8"/>
          </p:nvPr>
        </p:nvSpPr>
        <p:spPr/>
        <p:txBody>
          <a:bodyPr/>
          <a:lstStyle>
            <a:lvl1pPr>
              <a:defRPr/>
            </a:lvl1pPr>
          </a:lstStyle>
          <a:p>
            <a:pPr lvl="0"/>
            <a:fld id="{A7AC19ED-CD5A-4269-9C49-7C7BFB27F851}" type="slidenum">
              <a:t>‹Nº›</a:t>
            </a:fld>
            <a:endParaRPr lang="es-ES"/>
          </a:p>
        </p:txBody>
      </p:sp>
    </p:spTree>
    <p:extLst>
      <p:ext uri="{BB962C8B-B14F-4D97-AF65-F5344CB8AC3E}">
        <p14:creationId xmlns:p14="http://schemas.microsoft.com/office/powerpoint/2010/main" val="548853432"/>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1294CE7-1E33-4B2D-BEC6-3E5670548492}"/>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C478D557-1647-4EA0-A1F2-D29F8B3B1CCB}"/>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4AA1C0E8-47A0-4A58-A8B0-DA393859273C}"/>
              </a:ext>
            </a:extLst>
          </p:cNvPr>
          <p:cNvSpPr txBox="1">
            <a:spLocks noGrp="1"/>
          </p:cNvSpPr>
          <p:nvPr>
            <p:ph type="dt" sz="half" idx="7"/>
          </p:nvPr>
        </p:nvSpPr>
        <p:spPr/>
        <p:txBody>
          <a:bodyPr/>
          <a:lstStyle>
            <a:lvl1pPr>
              <a:defRPr/>
            </a:lvl1pPr>
          </a:lstStyle>
          <a:p>
            <a:pPr lvl="0"/>
            <a:fld id="{FFAEE5E6-B7F3-4252-8F5D-283835A55236}" type="datetime1">
              <a:rPr lang="es-ES"/>
              <a:pPr lvl="0"/>
              <a:t>28/04/2020</a:t>
            </a:fld>
            <a:endParaRPr lang="es-ES"/>
          </a:p>
        </p:txBody>
      </p:sp>
      <p:sp>
        <p:nvSpPr>
          <p:cNvPr id="5" name="Marcador de pie de página 4">
            <a:extLst>
              <a:ext uri="{FF2B5EF4-FFF2-40B4-BE49-F238E27FC236}">
                <a16:creationId xmlns:a16="http://schemas.microsoft.com/office/drawing/2014/main" id="{23C5CAFA-2448-486C-933A-011E44557E41}"/>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5B986C3E-54DA-4E8C-8D22-43B01C4691A0}"/>
              </a:ext>
            </a:extLst>
          </p:cNvPr>
          <p:cNvSpPr txBox="1">
            <a:spLocks noGrp="1"/>
          </p:cNvSpPr>
          <p:nvPr>
            <p:ph type="sldNum" sz="quarter" idx="8"/>
          </p:nvPr>
        </p:nvSpPr>
        <p:spPr/>
        <p:txBody>
          <a:bodyPr/>
          <a:lstStyle>
            <a:lvl1pPr>
              <a:defRPr/>
            </a:lvl1pPr>
          </a:lstStyle>
          <a:p>
            <a:pPr lvl="0"/>
            <a:fld id="{CF77169F-278C-4505-A2DA-C35DC3B2F961}" type="slidenum">
              <a:t>‹Nº›</a:t>
            </a:fld>
            <a:endParaRPr lang="es-ES"/>
          </a:p>
        </p:txBody>
      </p:sp>
    </p:spTree>
    <p:extLst>
      <p:ext uri="{BB962C8B-B14F-4D97-AF65-F5344CB8AC3E}">
        <p14:creationId xmlns:p14="http://schemas.microsoft.com/office/powerpoint/2010/main" val="24341304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9ED6202-F78A-42A0-B8A3-120C0B4E7430}"/>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108C65C2-00BD-43A9-9087-489CA9564546}"/>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659BCABA-D508-4CBC-AE12-1516B703D124}"/>
              </a:ext>
            </a:extLst>
          </p:cNvPr>
          <p:cNvSpPr txBox="1">
            <a:spLocks noGrp="1"/>
          </p:cNvSpPr>
          <p:nvPr>
            <p:ph type="dt" sz="half" idx="7"/>
          </p:nvPr>
        </p:nvSpPr>
        <p:spPr/>
        <p:txBody>
          <a:bodyPr/>
          <a:lstStyle>
            <a:lvl1pPr>
              <a:defRPr/>
            </a:lvl1pPr>
          </a:lstStyle>
          <a:p>
            <a:pPr lvl="0"/>
            <a:fld id="{4386AE2B-78FE-4CA0-9112-D93D5B46A8B6}" type="datetime1">
              <a:rPr lang="es-ES"/>
              <a:pPr lvl="0"/>
              <a:t>28/04/2020</a:t>
            </a:fld>
            <a:endParaRPr lang="es-ES"/>
          </a:p>
        </p:txBody>
      </p:sp>
      <p:sp>
        <p:nvSpPr>
          <p:cNvPr id="5" name="Marcador de pie de página 4">
            <a:extLst>
              <a:ext uri="{FF2B5EF4-FFF2-40B4-BE49-F238E27FC236}">
                <a16:creationId xmlns:a16="http://schemas.microsoft.com/office/drawing/2014/main" id="{34ADD38C-4821-42EE-99F2-8A0A13A56504}"/>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B67ECBFC-BEA2-463F-B0E0-7161F40E9AF4}"/>
              </a:ext>
            </a:extLst>
          </p:cNvPr>
          <p:cNvSpPr txBox="1">
            <a:spLocks noGrp="1"/>
          </p:cNvSpPr>
          <p:nvPr>
            <p:ph type="sldNum" sz="quarter" idx="8"/>
          </p:nvPr>
        </p:nvSpPr>
        <p:spPr/>
        <p:txBody>
          <a:bodyPr/>
          <a:lstStyle>
            <a:lvl1pPr>
              <a:defRPr/>
            </a:lvl1pPr>
          </a:lstStyle>
          <a:p>
            <a:pPr lvl="0"/>
            <a:fld id="{E2418DB8-A985-4562-B123-F5E7BB95A4B9}" type="slidenum">
              <a:t>‹Nº›</a:t>
            </a:fld>
            <a:endParaRPr lang="es-ES"/>
          </a:p>
        </p:txBody>
      </p:sp>
    </p:spTree>
    <p:extLst>
      <p:ext uri="{BB962C8B-B14F-4D97-AF65-F5344CB8AC3E}">
        <p14:creationId xmlns:p14="http://schemas.microsoft.com/office/powerpoint/2010/main" val="10166808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7EFBE39-7992-4AEF-BBC5-BC3415DBD2BE}"/>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5AEDB772-9796-422A-9F85-4CCB896C6C8B}"/>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E43F3B66-F982-43B1-816C-D096DD42F06E}"/>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D4E5601C-0969-489D-9D85-122B606FF4C7}"/>
              </a:ext>
            </a:extLst>
          </p:cNvPr>
          <p:cNvSpPr txBox="1">
            <a:spLocks noGrp="1"/>
          </p:cNvSpPr>
          <p:nvPr>
            <p:ph type="dt" sz="half" idx="7"/>
          </p:nvPr>
        </p:nvSpPr>
        <p:spPr/>
        <p:txBody>
          <a:bodyPr/>
          <a:lstStyle>
            <a:lvl1pPr>
              <a:defRPr/>
            </a:lvl1pPr>
          </a:lstStyle>
          <a:p>
            <a:pPr lvl="0"/>
            <a:fld id="{37468F3A-A096-4FD9-A418-3BE238E7F5E3}" type="datetime1">
              <a:rPr lang="es-ES"/>
              <a:pPr lvl="0"/>
              <a:t>28/04/2020</a:t>
            </a:fld>
            <a:endParaRPr lang="es-ES"/>
          </a:p>
        </p:txBody>
      </p:sp>
      <p:sp>
        <p:nvSpPr>
          <p:cNvPr id="6" name="Marcador de pie de página 5">
            <a:extLst>
              <a:ext uri="{FF2B5EF4-FFF2-40B4-BE49-F238E27FC236}">
                <a16:creationId xmlns:a16="http://schemas.microsoft.com/office/drawing/2014/main" id="{68B58F0C-058C-4D7B-A6B9-61154F142FC6}"/>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FD8102FB-C291-431E-A4C2-8F0CC4AB055B}"/>
              </a:ext>
            </a:extLst>
          </p:cNvPr>
          <p:cNvSpPr txBox="1">
            <a:spLocks noGrp="1"/>
          </p:cNvSpPr>
          <p:nvPr>
            <p:ph type="sldNum" sz="quarter" idx="8"/>
          </p:nvPr>
        </p:nvSpPr>
        <p:spPr/>
        <p:txBody>
          <a:bodyPr/>
          <a:lstStyle>
            <a:lvl1pPr>
              <a:defRPr/>
            </a:lvl1pPr>
          </a:lstStyle>
          <a:p>
            <a:pPr lvl="0"/>
            <a:fld id="{CD8761B5-FD64-4F3F-A6AC-BB8FE37B2277}" type="slidenum">
              <a:t>‹Nº›</a:t>
            </a:fld>
            <a:endParaRPr lang="es-ES"/>
          </a:p>
        </p:txBody>
      </p:sp>
    </p:spTree>
    <p:extLst>
      <p:ext uri="{BB962C8B-B14F-4D97-AF65-F5344CB8AC3E}">
        <p14:creationId xmlns:p14="http://schemas.microsoft.com/office/powerpoint/2010/main" val="24111938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E577053-4F10-4B98-92FC-8D6524859E71}"/>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393DA553-100B-4E52-890C-5D033606B8E9}"/>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D70793D6-2FA9-4F2F-AC4E-1158A5E83D33}"/>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088C0709-F94A-4257-B482-7316EE7B2D82}"/>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C9D709A4-FAD7-42D7-937D-FA4D22C2FDA4}"/>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7C856FEA-A6DD-43B9-B47A-1719E22E640F}"/>
              </a:ext>
            </a:extLst>
          </p:cNvPr>
          <p:cNvSpPr txBox="1">
            <a:spLocks noGrp="1"/>
          </p:cNvSpPr>
          <p:nvPr>
            <p:ph type="dt" sz="half" idx="7"/>
          </p:nvPr>
        </p:nvSpPr>
        <p:spPr/>
        <p:txBody>
          <a:bodyPr/>
          <a:lstStyle>
            <a:lvl1pPr>
              <a:defRPr/>
            </a:lvl1pPr>
          </a:lstStyle>
          <a:p>
            <a:pPr lvl="0"/>
            <a:fld id="{BEE9BEFF-74B3-4D4D-BDD4-9635DBF7624E}" type="datetime1">
              <a:rPr lang="es-ES"/>
              <a:pPr lvl="0"/>
              <a:t>28/04/2020</a:t>
            </a:fld>
            <a:endParaRPr lang="es-ES"/>
          </a:p>
        </p:txBody>
      </p:sp>
      <p:sp>
        <p:nvSpPr>
          <p:cNvPr id="8" name="Marcador de pie de página 7">
            <a:extLst>
              <a:ext uri="{FF2B5EF4-FFF2-40B4-BE49-F238E27FC236}">
                <a16:creationId xmlns:a16="http://schemas.microsoft.com/office/drawing/2014/main" id="{324EAB5F-7745-4381-8ACE-DB2813C6629A}"/>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E4AB420E-AFA0-46C8-A90D-9457CFADE7D4}"/>
              </a:ext>
            </a:extLst>
          </p:cNvPr>
          <p:cNvSpPr txBox="1">
            <a:spLocks noGrp="1"/>
          </p:cNvSpPr>
          <p:nvPr>
            <p:ph type="sldNum" sz="quarter" idx="8"/>
          </p:nvPr>
        </p:nvSpPr>
        <p:spPr/>
        <p:txBody>
          <a:bodyPr/>
          <a:lstStyle>
            <a:lvl1pPr>
              <a:defRPr/>
            </a:lvl1pPr>
          </a:lstStyle>
          <a:p>
            <a:pPr lvl="0"/>
            <a:fld id="{847CC51C-6C78-404E-961C-24F17776C1B0}" type="slidenum">
              <a:t>‹Nº›</a:t>
            </a:fld>
            <a:endParaRPr lang="es-ES"/>
          </a:p>
        </p:txBody>
      </p:sp>
    </p:spTree>
    <p:extLst>
      <p:ext uri="{BB962C8B-B14F-4D97-AF65-F5344CB8AC3E}">
        <p14:creationId xmlns:p14="http://schemas.microsoft.com/office/powerpoint/2010/main" val="6576260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A67C9D2-7984-41D4-89AE-8E07E6AC04A3}"/>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5FCBF2BE-F99F-41A9-873D-687C4F2E60E1}"/>
              </a:ext>
            </a:extLst>
          </p:cNvPr>
          <p:cNvSpPr txBox="1">
            <a:spLocks noGrp="1"/>
          </p:cNvSpPr>
          <p:nvPr>
            <p:ph type="dt" sz="half" idx="7"/>
          </p:nvPr>
        </p:nvSpPr>
        <p:spPr/>
        <p:txBody>
          <a:bodyPr/>
          <a:lstStyle>
            <a:lvl1pPr>
              <a:defRPr/>
            </a:lvl1pPr>
          </a:lstStyle>
          <a:p>
            <a:pPr lvl="0"/>
            <a:fld id="{496F8BE3-84C4-4780-9B4B-F12E23307C46}" type="datetime1">
              <a:rPr lang="es-ES"/>
              <a:pPr lvl="0"/>
              <a:t>28/04/2020</a:t>
            </a:fld>
            <a:endParaRPr lang="es-ES"/>
          </a:p>
        </p:txBody>
      </p:sp>
      <p:sp>
        <p:nvSpPr>
          <p:cNvPr id="4" name="Marcador de pie de página 3">
            <a:extLst>
              <a:ext uri="{FF2B5EF4-FFF2-40B4-BE49-F238E27FC236}">
                <a16:creationId xmlns:a16="http://schemas.microsoft.com/office/drawing/2014/main" id="{0DBB2B89-AB7D-4014-B737-05758A78F2A8}"/>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4F3A4C63-4E48-40B4-99C8-68D7DA6E2727}"/>
              </a:ext>
            </a:extLst>
          </p:cNvPr>
          <p:cNvSpPr txBox="1">
            <a:spLocks noGrp="1"/>
          </p:cNvSpPr>
          <p:nvPr>
            <p:ph type="sldNum" sz="quarter" idx="8"/>
          </p:nvPr>
        </p:nvSpPr>
        <p:spPr/>
        <p:txBody>
          <a:bodyPr/>
          <a:lstStyle>
            <a:lvl1pPr>
              <a:defRPr/>
            </a:lvl1pPr>
          </a:lstStyle>
          <a:p>
            <a:pPr lvl="0"/>
            <a:fld id="{76F1C9C0-1A1D-48FD-A942-5E059A512687}" type="slidenum">
              <a:t>‹Nº›</a:t>
            </a:fld>
            <a:endParaRPr lang="es-ES"/>
          </a:p>
        </p:txBody>
      </p:sp>
    </p:spTree>
    <p:extLst>
      <p:ext uri="{BB962C8B-B14F-4D97-AF65-F5344CB8AC3E}">
        <p14:creationId xmlns:p14="http://schemas.microsoft.com/office/powerpoint/2010/main" val="21156370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A0B1EC62-F366-4714-AAF5-D86404FE9AC7}"/>
              </a:ext>
            </a:extLst>
          </p:cNvPr>
          <p:cNvSpPr txBox="1">
            <a:spLocks noGrp="1"/>
          </p:cNvSpPr>
          <p:nvPr>
            <p:ph type="dt" sz="half" idx="7"/>
          </p:nvPr>
        </p:nvSpPr>
        <p:spPr/>
        <p:txBody>
          <a:bodyPr/>
          <a:lstStyle>
            <a:lvl1pPr>
              <a:defRPr/>
            </a:lvl1pPr>
          </a:lstStyle>
          <a:p>
            <a:pPr lvl="0"/>
            <a:fld id="{64A9D9A4-730B-4B2E-9E54-2AA5A9E0B94F}" type="datetime1">
              <a:rPr lang="es-ES"/>
              <a:pPr lvl="0"/>
              <a:t>28/04/2020</a:t>
            </a:fld>
            <a:endParaRPr lang="es-ES"/>
          </a:p>
        </p:txBody>
      </p:sp>
      <p:sp>
        <p:nvSpPr>
          <p:cNvPr id="3" name="Marcador de pie de página 2">
            <a:extLst>
              <a:ext uri="{FF2B5EF4-FFF2-40B4-BE49-F238E27FC236}">
                <a16:creationId xmlns:a16="http://schemas.microsoft.com/office/drawing/2014/main" id="{70C84BD0-2BA6-4C9C-9E5C-B0E232CB4937}"/>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D6D7DDEE-C3C0-4316-97F0-E39B041E8634}"/>
              </a:ext>
            </a:extLst>
          </p:cNvPr>
          <p:cNvSpPr txBox="1">
            <a:spLocks noGrp="1"/>
          </p:cNvSpPr>
          <p:nvPr>
            <p:ph type="sldNum" sz="quarter" idx="8"/>
          </p:nvPr>
        </p:nvSpPr>
        <p:spPr/>
        <p:txBody>
          <a:bodyPr/>
          <a:lstStyle>
            <a:lvl1pPr>
              <a:defRPr/>
            </a:lvl1pPr>
          </a:lstStyle>
          <a:p>
            <a:pPr lvl="0"/>
            <a:fld id="{E6523A95-5207-4D1D-B355-7447D975958D}" type="slidenum">
              <a:t>‹Nº›</a:t>
            </a:fld>
            <a:endParaRPr lang="es-ES"/>
          </a:p>
        </p:txBody>
      </p:sp>
    </p:spTree>
    <p:extLst>
      <p:ext uri="{BB962C8B-B14F-4D97-AF65-F5344CB8AC3E}">
        <p14:creationId xmlns:p14="http://schemas.microsoft.com/office/powerpoint/2010/main" val="390161578"/>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2818208-9F01-4865-979F-AE96215FFB63}"/>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D615A0F5-8694-469D-B089-C83BA94108A9}"/>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AEC1957D-2B04-429E-8D3D-CEAAF70C6843}"/>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45A0131A-B06C-4626-B7D3-67928E01B18A}"/>
              </a:ext>
            </a:extLst>
          </p:cNvPr>
          <p:cNvSpPr txBox="1">
            <a:spLocks noGrp="1"/>
          </p:cNvSpPr>
          <p:nvPr>
            <p:ph type="dt" sz="half" idx="7"/>
          </p:nvPr>
        </p:nvSpPr>
        <p:spPr/>
        <p:txBody>
          <a:bodyPr/>
          <a:lstStyle>
            <a:lvl1pPr>
              <a:defRPr/>
            </a:lvl1pPr>
          </a:lstStyle>
          <a:p>
            <a:pPr lvl="0"/>
            <a:fld id="{49484328-E73D-4ACD-B70B-CA4DF0ACD044}" type="datetime1">
              <a:rPr lang="es-ES"/>
              <a:pPr lvl="0"/>
              <a:t>28/04/2020</a:t>
            </a:fld>
            <a:endParaRPr lang="es-ES"/>
          </a:p>
        </p:txBody>
      </p:sp>
      <p:sp>
        <p:nvSpPr>
          <p:cNvPr id="6" name="Marcador de pie de página 5">
            <a:extLst>
              <a:ext uri="{FF2B5EF4-FFF2-40B4-BE49-F238E27FC236}">
                <a16:creationId xmlns:a16="http://schemas.microsoft.com/office/drawing/2014/main" id="{B494870E-E8C6-4B39-B477-0A2457023B6D}"/>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A0D52649-65AE-4A48-A829-4D706B567DA7}"/>
              </a:ext>
            </a:extLst>
          </p:cNvPr>
          <p:cNvSpPr txBox="1">
            <a:spLocks noGrp="1"/>
          </p:cNvSpPr>
          <p:nvPr>
            <p:ph type="sldNum" sz="quarter" idx="8"/>
          </p:nvPr>
        </p:nvSpPr>
        <p:spPr/>
        <p:txBody>
          <a:bodyPr/>
          <a:lstStyle>
            <a:lvl1pPr>
              <a:defRPr/>
            </a:lvl1pPr>
          </a:lstStyle>
          <a:p>
            <a:pPr lvl="0"/>
            <a:fld id="{173DFEF9-81DA-4CA4-A0E2-A58CC6E48095}" type="slidenum">
              <a:t>‹Nº›</a:t>
            </a:fld>
            <a:endParaRPr lang="es-ES"/>
          </a:p>
        </p:txBody>
      </p:sp>
    </p:spTree>
    <p:extLst>
      <p:ext uri="{BB962C8B-B14F-4D97-AF65-F5344CB8AC3E}">
        <p14:creationId xmlns:p14="http://schemas.microsoft.com/office/powerpoint/2010/main" val="8409691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3B96E4F-9A53-4072-9CF8-59B0EB3F529A}"/>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782E1A63-33D3-4753-8C62-F54350E807A3}"/>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CE9BB72E-92E8-40C0-A010-4DFE41556183}"/>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B66EF54E-3279-4DCB-B73B-CB359F0A0B13}"/>
              </a:ext>
            </a:extLst>
          </p:cNvPr>
          <p:cNvSpPr txBox="1">
            <a:spLocks noGrp="1"/>
          </p:cNvSpPr>
          <p:nvPr>
            <p:ph type="dt" sz="half" idx="7"/>
          </p:nvPr>
        </p:nvSpPr>
        <p:spPr/>
        <p:txBody>
          <a:bodyPr/>
          <a:lstStyle>
            <a:lvl1pPr>
              <a:defRPr/>
            </a:lvl1pPr>
          </a:lstStyle>
          <a:p>
            <a:pPr lvl="0"/>
            <a:fld id="{DFBA7713-C757-404D-B476-71D42CACEB19}" type="datetime1">
              <a:rPr lang="es-ES"/>
              <a:pPr lvl="0"/>
              <a:t>28/04/2020</a:t>
            </a:fld>
            <a:endParaRPr lang="es-ES"/>
          </a:p>
        </p:txBody>
      </p:sp>
      <p:sp>
        <p:nvSpPr>
          <p:cNvPr id="6" name="Marcador de pie de página 5">
            <a:extLst>
              <a:ext uri="{FF2B5EF4-FFF2-40B4-BE49-F238E27FC236}">
                <a16:creationId xmlns:a16="http://schemas.microsoft.com/office/drawing/2014/main" id="{16C67656-AF2B-4327-A263-16054DF487B7}"/>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641EA103-6D17-44CD-BF4B-9D270E5A7738}"/>
              </a:ext>
            </a:extLst>
          </p:cNvPr>
          <p:cNvSpPr txBox="1">
            <a:spLocks noGrp="1"/>
          </p:cNvSpPr>
          <p:nvPr>
            <p:ph type="sldNum" sz="quarter" idx="8"/>
          </p:nvPr>
        </p:nvSpPr>
        <p:spPr/>
        <p:txBody>
          <a:bodyPr/>
          <a:lstStyle>
            <a:lvl1pPr>
              <a:defRPr/>
            </a:lvl1pPr>
          </a:lstStyle>
          <a:p>
            <a:pPr lvl="0"/>
            <a:fld id="{19FE3EC2-8F28-454D-A72E-7DAD1E05308E}" type="slidenum">
              <a:t>‹Nº›</a:t>
            </a:fld>
            <a:endParaRPr lang="es-ES"/>
          </a:p>
        </p:txBody>
      </p:sp>
    </p:spTree>
    <p:extLst>
      <p:ext uri="{BB962C8B-B14F-4D97-AF65-F5344CB8AC3E}">
        <p14:creationId xmlns:p14="http://schemas.microsoft.com/office/powerpoint/2010/main" val="9764296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98D954A-33D0-42B3-B6FC-F5A94FBAA77B}"/>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BF674884-5307-498C-AEFA-13781D27ECF1}"/>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7695A27D-49B3-413E-9FC7-73643910095B}"/>
              </a:ext>
            </a:extLst>
          </p:cNvPr>
          <p:cNvSpPr txBox="1">
            <a:spLocks noGrp="1"/>
          </p:cNvSpPr>
          <p:nvPr>
            <p:ph type="dt" sz="half" idx="7"/>
          </p:nvPr>
        </p:nvSpPr>
        <p:spPr/>
        <p:txBody>
          <a:bodyPr/>
          <a:lstStyle>
            <a:lvl1pPr>
              <a:defRPr/>
            </a:lvl1pPr>
          </a:lstStyle>
          <a:p>
            <a:pPr lvl="0"/>
            <a:fld id="{E4BDC205-CDC0-4957-9815-7268F03994A7}" type="datetime1">
              <a:rPr lang="es-ES"/>
              <a:pPr lvl="0"/>
              <a:t>28/04/2020</a:t>
            </a:fld>
            <a:endParaRPr lang="es-ES"/>
          </a:p>
        </p:txBody>
      </p:sp>
      <p:sp>
        <p:nvSpPr>
          <p:cNvPr id="5" name="Marcador de pie de página 4">
            <a:extLst>
              <a:ext uri="{FF2B5EF4-FFF2-40B4-BE49-F238E27FC236}">
                <a16:creationId xmlns:a16="http://schemas.microsoft.com/office/drawing/2014/main" id="{34CB9385-4A48-436B-98BE-2E9B70320D4B}"/>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1F1E6DA0-3E96-40AB-A5DA-D2E46D92E6BC}"/>
              </a:ext>
            </a:extLst>
          </p:cNvPr>
          <p:cNvSpPr txBox="1">
            <a:spLocks noGrp="1"/>
          </p:cNvSpPr>
          <p:nvPr>
            <p:ph type="sldNum" sz="quarter" idx="8"/>
          </p:nvPr>
        </p:nvSpPr>
        <p:spPr/>
        <p:txBody>
          <a:bodyPr/>
          <a:lstStyle>
            <a:lvl1pPr>
              <a:defRPr/>
            </a:lvl1pPr>
          </a:lstStyle>
          <a:p>
            <a:pPr lvl="0"/>
            <a:fld id="{06E0E22A-9791-4756-8418-285E943EFCB3}" type="slidenum">
              <a:t>‹Nº›</a:t>
            </a:fld>
            <a:endParaRPr lang="es-ES"/>
          </a:p>
        </p:txBody>
      </p:sp>
    </p:spTree>
    <p:extLst>
      <p:ext uri="{BB962C8B-B14F-4D97-AF65-F5344CB8AC3E}">
        <p14:creationId xmlns:p14="http://schemas.microsoft.com/office/powerpoint/2010/main" val="13228511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16E663D0-8A51-43D6-8849-D63A14C1E7A5}"/>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B3CD2FCB-58C4-4A26-92E4-B2F21B947D55}"/>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821D31F1-1377-4E12-8B21-992B6A75CB6A}"/>
              </a:ext>
            </a:extLst>
          </p:cNvPr>
          <p:cNvSpPr txBox="1">
            <a:spLocks noGrp="1"/>
          </p:cNvSpPr>
          <p:nvPr>
            <p:ph type="dt" sz="half" idx="7"/>
          </p:nvPr>
        </p:nvSpPr>
        <p:spPr/>
        <p:txBody>
          <a:bodyPr/>
          <a:lstStyle>
            <a:lvl1pPr>
              <a:defRPr/>
            </a:lvl1pPr>
          </a:lstStyle>
          <a:p>
            <a:pPr lvl="0"/>
            <a:fld id="{9295D777-1142-41D2-8A85-2CBA7D0DBB07}" type="datetime1">
              <a:rPr lang="es-ES"/>
              <a:pPr lvl="0"/>
              <a:t>28/04/2020</a:t>
            </a:fld>
            <a:endParaRPr lang="es-ES"/>
          </a:p>
        </p:txBody>
      </p:sp>
      <p:sp>
        <p:nvSpPr>
          <p:cNvPr id="5" name="Marcador de pie de página 4">
            <a:extLst>
              <a:ext uri="{FF2B5EF4-FFF2-40B4-BE49-F238E27FC236}">
                <a16:creationId xmlns:a16="http://schemas.microsoft.com/office/drawing/2014/main" id="{5BF8E93D-D4EC-4760-B53F-19B8DB47C029}"/>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DDEA6B84-7D81-46EE-A90B-AD654C9407AA}"/>
              </a:ext>
            </a:extLst>
          </p:cNvPr>
          <p:cNvSpPr txBox="1">
            <a:spLocks noGrp="1"/>
          </p:cNvSpPr>
          <p:nvPr>
            <p:ph type="sldNum" sz="quarter" idx="8"/>
          </p:nvPr>
        </p:nvSpPr>
        <p:spPr/>
        <p:txBody>
          <a:bodyPr/>
          <a:lstStyle>
            <a:lvl1pPr>
              <a:defRPr/>
            </a:lvl1pPr>
          </a:lstStyle>
          <a:p>
            <a:pPr lvl="0"/>
            <a:fld id="{4EFE6E56-4E3B-4B47-AC48-AF662550FF9F}" type="slidenum">
              <a:t>‹Nº›</a:t>
            </a:fld>
            <a:endParaRPr lang="es-ES"/>
          </a:p>
        </p:txBody>
      </p:sp>
    </p:spTree>
    <p:extLst>
      <p:ext uri="{BB962C8B-B14F-4D97-AF65-F5344CB8AC3E}">
        <p14:creationId xmlns:p14="http://schemas.microsoft.com/office/powerpoint/2010/main" val="361319207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3084C0A-BC70-4E39-B71D-B050A455C133}"/>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CE0A9B9F-EC59-4579-9F7D-C11223CC5A68}"/>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A3638E51-BBCD-4707-A4EA-CE38F4E68C7C}"/>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7FE9E211-0398-4186-A376-F96AA6BE38FE}"/>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78F07105-C677-4D20-9889-F0CF2E4A2D89}"/>
              </a:ext>
            </a:extLst>
          </p:cNvPr>
          <p:cNvSpPr txBox="1">
            <a:spLocks noGrp="1"/>
          </p:cNvSpPr>
          <p:nvPr>
            <p:ph type="sldNum" sz="quarter" idx="8"/>
          </p:nvPr>
        </p:nvSpPr>
        <p:spPr/>
        <p:txBody>
          <a:bodyPr/>
          <a:lstStyle>
            <a:lvl1pPr>
              <a:defRPr sz="1400"/>
            </a:lvl1pPr>
          </a:lstStyle>
          <a:p>
            <a:pPr lvl="0"/>
            <a:fld id="{8D467711-2100-478E-9529-05A898F36387}" type="slidenum">
              <a:t>‹Nº›</a:t>
            </a:fld>
            <a:endParaRPr lang="es-ES"/>
          </a:p>
        </p:txBody>
      </p:sp>
    </p:spTree>
    <p:extLst>
      <p:ext uri="{BB962C8B-B14F-4D97-AF65-F5344CB8AC3E}">
        <p14:creationId xmlns:p14="http://schemas.microsoft.com/office/powerpoint/2010/main" val="2282337219"/>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EBFF11A-DAFD-4ADC-AA6F-1A0EC8F75E00}"/>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5D253C63-2318-4FD8-B0D0-BFCE8A7D8A2A}"/>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C0D2151E-B279-48D0-A5E5-25EBC5033FC1}"/>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1091702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1E38D729-FE68-4298-9B6E-0EE752F28D29}"/>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E238A2B4-D7DD-477A-8F28-D5393E8B5CE4}"/>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90B35944-0476-4C2C-802F-84ACCC0968C3}"/>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4B25A249-7CE5-4F0B-B6B8-F64F78CDF358}" type="datetime1">
              <a:rPr lang="es-ES"/>
              <a:pPr lvl="0"/>
              <a:t>28/04/2020</a:t>
            </a:fld>
            <a:endParaRPr lang="es-ES"/>
          </a:p>
        </p:txBody>
      </p:sp>
      <p:sp>
        <p:nvSpPr>
          <p:cNvPr id="5" name="Marcador de pie de página 4">
            <a:extLst>
              <a:ext uri="{FF2B5EF4-FFF2-40B4-BE49-F238E27FC236}">
                <a16:creationId xmlns:a16="http://schemas.microsoft.com/office/drawing/2014/main" id="{49CA44C4-1FC3-433C-A9CC-0D1A2C3E0383}"/>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3A1B3CD9-03F3-490B-BD76-560761F81FDC}"/>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F9DCD796-E599-457F-B3B9-E5347EC41505}"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3E2D6429-D7E3-4306-A634-85F7FFDBA46C}"/>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8708EF8A-9CDC-46EA-BD67-4C8A6E166714}"/>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11F0E709-51B2-4F09-9ED2-0AE6F43F45B3}"/>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14646A8E-BBD7-4F2E-9741-0C051FDF1445}"/>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67EAAA08-DA26-41C1-9FAD-0EAB692D84C1}"/>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F130C757-BC76-423A-8FC2-1AC3F97CD6AA}"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00479423-5319-465D-87B3-A8F45C974415}"/>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1657883392"/>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9.jpg"/><Relationship Id="rId1" Type="http://schemas.openxmlformats.org/officeDocument/2006/relationships/slideLayout" Target="../slideLayouts/slideLayout7.xml"/><Relationship Id="rId4" Type="http://schemas.openxmlformats.org/officeDocument/2006/relationships/image" Target="../media/image21.jpg"/></Relationships>
</file>

<file path=ppt/slides/_rels/slide21.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8" Type="http://schemas.openxmlformats.org/officeDocument/2006/relationships/image" Target="../media/image30.png"/><Relationship Id="rId13" Type="http://schemas.openxmlformats.org/officeDocument/2006/relationships/hyperlink" Target="https://vk.com/mispps" TargetMode="External"/><Relationship Id="rId3" Type="http://schemas.openxmlformats.org/officeDocument/2006/relationships/image" Target="../media/image27.png"/><Relationship Id="rId7" Type="http://schemas.openxmlformats.org/officeDocument/2006/relationships/hyperlink" Target="https://www.facebook.com/mispps" TargetMode="External"/><Relationship Id="rId12" Type="http://schemas.openxmlformats.org/officeDocument/2006/relationships/image" Target="../media/image32.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29.png"/><Relationship Id="rId11" Type="http://schemas.openxmlformats.org/officeDocument/2006/relationships/hyperlink" Target="https://plus.google.com/+Mispps/" TargetMode="External"/><Relationship Id="rId5" Type="http://schemas.openxmlformats.org/officeDocument/2006/relationships/image" Target="../media/image28.png"/><Relationship Id="rId10" Type="http://schemas.openxmlformats.org/officeDocument/2006/relationships/image" Target="../media/image31.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33.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C6BA876F-020A-44C1-B462-5C96C8C13393}"/>
              </a:ext>
            </a:extLst>
          </p:cNvPr>
          <p:cNvSpPr txBox="1"/>
          <p:nvPr/>
        </p:nvSpPr>
        <p:spPr>
          <a:xfrm>
            <a:off x="0" y="2621283"/>
            <a:ext cx="12090397" cy="113877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dirty="0">
                <a:solidFill>
                  <a:srgbClr val="FFFFFF"/>
                </a:solidFill>
                <a:uFillTx/>
                <a:latin typeface="Tahoma" pitchFamily="34"/>
                <a:ea typeface="Tahoma" pitchFamily="34"/>
                <a:cs typeface="Tahoma" pitchFamily="34"/>
              </a:rPr>
              <a:t>CASA DO PENEDO</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dirty="0">
                <a:solidFill>
                  <a:srgbClr val="FFFFFF"/>
                </a:solidFill>
                <a:uFillTx/>
                <a:latin typeface="Tahoma" pitchFamily="34"/>
                <a:ea typeface="Tahoma" pitchFamily="34"/>
                <a:cs typeface="Tahoma" pitchFamily="34"/>
              </a:rPr>
              <a:t>PORTUGAL</a:t>
            </a:r>
          </a:p>
        </p:txBody>
      </p:sp>
      <p:pic>
        <p:nvPicPr>
          <p:cNvPr id="3" name="06 - Hevia - Baños de Budapest PENEDO">
            <a:extLst>
              <a:ext uri="{FF2B5EF4-FFF2-40B4-BE49-F238E27FC236}">
                <a16:creationId xmlns:a16="http://schemas.microsoft.com/office/drawing/2014/main" id="{C8DD4C2F-266E-48D9-BEFE-E4F92AA6E3BC}"/>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782324" y="5836916"/>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stCondLst>
                    <p:cond delay="indefinite"/>
                  </p:stCondLst>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1EC5553A-2BC6-4259-B495-41236ADFF85F}"/>
              </a:ext>
            </a:extLst>
          </p:cNvPr>
          <p:cNvSpPr txBox="1"/>
          <p:nvPr/>
        </p:nvSpPr>
        <p:spPr>
          <a:xfrm>
            <a:off x="1239524" y="2631442"/>
            <a:ext cx="9712957" cy="1600437"/>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400" b="0" i="0" u="none" strike="noStrike" kern="1200" cap="none" spc="0" baseline="0">
                <a:solidFill>
                  <a:srgbClr val="FFFFFF"/>
                </a:solidFill>
                <a:uFillTx/>
                <a:latin typeface="Tahoma" pitchFamily="34"/>
                <a:ea typeface="Tahoma" pitchFamily="34"/>
                <a:cs typeface="Tahoma" pitchFamily="34"/>
              </a:rPr>
              <a:t>La Casa do Penedo es un monumento arquitectónico ubicado entre Celorico de Basto y Fafe , en el norte de Portugal. Recibió su nombre porque se construyó a partir de cuatro grandes rocas que sirven de base, paredes y techo de la casa.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400" b="0" i="0" u="none" strike="noStrike" kern="1200" cap="none" spc="0" baseline="0">
                <a:solidFill>
                  <a:srgbClr val="FFFFFF"/>
                </a:solidFill>
                <a:uFillTx/>
                <a:latin typeface="Tahoma" pitchFamily="34"/>
                <a:ea typeface="Tahoma" pitchFamily="34"/>
                <a:cs typeface="Tahoma" pitchFamily="34"/>
              </a:rPr>
              <a:t>Su construcción comenzó en 1972 y duró aproximadamente 2 años hasta su finalización en 1974. El ingeniero que construyó la Casa do Penedo era de Guimarães. La residencia fue utilizada inicialmente por los propietarios como destino de vacaciones. Hoy, Casa de Penedo es un pequeño museo de reliquias y fotografías de la historia de Penedo. El edificio está ubicado cerca de un parque eólico, aunque no hay electricidad dentro de la casa. Debido a su diseño inusual e integración en la naturaleza circundante, el edificio se ha convertido en una atracción turística en crecimiento.</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A364A70B-9B9E-4510-BF60-BB4739B0C8AA}"/>
              </a:ext>
            </a:extLst>
          </p:cNvPr>
          <p:cNvPicPr>
            <a:picLocks noChangeAspect="1"/>
          </p:cNvPicPr>
          <p:nvPr/>
        </p:nvPicPr>
        <p:blipFill>
          <a:blip r:embed="rId2"/>
          <a:stretch>
            <a:fillRect/>
          </a:stretch>
        </p:blipFill>
        <p:spPr>
          <a:xfrm>
            <a:off x="0" y="0"/>
            <a:ext cx="12191996" cy="6813148"/>
          </a:xfrm>
          <a:prstGeom prst="rect">
            <a:avLst/>
          </a:prstGeom>
          <a:noFill/>
          <a:ln cap="flat">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B2C48E7-5125-476D-B6BA-7E65AED1A1CB}"/>
              </a:ext>
            </a:extLst>
          </p:cNvPr>
          <p:cNvPicPr>
            <a:picLocks noChangeAspect="1"/>
          </p:cNvPicPr>
          <p:nvPr/>
        </p:nvPicPr>
        <p:blipFill>
          <a:blip r:embed="rId3"/>
          <a:stretch>
            <a:fillRect/>
          </a:stretch>
        </p:blipFill>
        <p:spPr>
          <a:xfrm>
            <a:off x="944876" y="0"/>
            <a:ext cx="10441551" cy="6939281"/>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295D9DB-846A-483F-88E5-D5B200189666}"/>
              </a:ext>
            </a:extLst>
          </p:cNvPr>
          <p:cNvPicPr>
            <a:picLocks noChangeAspect="1"/>
          </p:cNvPicPr>
          <p:nvPr/>
        </p:nvPicPr>
        <p:blipFill>
          <a:blip r:embed="rId2"/>
          <a:stretch>
            <a:fillRect/>
          </a:stretch>
        </p:blipFill>
        <p:spPr>
          <a:xfrm>
            <a:off x="396236" y="0"/>
            <a:ext cx="11226802" cy="6864208"/>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F0F1E03-F072-4644-A461-247F9AFF598E}"/>
              </a:ext>
            </a:extLst>
          </p:cNvPr>
          <p:cNvPicPr>
            <a:picLocks noChangeAspect="1"/>
          </p:cNvPicPr>
          <p:nvPr/>
        </p:nvPicPr>
        <p:blipFill>
          <a:blip r:embed="rId2"/>
          <a:stretch>
            <a:fillRect/>
          </a:stretch>
        </p:blipFill>
        <p:spPr>
          <a:xfrm>
            <a:off x="946970" y="0"/>
            <a:ext cx="10363196" cy="685800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B863414-1546-4471-8299-3BE5EED65B08}"/>
              </a:ext>
            </a:extLst>
          </p:cNvPr>
          <p:cNvPicPr>
            <a:picLocks noChangeAspect="1"/>
          </p:cNvPicPr>
          <p:nvPr/>
        </p:nvPicPr>
        <p:blipFill>
          <a:blip r:embed="rId2"/>
          <a:stretch>
            <a:fillRect/>
          </a:stretch>
        </p:blipFill>
        <p:spPr>
          <a:xfrm>
            <a:off x="1411266" y="0"/>
            <a:ext cx="9427436" cy="6858000"/>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7B03AC5-1A31-4F7C-A9A5-F610D21451B7}"/>
              </a:ext>
            </a:extLst>
          </p:cNvPr>
          <p:cNvPicPr>
            <a:picLocks noChangeAspect="1"/>
          </p:cNvPicPr>
          <p:nvPr/>
        </p:nvPicPr>
        <p:blipFill>
          <a:blip r:embed="rId2"/>
          <a:stretch>
            <a:fillRect/>
          </a:stretch>
        </p:blipFill>
        <p:spPr>
          <a:xfrm>
            <a:off x="0" y="0"/>
            <a:ext cx="12303764" cy="6923333"/>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4043526-9377-4539-9D30-8B02AA5DAE7D}"/>
              </a:ext>
            </a:extLst>
          </p:cNvPr>
          <p:cNvPicPr>
            <a:picLocks noChangeAspect="1"/>
          </p:cNvPicPr>
          <p:nvPr/>
        </p:nvPicPr>
        <p:blipFill>
          <a:blip r:embed="rId2"/>
          <a:stretch>
            <a:fillRect/>
          </a:stretch>
        </p:blipFill>
        <p:spPr>
          <a:xfrm>
            <a:off x="1565891" y="0"/>
            <a:ext cx="8909063" cy="679294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F87C604-3E41-4539-BB9E-B04A1B9E24E7}"/>
              </a:ext>
            </a:extLst>
          </p:cNvPr>
          <p:cNvPicPr>
            <a:picLocks noChangeAspect="1"/>
          </p:cNvPicPr>
          <p:nvPr/>
        </p:nvPicPr>
        <p:blipFill>
          <a:blip r:embed="rId2"/>
          <a:stretch>
            <a:fillRect/>
          </a:stretch>
        </p:blipFill>
        <p:spPr>
          <a:xfrm>
            <a:off x="779141" y="0"/>
            <a:ext cx="10579736" cy="6787902"/>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35F3C08-1D89-4F8B-A074-932C6BA2DB32}"/>
              </a:ext>
            </a:extLst>
          </p:cNvPr>
          <p:cNvPicPr>
            <a:picLocks noChangeAspect="1"/>
          </p:cNvPicPr>
          <p:nvPr/>
        </p:nvPicPr>
        <p:blipFill>
          <a:blip r:embed="rId2"/>
          <a:stretch>
            <a:fillRect/>
          </a:stretch>
        </p:blipFill>
        <p:spPr>
          <a:xfrm>
            <a:off x="1123312" y="0"/>
            <a:ext cx="10013118" cy="68580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A09D5D2-EC05-4B8A-BEFE-DF8DAECC3FAA}"/>
              </a:ext>
            </a:extLst>
          </p:cNvPr>
          <p:cNvPicPr>
            <a:picLocks noChangeAspect="1"/>
          </p:cNvPicPr>
          <p:nvPr/>
        </p:nvPicPr>
        <p:blipFill>
          <a:blip r:embed="rId2"/>
          <a:stretch>
            <a:fillRect/>
          </a:stretch>
        </p:blipFill>
        <p:spPr>
          <a:xfrm>
            <a:off x="890899" y="0"/>
            <a:ext cx="10211754" cy="685800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05DE248-E099-4A5B-8F3B-22A33B372878}"/>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5C043AF-D691-407B-B8EC-62B0E76B9336}"/>
              </a:ext>
            </a:extLst>
          </p:cNvPr>
          <p:cNvPicPr>
            <a:picLocks noChangeAspect="1"/>
          </p:cNvPicPr>
          <p:nvPr/>
        </p:nvPicPr>
        <p:blipFill>
          <a:blip r:embed="rId2"/>
          <a:stretch>
            <a:fillRect/>
          </a:stretch>
        </p:blipFill>
        <p:spPr>
          <a:xfrm>
            <a:off x="1120460" y="0"/>
            <a:ext cx="10041684"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F6B70AC-2F66-45DC-8498-0CC0E8CE2F42}"/>
              </a:ext>
            </a:extLst>
          </p:cNvPr>
          <p:cNvPicPr>
            <a:picLocks noChangeAspect="1"/>
          </p:cNvPicPr>
          <p:nvPr/>
        </p:nvPicPr>
        <p:blipFill>
          <a:blip r:embed="rId2"/>
          <a:stretch>
            <a:fillRect/>
          </a:stretch>
        </p:blipFill>
        <p:spPr>
          <a:xfrm>
            <a:off x="701043" y="81034"/>
            <a:ext cx="10586722" cy="6787307"/>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5205643-AD51-4467-B6E4-2FC80D739217}"/>
              </a:ext>
            </a:extLst>
          </p:cNvPr>
          <p:cNvPicPr>
            <a:picLocks noChangeAspect="1"/>
          </p:cNvPicPr>
          <p:nvPr/>
        </p:nvPicPr>
        <p:blipFill>
          <a:blip r:embed="rId2"/>
          <a:stretch>
            <a:fillRect/>
          </a:stretch>
        </p:blipFill>
        <p:spPr>
          <a:xfrm>
            <a:off x="1489072" y="0"/>
            <a:ext cx="9042080" cy="6786877"/>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DFB6463-3826-4A4C-A144-1955CCA2E049}"/>
              </a:ext>
            </a:extLst>
          </p:cNvPr>
          <p:cNvPicPr>
            <a:picLocks noChangeAspect="1"/>
          </p:cNvPicPr>
          <p:nvPr/>
        </p:nvPicPr>
        <p:blipFill>
          <a:blip r:embed="rId2"/>
          <a:stretch>
            <a:fillRect/>
          </a:stretch>
        </p:blipFill>
        <p:spPr>
          <a:xfrm>
            <a:off x="1539877" y="0"/>
            <a:ext cx="9136831" cy="685800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ECDA750-8E44-45AE-B6E9-39ACE49CB5B4}"/>
              </a:ext>
            </a:extLst>
          </p:cNvPr>
          <p:cNvPicPr>
            <a:picLocks noChangeAspect="1"/>
          </p:cNvPicPr>
          <p:nvPr/>
        </p:nvPicPr>
        <p:blipFill>
          <a:blip r:embed="rId2"/>
          <a:stretch>
            <a:fillRect/>
          </a:stretch>
        </p:blipFill>
        <p:spPr>
          <a:xfrm>
            <a:off x="1641476" y="95883"/>
            <a:ext cx="9009089" cy="6762116"/>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4318624-C29A-42F9-B6A6-9214CE172969}"/>
              </a:ext>
            </a:extLst>
          </p:cNvPr>
          <p:cNvPicPr>
            <a:picLocks noChangeAspect="1"/>
          </p:cNvPicPr>
          <p:nvPr/>
        </p:nvPicPr>
        <p:blipFill>
          <a:blip r:embed="rId2"/>
          <a:stretch>
            <a:fillRect/>
          </a:stretch>
        </p:blipFill>
        <p:spPr>
          <a:xfrm>
            <a:off x="1682111" y="0"/>
            <a:ext cx="9136831" cy="6858000"/>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709357B-98FC-4487-99A9-4D8A138DBC53}"/>
              </a:ext>
            </a:extLst>
          </p:cNvPr>
          <p:cNvPicPr>
            <a:picLocks noChangeAspect="1"/>
          </p:cNvPicPr>
          <p:nvPr/>
        </p:nvPicPr>
        <p:blipFill>
          <a:blip r:embed="rId2"/>
          <a:stretch>
            <a:fillRect/>
          </a:stretch>
        </p:blipFill>
        <p:spPr>
          <a:xfrm>
            <a:off x="833118" y="10158"/>
            <a:ext cx="6236948" cy="3220717"/>
          </a:xfrm>
          <a:prstGeom prst="rect">
            <a:avLst/>
          </a:prstGeom>
          <a:noFill/>
          <a:ln cap="flat">
            <a:noFill/>
          </a:ln>
        </p:spPr>
      </p:pic>
      <p:pic>
        <p:nvPicPr>
          <p:cNvPr id="3" name="Imagen 4">
            <a:extLst>
              <a:ext uri="{FF2B5EF4-FFF2-40B4-BE49-F238E27FC236}">
                <a16:creationId xmlns:a16="http://schemas.microsoft.com/office/drawing/2014/main" id="{39C11A29-883D-4ED8-AADD-5E9FE4664DB8}"/>
              </a:ext>
            </a:extLst>
          </p:cNvPr>
          <p:cNvPicPr>
            <a:picLocks noChangeAspect="1"/>
          </p:cNvPicPr>
          <p:nvPr/>
        </p:nvPicPr>
        <p:blipFill>
          <a:blip r:embed="rId3"/>
          <a:stretch>
            <a:fillRect/>
          </a:stretch>
        </p:blipFill>
        <p:spPr>
          <a:xfrm>
            <a:off x="243843" y="3352803"/>
            <a:ext cx="6837032" cy="3530598"/>
          </a:xfrm>
          <a:prstGeom prst="rect">
            <a:avLst/>
          </a:prstGeom>
          <a:noFill/>
          <a:ln cap="flat">
            <a:noFill/>
          </a:ln>
        </p:spPr>
      </p:pic>
      <p:pic>
        <p:nvPicPr>
          <p:cNvPr id="4" name="Imagen 6">
            <a:extLst>
              <a:ext uri="{FF2B5EF4-FFF2-40B4-BE49-F238E27FC236}">
                <a16:creationId xmlns:a16="http://schemas.microsoft.com/office/drawing/2014/main" id="{D62DF946-2CBA-41CA-821A-363C2D4146E5}"/>
              </a:ext>
            </a:extLst>
          </p:cNvPr>
          <p:cNvPicPr>
            <a:picLocks noChangeAspect="1"/>
          </p:cNvPicPr>
          <p:nvPr/>
        </p:nvPicPr>
        <p:blipFill>
          <a:blip r:embed="rId4"/>
          <a:stretch>
            <a:fillRect/>
          </a:stretch>
        </p:blipFill>
        <p:spPr>
          <a:xfrm>
            <a:off x="7325358" y="0"/>
            <a:ext cx="4572000" cy="685800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C0BFAB5-7794-40F6-836B-67F0C5C99ED3}"/>
              </a:ext>
            </a:extLst>
          </p:cNvPr>
          <p:cNvPicPr>
            <a:picLocks noChangeAspect="1"/>
          </p:cNvPicPr>
          <p:nvPr/>
        </p:nvPicPr>
        <p:blipFill>
          <a:blip r:embed="rId2"/>
          <a:stretch>
            <a:fillRect/>
          </a:stretch>
        </p:blipFill>
        <p:spPr>
          <a:xfrm>
            <a:off x="1570353" y="0"/>
            <a:ext cx="9097649" cy="6828583"/>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68688F5-0ECC-4DAD-8DB9-B0EB55E17D5A}"/>
              </a:ext>
            </a:extLst>
          </p:cNvPr>
          <p:cNvPicPr>
            <a:picLocks noChangeAspect="1"/>
          </p:cNvPicPr>
          <p:nvPr/>
        </p:nvPicPr>
        <p:blipFill>
          <a:blip r:embed="rId2"/>
          <a:stretch>
            <a:fillRect/>
          </a:stretch>
        </p:blipFill>
        <p:spPr>
          <a:xfrm>
            <a:off x="955520" y="0"/>
            <a:ext cx="10280955" cy="6858000"/>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0CA0A84-BE09-44B6-8071-0309B6BEE991}"/>
              </a:ext>
            </a:extLst>
          </p:cNvPr>
          <p:cNvPicPr>
            <a:picLocks noChangeAspect="1"/>
          </p:cNvPicPr>
          <p:nvPr/>
        </p:nvPicPr>
        <p:blipFill>
          <a:blip r:embed="rId2"/>
          <a:stretch>
            <a:fillRect/>
          </a:stretch>
        </p:blipFill>
        <p:spPr>
          <a:xfrm>
            <a:off x="406395" y="0"/>
            <a:ext cx="11329297" cy="6858000"/>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C89994A-7866-471B-BFF7-13E7EE0DF1AD}"/>
              </a:ext>
            </a:extLst>
          </p:cNvPr>
          <p:cNvPicPr>
            <a:picLocks noChangeAspect="1"/>
          </p:cNvPicPr>
          <p:nvPr/>
        </p:nvPicPr>
        <p:blipFill>
          <a:blip r:embed="rId2"/>
          <a:stretch>
            <a:fillRect/>
          </a:stretch>
        </p:blipFill>
        <p:spPr>
          <a:xfrm>
            <a:off x="587373" y="0"/>
            <a:ext cx="10995852" cy="6858000"/>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746BC8E2-F29F-4539-A958-4A6C0DE25A70}"/>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66A3E6C2-697B-444A-8ED7-7F0601773CB3}"/>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2A74A479-1D4C-4331-82F6-90B3093B33E8}"/>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01E7F6BD-4090-440E-B1B9-118B2EE288AE}"/>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C6F34C4B-2421-4229-8608-CE4AA6CFF399}"/>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6664A682-3588-41F9-B030-F3BC2E03D88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AFDDDB0C-15A9-469A-A74A-7F997ACF553E}"/>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A76CC6CB-66D8-43CF-95DD-AADBD69E34AF}"/>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3E94204A-7DB5-4E54-A7BC-8BFD766F73D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EE877A88-5F9C-46F5-BBCA-77BCCEE567B1}"/>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AF8FCD68-AB8D-4E45-8E47-E61B80F5693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13264696-AAC9-4D7F-89E9-0AD98F469CBC}"/>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4C840111-B4CC-41DF-BFD2-2B4E3D9F6061}"/>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80360353-C695-4B7D-9CBF-AB1970E85477}"/>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87915308"/>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79</TotalTime>
  <Words>190</Words>
  <Application>Microsoft Office PowerPoint</Application>
  <PresentationFormat>Panorámica</PresentationFormat>
  <Paragraphs>11</Paragraphs>
  <Slides>26</Slides>
  <Notes>2</Notes>
  <HiddenSlides>0</HiddenSlides>
  <MMClips>1</MMClips>
  <ScaleCrop>false</ScaleCrop>
  <HeadingPairs>
    <vt:vector size="6" baseType="variant">
      <vt:variant>
        <vt:lpstr>Fuentes usadas</vt:lpstr>
      </vt:variant>
      <vt:variant>
        <vt:i4>7</vt:i4>
      </vt:variant>
      <vt:variant>
        <vt:lpstr>Tema</vt:lpstr>
      </vt:variant>
      <vt:variant>
        <vt:i4>3</vt:i4>
      </vt:variant>
      <vt:variant>
        <vt:lpstr>Títulos de diapositiva</vt:lpstr>
      </vt:variant>
      <vt:variant>
        <vt:i4>26</vt:i4>
      </vt:variant>
    </vt:vector>
  </HeadingPairs>
  <TitlesOfParts>
    <vt:vector size="36" baseType="lpstr">
      <vt:lpstr>Arial</vt:lpstr>
      <vt:lpstr>Calibri</vt:lpstr>
      <vt:lpstr>Calibri Light</vt:lpstr>
      <vt:lpstr>Kristen ITC</vt:lpstr>
      <vt:lpstr>Sylfaen</vt:lpstr>
      <vt:lpstr>Tahoma</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2020-04-28T09:58:47Z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