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9" r:id="rId35"/>
    <p:sldId id="327" r:id="rId36"/>
    <p:sldId id="328"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799742C-7DF3-4F79-98E6-2C65EE404C9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8158A18-2AC6-4E2F-8E38-3B2B5494732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79A8852-8ACB-48E6-8D7C-73C07B05A194}" type="datetime1">
              <a:rPr lang="es-ES"/>
              <a:pPr lvl="0"/>
              <a:t>04/10/2020</a:t>
            </a:fld>
            <a:endParaRPr lang="es-ES"/>
          </a:p>
        </p:txBody>
      </p:sp>
      <p:sp>
        <p:nvSpPr>
          <p:cNvPr id="4" name="Marcador de imagen de diapositiva 3">
            <a:extLst>
              <a:ext uri="{FF2B5EF4-FFF2-40B4-BE49-F238E27FC236}">
                <a16:creationId xmlns:a16="http://schemas.microsoft.com/office/drawing/2014/main" id="{81B323A0-D32C-434F-A4A9-C473CD920D6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6E16EAA-C85F-4AC1-BA5A-C4EFAF94D33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866E09D-788E-4F89-9CBC-C60B7542C78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D37D9F4-ABBE-4BD7-904D-F118E025C87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EA334D0-C8CA-463A-985D-C424BE925928}" type="slidenum">
              <a:t>‹Nº›</a:t>
            </a:fld>
            <a:endParaRPr lang="es-ES"/>
          </a:p>
        </p:txBody>
      </p:sp>
    </p:spTree>
    <p:extLst>
      <p:ext uri="{BB962C8B-B14F-4D97-AF65-F5344CB8AC3E}">
        <p14:creationId xmlns:p14="http://schemas.microsoft.com/office/powerpoint/2010/main" val="187895146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0089F00-B46C-43D1-9F5A-52760DECE75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11400FD-D919-464F-A50F-0F45276CE77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646D68D-E32B-47A0-9E14-A492D928BC5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19D7DB-8332-4990-B82A-BF3DB96BFF5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0E6D35D-C261-4E55-87EA-F1D618E0535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1F357F-C513-4956-85B5-9EF92D5273E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0B41CE0-6FBD-4D12-82EF-A35DDB97B91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F03CBCE-3DE5-471B-A12F-7E3CC46E66D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F3FA854-9A1E-4134-B429-908BF7868E9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2BEE7D5-59D8-4AA0-800D-DCE9F636925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D090708-0CD3-4B0E-A052-04CDB2EB122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F366AD3-4FA3-46FC-8B26-78902B038646}" type="slidenum">
              <a:t>22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3A7851-5A8F-4F5D-A610-8309A3519A3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D7B16EE-E54F-4B79-AC2B-BB88F268A78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2F73B8C-4817-430A-929A-B2B5AF354C64}"/>
              </a:ext>
            </a:extLst>
          </p:cNvPr>
          <p:cNvSpPr txBox="1">
            <a:spLocks noGrp="1"/>
          </p:cNvSpPr>
          <p:nvPr>
            <p:ph type="dt" sz="half" idx="7"/>
          </p:nvPr>
        </p:nvSpPr>
        <p:spPr/>
        <p:txBody>
          <a:bodyPr/>
          <a:lstStyle>
            <a:lvl1pPr>
              <a:defRPr/>
            </a:lvl1pPr>
          </a:lstStyle>
          <a:p>
            <a:pPr lvl="0"/>
            <a:fld id="{CA04EA00-2E21-4B14-964D-CC6A4FB42ECA}" type="datetime1">
              <a:rPr lang="es-ES"/>
              <a:pPr lvl="0"/>
              <a:t>04/10/2020</a:t>
            </a:fld>
            <a:endParaRPr lang="es-ES"/>
          </a:p>
        </p:txBody>
      </p:sp>
      <p:sp>
        <p:nvSpPr>
          <p:cNvPr id="5" name="Marcador de pie de página 4">
            <a:extLst>
              <a:ext uri="{FF2B5EF4-FFF2-40B4-BE49-F238E27FC236}">
                <a16:creationId xmlns:a16="http://schemas.microsoft.com/office/drawing/2014/main" id="{426BA863-4D8E-4114-BC7E-D0381E3FEC0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4A0361-56CC-422F-BFE4-0F4D8C6E7B61}"/>
              </a:ext>
            </a:extLst>
          </p:cNvPr>
          <p:cNvSpPr txBox="1">
            <a:spLocks noGrp="1"/>
          </p:cNvSpPr>
          <p:nvPr>
            <p:ph type="sldNum" sz="quarter" idx="8"/>
          </p:nvPr>
        </p:nvSpPr>
        <p:spPr/>
        <p:txBody>
          <a:bodyPr/>
          <a:lstStyle>
            <a:lvl1pPr>
              <a:defRPr/>
            </a:lvl1pPr>
          </a:lstStyle>
          <a:p>
            <a:pPr lvl="0"/>
            <a:fld id="{2E042C7E-723E-4C90-838E-4FA49D5FD60C}" type="slidenum">
              <a:t>‹Nº›</a:t>
            </a:fld>
            <a:endParaRPr lang="es-ES"/>
          </a:p>
        </p:txBody>
      </p:sp>
    </p:spTree>
    <p:extLst>
      <p:ext uri="{BB962C8B-B14F-4D97-AF65-F5344CB8AC3E}">
        <p14:creationId xmlns:p14="http://schemas.microsoft.com/office/powerpoint/2010/main" val="7744824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29CB1F-1785-49DC-A6B1-937AB74DD7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297F89C-58C6-4486-9590-10C37074F17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92A91D0-6894-457F-ADF2-56A602417426}"/>
              </a:ext>
            </a:extLst>
          </p:cNvPr>
          <p:cNvSpPr txBox="1">
            <a:spLocks noGrp="1"/>
          </p:cNvSpPr>
          <p:nvPr>
            <p:ph type="dt" sz="half" idx="7"/>
          </p:nvPr>
        </p:nvSpPr>
        <p:spPr/>
        <p:txBody>
          <a:bodyPr/>
          <a:lstStyle>
            <a:lvl1pPr>
              <a:defRPr/>
            </a:lvl1pPr>
          </a:lstStyle>
          <a:p>
            <a:pPr lvl="0"/>
            <a:fld id="{DDE6A272-634B-43DD-BE92-7F9CD5774DE4}" type="datetime1">
              <a:rPr lang="es-ES"/>
              <a:pPr lvl="0"/>
              <a:t>04/10/2020</a:t>
            </a:fld>
            <a:endParaRPr lang="es-ES"/>
          </a:p>
        </p:txBody>
      </p:sp>
      <p:sp>
        <p:nvSpPr>
          <p:cNvPr id="5" name="Marcador de pie de página 4">
            <a:extLst>
              <a:ext uri="{FF2B5EF4-FFF2-40B4-BE49-F238E27FC236}">
                <a16:creationId xmlns:a16="http://schemas.microsoft.com/office/drawing/2014/main" id="{6DDB9E34-D3E8-4620-A046-6968ED1545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89F1455-72A5-48AD-A4AF-26674316B8AC}"/>
              </a:ext>
            </a:extLst>
          </p:cNvPr>
          <p:cNvSpPr txBox="1">
            <a:spLocks noGrp="1"/>
          </p:cNvSpPr>
          <p:nvPr>
            <p:ph type="sldNum" sz="quarter" idx="8"/>
          </p:nvPr>
        </p:nvSpPr>
        <p:spPr/>
        <p:txBody>
          <a:bodyPr/>
          <a:lstStyle>
            <a:lvl1pPr>
              <a:defRPr/>
            </a:lvl1pPr>
          </a:lstStyle>
          <a:p>
            <a:pPr lvl="0"/>
            <a:fld id="{BC9F5820-849C-4DBB-9973-2749034614B1}" type="slidenum">
              <a:t>‹Nº›</a:t>
            </a:fld>
            <a:endParaRPr lang="es-ES"/>
          </a:p>
        </p:txBody>
      </p:sp>
    </p:spTree>
    <p:extLst>
      <p:ext uri="{BB962C8B-B14F-4D97-AF65-F5344CB8AC3E}">
        <p14:creationId xmlns:p14="http://schemas.microsoft.com/office/powerpoint/2010/main" val="1602526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F90F50-B336-42E9-9852-F63B118B08A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5D92278-BBD8-4D57-B6E1-E9A509EC298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B91945D-4B3B-4E78-AEB6-A30DCC86F788}"/>
              </a:ext>
            </a:extLst>
          </p:cNvPr>
          <p:cNvSpPr txBox="1">
            <a:spLocks noGrp="1"/>
          </p:cNvSpPr>
          <p:nvPr>
            <p:ph type="dt" sz="half" idx="7"/>
          </p:nvPr>
        </p:nvSpPr>
        <p:spPr/>
        <p:txBody>
          <a:bodyPr/>
          <a:lstStyle>
            <a:lvl1pPr>
              <a:defRPr/>
            </a:lvl1pPr>
          </a:lstStyle>
          <a:p>
            <a:pPr lvl="0"/>
            <a:fld id="{A2FB91F1-CF8D-453D-9996-1B7FF34ADD76}" type="datetime1">
              <a:rPr lang="es-ES"/>
              <a:pPr lvl="0"/>
              <a:t>04/10/2020</a:t>
            </a:fld>
            <a:endParaRPr lang="es-ES"/>
          </a:p>
        </p:txBody>
      </p:sp>
      <p:sp>
        <p:nvSpPr>
          <p:cNvPr id="5" name="Marcador de pie de página 4">
            <a:extLst>
              <a:ext uri="{FF2B5EF4-FFF2-40B4-BE49-F238E27FC236}">
                <a16:creationId xmlns:a16="http://schemas.microsoft.com/office/drawing/2014/main" id="{85BFC4DC-D9B4-45A1-A063-3B2D8B621FB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E0998EE-6EC8-47BB-86BD-700E63B35327}"/>
              </a:ext>
            </a:extLst>
          </p:cNvPr>
          <p:cNvSpPr txBox="1">
            <a:spLocks noGrp="1"/>
          </p:cNvSpPr>
          <p:nvPr>
            <p:ph type="sldNum" sz="quarter" idx="8"/>
          </p:nvPr>
        </p:nvSpPr>
        <p:spPr/>
        <p:txBody>
          <a:bodyPr/>
          <a:lstStyle>
            <a:lvl1pPr>
              <a:defRPr/>
            </a:lvl1pPr>
          </a:lstStyle>
          <a:p>
            <a:pPr lvl="0"/>
            <a:fld id="{DF230685-198A-4632-99E1-EF9FBBDAA33E}" type="slidenum">
              <a:t>‹Nº›</a:t>
            </a:fld>
            <a:endParaRPr lang="es-ES"/>
          </a:p>
        </p:txBody>
      </p:sp>
    </p:spTree>
    <p:extLst>
      <p:ext uri="{BB962C8B-B14F-4D97-AF65-F5344CB8AC3E}">
        <p14:creationId xmlns:p14="http://schemas.microsoft.com/office/powerpoint/2010/main" val="3621961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1D359B-10B1-4DE6-BB69-AF52196A23A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E6F54F-E07E-4D18-B95F-DA23FD1D290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EFCAEA-9E33-4F93-9596-4F61B63319A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53568D3-D180-4542-AC20-2A717ACE2A9B}"/>
              </a:ext>
            </a:extLst>
          </p:cNvPr>
          <p:cNvSpPr txBox="1">
            <a:spLocks noGrp="1"/>
          </p:cNvSpPr>
          <p:nvPr>
            <p:ph type="dt" sz="half" idx="7"/>
          </p:nvPr>
        </p:nvSpPr>
        <p:spPr/>
        <p:txBody>
          <a:bodyPr/>
          <a:lstStyle>
            <a:lvl1pPr>
              <a:defRPr/>
            </a:lvl1pPr>
          </a:lstStyle>
          <a:p>
            <a:pPr lvl="0"/>
            <a:fld id="{BD291354-A900-485C-82B7-3FC071508C3D}" type="datetime1">
              <a:rPr lang="es-ES"/>
              <a:pPr lvl="0"/>
              <a:t>04/10/2020</a:t>
            </a:fld>
            <a:endParaRPr lang="es-ES"/>
          </a:p>
        </p:txBody>
      </p:sp>
      <p:sp>
        <p:nvSpPr>
          <p:cNvPr id="6" name="Marcador de pie de página 5">
            <a:extLst>
              <a:ext uri="{FF2B5EF4-FFF2-40B4-BE49-F238E27FC236}">
                <a16:creationId xmlns:a16="http://schemas.microsoft.com/office/drawing/2014/main" id="{1C2878DB-F772-434D-ACCD-6EF2926256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906A38-59F0-4FDA-BC6F-3097C3BBCA94}"/>
              </a:ext>
            </a:extLst>
          </p:cNvPr>
          <p:cNvSpPr txBox="1">
            <a:spLocks noGrp="1"/>
          </p:cNvSpPr>
          <p:nvPr>
            <p:ph type="sldNum" sz="quarter" idx="8"/>
          </p:nvPr>
        </p:nvSpPr>
        <p:spPr/>
        <p:txBody>
          <a:bodyPr/>
          <a:lstStyle>
            <a:lvl1pPr>
              <a:defRPr/>
            </a:lvl1pPr>
          </a:lstStyle>
          <a:p>
            <a:pPr lvl="0"/>
            <a:fld id="{7A31C011-CB64-444E-BFD7-4B0360F65B17}" type="slidenum">
              <a:t>‹Nº›</a:t>
            </a:fld>
            <a:endParaRPr lang="es-ES"/>
          </a:p>
        </p:txBody>
      </p:sp>
    </p:spTree>
    <p:extLst>
      <p:ext uri="{BB962C8B-B14F-4D97-AF65-F5344CB8AC3E}">
        <p14:creationId xmlns:p14="http://schemas.microsoft.com/office/powerpoint/2010/main" val="1751429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E54B19-1E5C-400F-A2F9-FE98FB8D610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E66AD7-7579-4F6F-921B-403485CE49E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57EF1AB-C11F-42EB-A0EA-69C3CBAA263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456A00B-5099-44EE-BB7B-0CFF35764B9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E4D239-B36A-4E47-83EF-91DEE7EDB83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17E0F8E-252C-40D2-9EE7-5BBAF672E1E0}"/>
              </a:ext>
            </a:extLst>
          </p:cNvPr>
          <p:cNvSpPr txBox="1">
            <a:spLocks noGrp="1"/>
          </p:cNvSpPr>
          <p:nvPr>
            <p:ph type="dt" sz="half" idx="7"/>
          </p:nvPr>
        </p:nvSpPr>
        <p:spPr/>
        <p:txBody>
          <a:bodyPr/>
          <a:lstStyle>
            <a:lvl1pPr>
              <a:defRPr/>
            </a:lvl1pPr>
          </a:lstStyle>
          <a:p>
            <a:pPr lvl="0"/>
            <a:fld id="{0206D7F0-AA4F-4B73-B0C1-539357D24AF3}" type="datetime1">
              <a:rPr lang="es-ES"/>
              <a:pPr lvl="0"/>
              <a:t>04/10/2020</a:t>
            </a:fld>
            <a:endParaRPr lang="es-ES"/>
          </a:p>
        </p:txBody>
      </p:sp>
      <p:sp>
        <p:nvSpPr>
          <p:cNvPr id="8" name="Marcador de pie de página 7">
            <a:extLst>
              <a:ext uri="{FF2B5EF4-FFF2-40B4-BE49-F238E27FC236}">
                <a16:creationId xmlns:a16="http://schemas.microsoft.com/office/drawing/2014/main" id="{A46F2F5A-A1F8-4BA3-948D-A1359245B33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F878406-6E08-4DE6-A045-8D742A26FAE5}"/>
              </a:ext>
            </a:extLst>
          </p:cNvPr>
          <p:cNvSpPr txBox="1">
            <a:spLocks noGrp="1"/>
          </p:cNvSpPr>
          <p:nvPr>
            <p:ph type="sldNum" sz="quarter" idx="8"/>
          </p:nvPr>
        </p:nvSpPr>
        <p:spPr/>
        <p:txBody>
          <a:bodyPr/>
          <a:lstStyle>
            <a:lvl1pPr>
              <a:defRPr/>
            </a:lvl1pPr>
          </a:lstStyle>
          <a:p>
            <a:pPr lvl="0"/>
            <a:fld id="{D61861F5-BF05-4DCB-9428-E71A1F47526C}" type="slidenum">
              <a:t>‹Nº›</a:t>
            </a:fld>
            <a:endParaRPr lang="es-ES"/>
          </a:p>
        </p:txBody>
      </p:sp>
    </p:spTree>
    <p:extLst>
      <p:ext uri="{BB962C8B-B14F-4D97-AF65-F5344CB8AC3E}">
        <p14:creationId xmlns:p14="http://schemas.microsoft.com/office/powerpoint/2010/main" val="1642002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0110C9-36BE-419C-866B-D89C5B0B559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B54F889-8C28-44EB-811E-21C30782D1A7}"/>
              </a:ext>
            </a:extLst>
          </p:cNvPr>
          <p:cNvSpPr txBox="1">
            <a:spLocks noGrp="1"/>
          </p:cNvSpPr>
          <p:nvPr>
            <p:ph type="dt" sz="half" idx="7"/>
          </p:nvPr>
        </p:nvSpPr>
        <p:spPr/>
        <p:txBody>
          <a:bodyPr/>
          <a:lstStyle>
            <a:lvl1pPr>
              <a:defRPr/>
            </a:lvl1pPr>
          </a:lstStyle>
          <a:p>
            <a:pPr lvl="0"/>
            <a:fld id="{BDD3270E-25B8-48E3-B314-C3FC6534BD8C}" type="datetime1">
              <a:rPr lang="es-ES"/>
              <a:pPr lvl="0"/>
              <a:t>04/10/2020</a:t>
            </a:fld>
            <a:endParaRPr lang="es-ES"/>
          </a:p>
        </p:txBody>
      </p:sp>
      <p:sp>
        <p:nvSpPr>
          <p:cNvPr id="4" name="Marcador de pie de página 3">
            <a:extLst>
              <a:ext uri="{FF2B5EF4-FFF2-40B4-BE49-F238E27FC236}">
                <a16:creationId xmlns:a16="http://schemas.microsoft.com/office/drawing/2014/main" id="{CFC52A08-8E3B-42ED-BBD1-167180DA190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83FB823-EC96-438F-BF05-CD7CBDEE5B47}"/>
              </a:ext>
            </a:extLst>
          </p:cNvPr>
          <p:cNvSpPr txBox="1">
            <a:spLocks noGrp="1"/>
          </p:cNvSpPr>
          <p:nvPr>
            <p:ph type="sldNum" sz="quarter" idx="8"/>
          </p:nvPr>
        </p:nvSpPr>
        <p:spPr/>
        <p:txBody>
          <a:bodyPr/>
          <a:lstStyle>
            <a:lvl1pPr>
              <a:defRPr/>
            </a:lvl1pPr>
          </a:lstStyle>
          <a:p>
            <a:pPr lvl="0"/>
            <a:fld id="{24CFF7B9-0C03-4E11-BACD-FF603AC8F17C}" type="slidenum">
              <a:t>‹Nº›</a:t>
            </a:fld>
            <a:endParaRPr lang="es-ES"/>
          </a:p>
        </p:txBody>
      </p:sp>
    </p:spTree>
    <p:extLst>
      <p:ext uri="{BB962C8B-B14F-4D97-AF65-F5344CB8AC3E}">
        <p14:creationId xmlns:p14="http://schemas.microsoft.com/office/powerpoint/2010/main" val="1494561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87F930A-C8A7-4887-987A-D6319F888A5F}"/>
              </a:ext>
            </a:extLst>
          </p:cNvPr>
          <p:cNvSpPr txBox="1">
            <a:spLocks noGrp="1"/>
          </p:cNvSpPr>
          <p:nvPr>
            <p:ph type="dt" sz="half" idx="7"/>
          </p:nvPr>
        </p:nvSpPr>
        <p:spPr/>
        <p:txBody>
          <a:bodyPr/>
          <a:lstStyle>
            <a:lvl1pPr>
              <a:defRPr/>
            </a:lvl1pPr>
          </a:lstStyle>
          <a:p>
            <a:pPr lvl="0"/>
            <a:fld id="{AC886CE4-0001-467A-B8B5-F24EF0B5507D}" type="datetime1">
              <a:rPr lang="es-ES"/>
              <a:pPr lvl="0"/>
              <a:t>04/10/2020</a:t>
            </a:fld>
            <a:endParaRPr lang="es-ES"/>
          </a:p>
        </p:txBody>
      </p:sp>
      <p:sp>
        <p:nvSpPr>
          <p:cNvPr id="3" name="Marcador de pie de página 2">
            <a:extLst>
              <a:ext uri="{FF2B5EF4-FFF2-40B4-BE49-F238E27FC236}">
                <a16:creationId xmlns:a16="http://schemas.microsoft.com/office/drawing/2014/main" id="{5CC77FE8-DC5B-4E9E-B269-D99D030A572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49D4C56-6C6E-4C95-9343-C979A38556DA}"/>
              </a:ext>
            </a:extLst>
          </p:cNvPr>
          <p:cNvSpPr txBox="1">
            <a:spLocks noGrp="1"/>
          </p:cNvSpPr>
          <p:nvPr>
            <p:ph type="sldNum" sz="quarter" idx="8"/>
          </p:nvPr>
        </p:nvSpPr>
        <p:spPr/>
        <p:txBody>
          <a:bodyPr/>
          <a:lstStyle>
            <a:lvl1pPr>
              <a:defRPr/>
            </a:lvl1pPr>
          </a:lstStyle>
          <a:p>
            <a:pPr lvl="0"/>
            <a:fld id="{A2F206CD-C8C3-431A-8ADC-189832473B31}" type="slidenum">
              <a:t>‹Nº›</a:t>
            </a:fld>
            <a:endParaRPr lang="es-ES"/>
          </a:p>
        </p:txBody>
      </p:sp>
    </p:spTree>
    <p:extLst>
      <p:ext uri="{BB962C8B-B14F-4D97-AF65-F5344CB8AC3E}">
        <p14:creationId xmlns:p14="http://schemas.microsoft.com/office/powerpoint/2010/main" val="107781426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650863-07BC-42B6-BD74-5B6EDD32C39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BFBD44-E8D4-4D25-9B08-F5464F21E1E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3093247-D898-433B-B55D-BB79325197C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473E1E1-0B2E-46DE-B72D-6B45781E5E57}"/>
              </a:ext>
            </a:extLst>
          </p:cNvPr>
          <p:cNvSpPr txBox="1">
            <a:spLocks noGrp="1"/>
          </p:cNvSpPr>
          <p:nvPr>
            <p:ph type="dt" sz="half" idx="7"/>
          </p:nvPr>
        </p:nvSpPr>
        <p:spPr/>
        <p:txBody>
          <a:bodyPr/>
          <a:lstStyle>
            <a:lvl1pPr>
              <a:defRPr/>
            </a:lvl1pPr>
          </a:lstStyle>
          <a:p>
            <a:pPr lvl="0"/>
            <a:fld id="{B25A5716-124E-400B-9245-31EDBFD62B0B}" type="datetime1">
              <a:rPr lang="es-ES"/>
              <a:pPr lvl="0"/>
              <a:t>04/10/2020</a:t>
            </a:fld>
            <a:endParaRPr lang="es-ES"/>
          </a:p>
        </p:txBody>
      </p:sp>
      <p:sp>
        <p:nvSpPr>
          <p:cNvPr id="6" name="Marcador de pie de página 5">
            <a:extLst>
              <a:ext uri="{FF2B5EF4-FFF2-40B4-BE49-F238E27FC236}">
                <a16:creationId xmlns:a16="http://schemas.microsoft.com/office/drawing/2014/main" id="{3C3141CF-1821-4122-84EF-AFDA3EEDB8D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609654-3A7A-458F-B4E3-9DE2EA19C5A5}"/>
              </a:ext>
            </a:extLst>
          </p:cNvPr>
          <p:cNvSpPr txBox="1">
            <a:spLocks noGrp="1"/>
          </p:cNvSpPr>
          <p:nvPr>
            <p:ph type="sldNum" sz="quarter" idx="8"/>
          </p:nvPr>
        </p:nvSpPr>
        <p:spPr/>
        <p:txBody>
          <a:bodyPr/>
          <a:lstStyle>
            <a:lvl1pPr>
              <a:defRPr/>
            </a:lvl1pPr>
          </a:lstStyle>
          <a:p>
            <a:pPr lvl="0"/>
            <a:fld id="{6CF56343-5CDB-43AE-B43B-26559CFF9F19}" type="slidenum">
              <a:t>‹Nº›</a:t>
            </a:fld>
            <a:endParaRPr lang="es-ES"/>
          </a:p>
        </p:txBody>
      </p:sp>
    </p:spTree>
    <p:extLst>
      <p:ext uri="{BB962C8B-B14F-4D97-AF65-F5344CB8AC3E}">
        <p14:creationId xmlns:p14="http://schemas.microsoft.com/office/powerpoint/2010/main" val="1162524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7E3109-D251-411D-84D6-635A2679CC5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BD23D0F-F6D5-4B3C-9A8F-AD1BB7782C8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9CA344F-76CC-4A1B-AD74-4B40CFDCDA2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FF38389-7B14-476C-8B14-01340DB4DF68}"/>
              </a:ext>
            </a:extLst>
          </p:cNvPr>
          <p:cNvSpPr txBox="1">
            <a:spLocks noGrp="1"/>
          </p:cNvSpPr>
          <p:nvPr>
            <p:ph type="dt" sz="half" idx="7"/>
          </p:nvPr>
        </p:nvSpPr>
        <p:spPr/>
        <p:txBody>
          <a:bodyPr/>
          <a:lstStyle>
            <a:lvl1pPr>
              <a:defRPr/>
            </a:lvl1pPr>
          </a:lstStyle>
          <a:p>
            <a:pPr lvl="0"/>
            <a:fld id="{44BBDDE5-8B3F-455F-A68F-23561D55B996}" type="datetime1">
              <a:rPr lang="es-ES"/>
              <a:pPr lvl="0"/>
              <a:t>04/10/2020</a:t>
            </a:fld>
            <a:endParaRPr lang="es-ES"/>
          </a:p>
        </p:txBody>
      </p:sp>
      <p:sp>
        <p:nvSpPr>
          <p:cNvPr id="6" name="Marcador de pie de página 5">
            <a:extLst>
              <a:ext uri="{FF2B5EF4-FFF2-40B4-BE49-F238E27FC236}">
                <a16:creationId xmlns:a16="http://schemas.microsoft.com/office/drawing/2014/main" id="{7C4E3918-EB03-4AC0-92B6-AE3300E8530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6F4FA00-6864-424E-B10C-4B4BD6B91CFD}"/>
              </a:ext>
            </a:extLst>
          </p:cNvPr>
          <p:cNvSpPr txBox="1">
            <a:spLocks noGrp="1"/>
          </p:cNvSpPr>
          <p:nvPr>
            <p:ph type="sldNum" sz="quarter" idx="8"/>
          </p:nvPr>
        </p:nvSpPr>
        <p:spPr/>
        <p:txBody>
          <a:bodyPr/>
          <a:lstStyle>
            <a:lvl1pPr>
              <a:defRPr/>
            </a:lvl1pPr>
          </a:lstStyle>
          <a:p>
            <a:pPr lvl="0"/>
            <a:fld id="{57524125-EA8C-4541-906F-CC572F75EA64}" type="slidenum">
              <a:t>‹Nº›</a:t>
            </a:fld>
            <a:endParaRPr lang="es-ES"/>
          </a:p>
        </p:txBody>
      </p:sp>
    </p:spTree>
    <p:extLst>
      <p:ext uri="{BB962C8B-B14F-4D97-AF65-F5344CB8AC3E}">
        <p14:creationId xmlns:p14="http://schemas.microsoft.com/office/powerpoint/2010/main" val="3313009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3F633C-D5C9-4CF6-A3D3-E6E999DF9F5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01BFDC7-64C4-467F-A447-1A83EF4E2E6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C17A69-1068-4F25-AA93-D4467132AC8E}"/>
              </a:ext>
            </a:extLst>
          </p:cNvPr>
          <p:cNvSpPr txBox="1">
            <a:spLocks noGrp="1"/>
          </p:cNvSpPr>
          <p:nvPr>
            <p:ph type="dt" sz="half" idx="7"/>
          </p:nvPr>
        </p:nvSpPr>
        <p:spPr/>
        <p:txBody>
          <a:bodyPr/>
          <a:lstStyle>
            <a:lvl1pPr>
              <a:defRPr/>
            </a:lvl1pPr>
          </a:lstStyle>
          <a:p>
            <a:pPr lvl="0"/>
            <a:fld id="{B011451B-BB04-4124-B205-8F64190DA990}" type="datetime1">
              <a:rPr lang="es-ES"/>
              <a:pPr lvl="0"/>
              <a:t>04/10/2020</a:t>
            </a:fld>
            <a:endParaRPr lang="es-ES"/>
          </a:p>
        </p:txBody>
      </p:sp>
      <p:sp>
        <p:nvSpPr>
          <p:cNvPr id="5" name="Marcador de pie de página 4">
            <a:extLst>
              <a:ext uri="{FF2B5EF4-FFF2-40B4-BE49-F238E27FC236}">
                <a16:creationId xmlns:a16="http://schemas.microsoft.com/office/drawing/2014/main" id="{18EE3980-4BB5-4A23-BE95-F23869B14C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95076B2-0F8A-4CC2-A22B-F2AAED041613}"/>
              </a:ext>
            </a:extLst>
          </p:cNvPr>
          <p:cNvSpPr txBox="1">
            <a:spLocks noGrp="1"/>
          </p:cNvSpPr>
          <p:nvPr>
            <p:ph type="sldNum" sz="quarter" idx="8"/>
          </p:nvPr>
        </p:nvSpPr>
        <p:spPr/>
        <p:txBody>
          <a:bodyPr/>
          <a:lstStyle>
            <a:lvl1pPr>
              <a:defRPr/>
            </a:lvl1pPr>
          </a:lstStyle>
          <a:p>
            <a:pPr lvl="0"/>
            <a:fld id="{B893AAED-AAF6-4164-9D4B-66983E885C4A}" type="slidenum">
              <a:t>‹Nº›</a:t>
            </a:fld>
            <a:endParaRPr lang="es-ES"/>
          </a:p>
        </p:txBody>
      </p:sp>
    </p:spTree>
    <p:extLst>
      <p:ext uri="{BB962C8B-B14F-4D97-AF65-F5344CB8AC3E}">
        <p14:creationId xmlns:p14="http://schemas.microsoft.com/office/powerpoint/2010/main" val="2734544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154BDFB-FB3C-4CAE-8C97-1C5218BEB2A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F4AB2CD-A4B1-4918-982A-FA4E8F24F4C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694B35-14FF-42E2-AE93-81CCC6B8875D}"/>
              </a:ext>
            </a:extLst>
          </p:cNvPr>
          <p:cNvSpPr txBox="1">
            <a:spLocks noGrp="1"/>
          </p:cNvSpPr>
          <p:nvPr>
            <p:ph type="dt" sz="half" idx="7"/>
          </p:nvPr>
        </p:nvSpPr>
        <p:spPr/>
        <p:txBody>
          <a:bodyPr/>
          <a:lstStyle>
            <a:lvl1pPr>
              <a:defRPr/>
            </a:lvl1pPr>
          </a:lstStyle>
          <a:p>
            <a:pPr lvl="0"/>
            <a:fld id="{F9DC4F93-AE2F-4B25-A004-0ED102FABA9B}" type="datetime1">
              <a:rPr lang="es-ES"/>
              <a:pPr lvl="0"/>
              <a:t>04/10/2020</a:t>
            </a:fld>
            <a:endParaRPr lang="es-ES"/>
          </a:p>
        </p:txBody>
      </p:sp>
      <p:sp>
        <p:nvSpPr>
          <p:cNvPr id="5" name="Marcador de pie de página 4">
            <a:extLst>
              <a:ext uri="{FF2B5EF4-FFF2-40B4-BE49-F238E27FC236}">
                <a16:creationId xmlns:a16="http://schemas.microsoft.com/office/drawing/2014/main" id="{1EAC0CD6-31E6-4B39-B2BA-EF28BF639A5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A86A18-0769-46D5-9859-05830B36BDC7}"/>
              </a:ext>
            </a:extLst>
          </p:cNvPr>
          <p:cNvSpPr txBox="1">
            <a:spLocks noGrp="1"/>
          </p:cNvSpPr>
          <p:nvPr>
            <p:ph type="sldNum" sz="quarter" idx="8"/>
          </p:nvPr>
        </p:nvSpPr>
        <p:spPr/>
        <p:txBody>
          <a:bodyPr/>
          <a:lstStyle>
            <a:lvl1pPr>
              <a:defRPr/>
            </a:lvl1pPr>
          </a:lstStyle>
          <a:p>
            <a:pPr lvl="0"/>
            <a:fld id="{4BCCFB15-18B1-4396-B3D0-23AB6C79DBC9}" type="slidenum">
              <a:t>‹Nº›</a:t>
            </a:fld>
            <a:endParaRPr lang="es-ES"/>
          </a:p>
        </p:txBody>
      </p:sp>
    </p:spTree>
    <p:extLst>
      <p:ext uri="{BB962C8B-B14F-4D97-AF65-F5344CB8AC3E}">
        <p14:creationId xmlns:p14="http://schemas.microsoft.com/office/powerpoint/2010/main" val="2884136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8A3FAA-9007-49A3-9B2B-258141DB858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32759E7-5FE8-4E1B-BE05-D7570E3C90A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9E69D41-6BE3-4A1C-9F15-7EA51F02670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B87F7DB-5385-40AE-AE97-0E19D43FCE2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211EA0C-EFB6-4685-99F7-8F316143DE29}"/>
              </a:ext>
            </a:extLst>
          </p:cNvPr>
          <p:cNvSpPr txBox="1">
            <a:spLocks noGrp="1"/>
          </p:cNvSpPr>
          <p:nvPr>
            <p:ph type="sldNum" sz="quarter" idx="8"/>
          </p:nvPr>
        </p:nvSpPr>
        <p:spPr/>
        <p:txBody>
          <a:bodyPr/>
          <a:lstStyle>
            <a:lvl1pPr>
              <a:defRPr sz="1400"/>
            </a:lvl1pPr>
          </a:lstStyle>
          <a:p>
            <a:pPr lvl="0"/>
            <a:fld id="{91122728-4F8B-4953-A3DD-C0BA8D9D9016}" type="slidenum">
              <a:t>‹Nº›</a:t>
            </a:fld>
            <a:endParaRPr lang="es-ES"/>
          </a:p>
        </p:txBody>
      </p:sp>
    </p:spTree>
    <p:extLst>
      <p:ext uri="{BB962C8B-B14F-4D97-AF65-F5344CB8AC3E}">
        <p14:creationId xmlns:p14="http://schemas.microsoft.com/office/powerpoint/2010/main" val="364285168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0BB580-F619-4888-934D-E67387E52B0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3635A3B-06B8-4373-A718-190F3174B2E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F9823E8-E743-4224-85CA-E447930998F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11715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CD425B2-41E5-493D-A119-3295057381D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E49041C-7711-4A5C-9E6C-9F50D11D532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85EB0F-D906-4785-851D-9FA5C2728D7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60ACC41-274D-49BE-9CF4-B0BE11AEA884}" type="datetime1">
              <a:rPr lang="es-ES"/>
              <a:pPr lvl="0"/>
              <a:t>04/10/2020</a:t>
            </a:fld>
            <a:endParaRPr lang="es-ES"/>
          </a:p>
        </p:txBody>
      </p:sp>
      <p:sp>
        <p:nvSpPr>
          <p:cNvPr id="5" name="Marcador de pie de página 4">
            <a:extLst>
              <a:ext uri="{FF2B5EF4-FFF2-40B4-BE49-F238E27FC236}">
                <a16:creationId xmlns:a16="http://schemas.microsoft.com/office/drawing/2014/main" id="{43D61236-5E06-40E4-BF82-7B9AE1DC712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90CEA1B-BC87-4070-BC06-ED39433A37A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25DE789-6AFF-4E3F-80B3-17F71B677C2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466DB68-7AE7-47FA-9398-9D090851590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8149BF4-7133-410F-81C9-A0D9357B08D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C9DD7DA-133B-4610-BD48-AA01018884B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1FD8886-8A6B-42A8-B72B-465A673BAD5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BD3603C-24E0-403C-BAE1-94A41D246C5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58C77B0-75AE-4E68-919D-C42307980BA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4520E77-6B76-41E8-B4C8-CCBD40A4ABC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7855109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6B02080-097B-447E-8263-B272378D1AB6}"/>
              </a:ext>
            </a:extLst>
          </p:cNvPr>
          <p:cNvSpPr txBox="1"/>
          <p:nvPr/>
        </p:nvSpPr>
        <p:spPr>
          <a:xfrm>
            <a:off x="-17757" y="2539014"/>
            <a:ext cx="12055879" cy="156965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CASA DEL DONCEL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28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SIGUENCIA · GUADALAJARA · CASTILLA-LA MANCHA · ESPAÑA</a:t>
            </a:r>
          </a:p>
        </p:txBody>
      </p:sp>
      <p:pic>
        <p:nvPicPr>
          <p:cNvPr id="3" name="DONCEL-Antidotum Tarantulae">
            <a:extLst>
              <a:ext uri="{FF2B5EF4-FFF2-40B4-BE49-F238E27FC236}">
                <a16:creationId xmlns:a16="http://schemas.microsoft.com/office/drawing/2014/main" id="{256EF269-BD21-401C-A7A6-583C91A278C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43754"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03E145-A302-40BB-82BB-D04F9F8BB7C4}"/>
              </a:ext>
            </a:extLst>
          </p:cNvPr>
          <p:cNvPicPr>
            <a:picLocks noChangeAspect="1"/>
          </p:cNvPicPr>
          <p:nvPr/>
        </p:nvPicPr>
        <p:blipFill>
          <a:blip r:embed="rId3"/>
          <a:stretch>
            <a:fillRect/>
          </a:stretch>
        </p:blipFill>
        <p:spPr>
          <a:xfrm>
            <a:off x="1509381" y="0"/>
            <a:ext cx="917323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58A629-E6F6-4C8E-AB11-FC006340857D}"/>
              </a:ext>
            </a:extLst>
          </p:cNvPr>
          <p:cNvSpPr txBox="1"/>
          <p:nvPr/>
        </p:nvSpPr>
        <p:spPr>
          <a:xfrm>
            <a:off x="878884" y="1562471"/>
            <a:ext cx="1048452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Casa del Doncel o palacio de los Marqueses de Bédmar es un edificio de estilo gótico civil ubicado en barrio medieval de Sigüenza (Guadalajara, España). El edificio consta de tres pisos, una estructura asentada en tres crujías y está construido en piedra sillar de caliza y arenisca. La fachada almenada se orienta al sur y se divide en tres partes: el inferior es la mayor, donde se sitúa la puerta en arco de medio punto y los escudos de los Vázquez de Arce y de los Sosa; en el central, una ventana mayor en el centro y otra menor en la derecha, coronadas por el escudo de los Vázquez de Arce y Sosa, y la superior con un ventanal coronado por las almenas. El interior ha sido alterado a lo largo del tiempo y es difícil averiguar cuál es la estructura original y cuál la añadida posteriormente.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edificio empezó a construirse en el siglo XIII aunque de sus primeros cimientos no quedan apenas restos. Volvió a ser completamente levantada entre la segunda mitad del siglo XV y principios del XVI. En su larga existencia ha sido la estancia de personajes y familias ilustres, como los Vázquez de Arce y Sosa y los Marqueses de Bédmar. El edificio ha tenido diferentes usos a lo largo de su historia y sus diferentes habitantes fueron dividiendo espacios hasta configurar su estructura laberíntica actual. Ahora pertenece a la Universidad de Alcalá de Henares que lo ha rehabilitado como museo, sala de lectura y aulario para cursos de verano. Una réplica de la misma puede verse en el Pueblo español de Barcelona, construido con motivo de la Exposición Internacional de 1929.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8BE9D4-CEC7-4C8C-B45C-35110A869FA1}"/>
              </a:ext>
            </a:extLst>
          </p:cNvPr>
          <p:cNvPicPr>
            <a:picLocks noChangeAspect="1"/>
          </p:cNvPicPr>
          <p:nvPr/>
        </p:nvPicPr>
        <p:blipFill>
          <a:blip r:embed="rId3"/>
          <a:stretch>
            <a:fillRect/>
          </a:stretch>
        </p:blipFill>
        <p:spPr>
          <a:xfrm>
            <a:off x="1818997" y="0"/>
            <a:ext cx="8443587" cy="690171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6EEF2C-F6AA-4A97-9D30-00A796C7D045}"/>
              </a:ext>
            </a:extLst>
          </p:cNvPr>
          <p:cNvPicPr>
            <a:picLocks noChangeAspect="1"/>
          </p:cNvPicPr>
          <p:nvPr/>
        </p:nvPicPr>
        <p:blipFill>
          <a:blip r:embed="rId2"/>
          <a:stretch>
            <a:fillRect/>
          </a:stretch>
        </p:blipFill>
        <p:spPr>
          <a:xfrm>
            <a:off x="1486018" y="-168679"/>
            <a:ext cx="9232779" cy="692458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E51B91-77CE-428E-800F-B79E24D2AF57}"/>
              </a:ext>
            </a:extLst>
          </p:cNvPr>
          <p:cNvPicPr>
            <a:picLocks noChangeAspect="1"/>
          </p:cNvPicPr>
          <p:nvPr/>
        </p:nvPicPr>
        <p:blipFill>
          <a:blip r:embed="rId2"/>
          <a:stretch>
            <a:fillRect/>
          </a:stretch>
        </p:blipFill>
        <p:spPr>
          <a:xfrm>
            <a:off x="351870" y="0"/>
            <a:ext cx="1162297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EB72AA-34AC-46A0-AFE4-11940FEC5596}"/>
              </a:ext>
            </a:extLst>
          </p:cNvPr>
          <p:cNvPicPr>
            <a:picLocks noChangeAspect="1"/>
          </p:cNvPicPr>
          <p:nvPr/>
        </p:nvPicPr>
        <p:blipFill>
          <a:blip r:embed="rId2"/>
          <a:stretch>
            <a:fillRect/>
          </a:stretch>
        </p:blipFill>
        <p:spPr>
          <a:xfrm>
            <a:off x="915277" y="0"/>
            <a:ext cx="1039632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D76D1A-43E9-46A4-A310-AA5C3E72437D}"/>
              </a:ext>
            </a:extLst>
          </p:cNvPr>
          <p:cNvPicPr>
            <a:picLocks noChangeAspect="1"/>
          </p:cNvPicPr>
          <p:nvPr/>
        </p:nvPicPr>
        <p:blipFill>
          <a:blip r:embed="rId2"/>
          <a:stretch>
            <a:fillRect/>
          </a:stretch>
        </p:blipFill>
        <p:spPr>
          <a:xfrm>
            <a:off x="3510098" y="0"/>
            <a:ext cx="514349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E018BEF-F70C-43D6-A368-07E03832EF7A}"/>
              </a:ext>
            </a:extLst>
          </p:cNvPr>
          <p:cNvPicPr>
            <a:picLocks noChangeAspect="1"/>
          </p:cNvPicPr>
          <p:nvPr/>
        </p:nvPicPr>
        <p:blipFill>
          <a:blip r:embed="rId2"/>
          <a:stretch>
            <a:fillRect/>
          </a:stretch>
        </p:blipFill>
        <p:spPr>
          <a:xfrm>
            <a:off x="0" y="53263"/>
            <a:ext cx="12204350" cy="680473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50DB1D-B6BC-44DF-9027-965F3E5E5CD6}"/>
              </a:ext>
            </a:extLst>
          </p:cNvPr>
          <p:cNvPicPr>
            <a:picLocks noChangeAspect="1"/>
          </p:cNvPicPr>
          <p:nvPr/>
        </p:nvPicPr>
        <p:blipFill>
          <a:blip r:embed="rId2"/>
          <a:stretch>
            <a:fillRect/>
          </a:stretch>
        </p:blipFill>
        <p:spPr>
          <a:xfrm>
            <a:off x="0" y="0"/>
            <a:ext cx="12191996" cy="680748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5AE71A-0F80-4DB7-BECE-FD3A8943CFF7}"/>
              </a:ext>
            </a:extLst>
          </p:cNvPr>
          <p:cNvPicPr>
            <a:picLocks noChangeAspect="1"/>
          </p:cNvPicPr>
          <p:nvPr/>
        </p:nvPicPr>
        <p:blipFill>
          <a:blip r:embed="rId2"/>
          <a:stretch>
            <a:fillRect/>
          </a:stretch>
        </p:blipFill>
        <p:spPr>
          <a:xfrm>
            <a:off x="1358286" y="37728"/>
            <a:ext cx="938363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54CEC9-3C50-4091-8C3F-E51B86A7CF72}"/>
              </a:ext>
            </a:extLst>
          </p:cNvPr>
          <p:cNvPicPr>
            <a:picLocks noChangeAspect="1"/>
          </p:cNvPicPr>
          <p:nvPr/>
        </p:nvPicPr>
        <p:blipFill>
          <a:blip r:embed="rId2"/>
          <a:stretch>
            <a:fillRect/>
          </a:stretch>
        </p:blipFill>
        <p:spPr>
          <a:xfrm>
            <a:off x="742072" y="0"/>
            <a:ext cx="1070545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E5F84-F4B1-4AD7-B573-30BCE8350924}"/>
              </a:ext>
            </a:extLst>
          </p:cNvPr>
          <p:cNvPicPr>
            <a:picLocks noChangeAspect="1"/>
          </p:cNvPicPr>
          <p:nvPr/>
        </p:nvPicPr>
        <p:blipFill>
          <a:blip r:embed="rId2"/>
          <a:stretch>
            <a:fillRect/>
          </a:stretch>
        </p:blipFill>
        <p:spPr>
          <a:xfrm>
            <a:off x="1342055" y="0"/>
            <a:ext cx="950789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610909-6646-420E-BD04-78422CB1624E}"/>
              </a:ext>
            </a:extLst>
          </p:cNvPr>
          <p:cNvPicPr>
            <a:picLocks noChangeAspect="1"/>
          </p:cNvPicPr>
          <p:nvPr/>
        </p:nvPicPr>
        <p:blipFill>
          <a:blip r:embed="rId2"/>
          <a:stretch>
            <a:fillRect/>
          </a:stretch>
        </p:blipFill>
        <p:spPr>
          <a:xfrm>
            <a:off x="1428621" y="0"/>
            <a:ext cx="933476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95E368-8AF7-404A-99BC-42ABBEC823DC}"/>
              </a:ext>
            </a:extLst>
          </p:cNvPr>
          <p:cNvPicPr>
            <a:picLocks noChangeAspect="1"/>
          </p:cNvPicPr>
          <p:nvPr/>
        </p:nvPicPr>
        <p:blipFill>
          <a:blip r:embed="rId2"/>
          <a:stretch>
            <a:fillRect/>
          </a:stretch>
        </p:blipFill>
        <p:spPr>
          <a:xfrm>
            <a:off x="0" y="0"/>
            <a:ext cx="1252682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2292AFF-EE28-4506-A227-509187AF90DE}"/>
              </a:ext>
            </a:extLst>
          </p:cNvPr>
          <p:cNvPicPr>
            <a:picLocks noChangeAspect="1"/>
          </p:cNvPicPr>
          <p:nvPr/>
        </p:nvPicPr>
        <p:blipFill>
          <a:blip r:embed="rId2"/>
          <a:stretch>
            <a:fillRect/>
          </a:stretch>
        </p:blipFill>
        <p:spPr>
          <a:xfrm>
            <a:off x="1509610" y="479392"/>
            <a:ext cx="9010424" cy="590408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C8AB75-AFC9-458F-9E79-3F116365EB98}"/>
              </a:ext>
            </a:extLst>
          </p:cNvPr>
          <p:cNvPicPr>
            <a:picLocks noChangeAspect="1"/>
          </p:cNvPicPr>
          <p:nvPr/>
        </p:nvPicPr>
        <p:blipFill>
          <a:blip r:embed="rId2"/>
          <a:stretch>
            <a:fillRect/>
          </a:stretch>
        </p:blipFill>
        <p:spPr>
          <a:xfrm>
            <a:off x="1508229" y="0"/>
            <a:ext cx="922441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F05447-D118-4AA7-9F00-E122499E54E7}"/>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A4E2DA-0B7F-444C-81D8-E89F330728F7}"/>
              </a:ext>
            </a:extLst>
          </p:cNvPr>
          <p:cNvPicPr>
            <a:picLocks noChangeAspect="1"/>
          </p:cNvPicPr>
          <p:nvPr/>
        </p:nvPicPr>
        <p:blipFill>
          <a:blip r:embed="rId2"/>
          <a:stretch>
            <a:fillRect/>
          </a:stretch>
        </p:blipFill>
        <p:spPr>
          <a:xfrm>
            <a:off x="684501" y="0"/>
            <a:ext cx="5230047" cy="6858000"/>
          </a:xfrm>
          <a:prstGeom prst="rect">
            <a:avLst/>
          </a:prstGeom>
          <a:noFill/>
          <a:ln cap="flat">
            <a:noFill/>
          </a:ln>
        </p:spPr>
      </p:pic>
      <p:pic>
        <p:nvPicPr>
          <p:cNvPr id="3" name="Imagen 4">
            <a:extLst>
              <a:ext uri="{FF2B5EF4-FFF2-40B4-BE49-F238E27FC236}">
                <a16:creationId xmlns:a16="http://schemas.microsoft.com/office/drawing/2014/main" id="{6D953941-8EAF-4F56-B2B4-E9FD96DE8027}"/>
              </a:ext>
            </a:extLst>
          </p:cNvPr>
          <p:cNvPicPr>
            <a:picLocks noChangeAspect="1"/>
          </p:cNvPicPr>
          <p:nvPr/>
        </p:nvPicPr>
        <p:blipFill>
          <a:blip r:embed="rId3"/>
          <a:stretch>
            <a:fillRect/>
          </a:stretch>
        </p:blipFill>
        <p:spPr>
          <a:xfrm>
            <a:off x="6303791" y="0"/>
            <a:ext cx="526613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E48FB5-DFA6-4A3B-8E55-3EEA6DDB3979}"/>
              </a:ext>
            </a:extLst>
          </p:cNvPr>
          <p:cNvPicPr>
            <a:picLocks noChangeAspect="1"/>
          </p:cNvPicPr>
          <p:nvPr/>
        </p:nvPicPr>
        <p:blipFill>
          <a:blip r:embed="rId2"/>
          <a:stretch>
            <a:fillRect/>
          </a:stretch>
        </p:blipFill>
        <p:spPr>
          <a:xfrm>
            <a:off x="0" y="0"/>
            <a:ext cx="12268943" cy="685335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967C21-F178-4247-8E64-AF2255EC17D0}"/>
              </a:ext>
            </a:extLst>
          </p:cNvPr>
          <p:cNvPicPr>
            <a:picLocks noChangeAspect="1"/>
          </p:cNvPicPr>
          <p:nvPr/>
        </p:nvPicPr>
        <p:blipFill>
          <a:blip r:embed="rId2"/>
          <a:stretch>
            <a:fillRect/>
          </a:stretch>
        </p:blipFill>
        <p:spPr>
          <a:xfrm>
            <a:off x="1465188"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A1F2CB-F962-406D-B8FF-C677D6EE8157}"/>
              </a:ext>
            </a:extLst>
          </p:cNvPr>
          <p:cNvPicPr>
            <a:picLocks noChangeAspect="1"/>
          </p:cNvPicPr>
          <p:nvPr/>
        </p:nvPicPr>
        <p:blipFill>
          <a:blip r:embed="rId3"/>
          <a:stretch>
            <a:fillRect/>
          </a:stretch>
        </p:blipFill>
        <p:spPr>
          <a:xfrm>
            <a:off x="747211" y="0"/>
            <a:ext cx="5264438" cy="6858000"/>
          </a:xfrm>
          <a:prstGeom prst="rect">
            <a:avLst/>
          </a:prstGeom>
          <a:noFill/>
          <a:ln cap="flat">
            <a:noFill/>
          </a:ln>
        </p:spPr>
      </p:pic>
      <p:pic>
        <p:nvPicPr>
          <p:cNvPr id="3" name="Imagen 6">
            <a:extLst>
              <a:ext uri="{FF2B5EF4-FFF2-40B4-BE49-F238E27FC236}">
                <a16:creationId xmlns:a16="http://schemas.microsoft.com/office/drawing/2014/main" id="{F2C6AACC-BD52-4E16-8265-3636D890F8A2}"/>
              </a:ext>
            </a:extLst>
          </p:cNvPr>
          <p:cNvPicPr>
            <a:picLocks noChangeAspect="1"/>
          </p:cNvPicPr>
          <p:nvPr/>
        </p:nvPicPr>
        <p:blipFill>
          <a:blip r:embed="rId4"/>
          <a:stretch>
            <a:fillRect/>
          </a:stretch>
        </p:blipFill>
        <p:spPr>
          <a:xfrm>
            <a:off x="6356744" y="8878"/>
            <a:ext cx="519573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3F247E9-00B4-4F7C-9078-D729193FFDAE}"/>
              </a:ext>
            </a:extLst>
          </p:cNvPr>
          <p:cNvPicPr>
            <a:picLocks noChangeAspect="1"/>
          </p:cNvPicPr>
          <p:nvPr/>
        </p:nvPicPr>
        <p:blipFill>
          <a:blip r:embed="rId2"/>
          <a:stretch>
            <a:fillRect/>
          </a:stretch>
        </p:blipFill>
        <p:spPr>
          <a:xfrm>
            <a:off x="591589" y="0"/>
            <a:ext cx="5629275" cy="6858000"/>
          </a:xfrm>
          <a:prstGeom prst="rect">
            <a:avLst/>
          </a:prstGeom>
          <a:noFill/>
          <a:ln cap="flat">
            <a:noFill/>
          </a:ln>
        </p:spPr>
      </p:pic>
      <p:pic>
        <p:nvPicPr>
          <p:cNvPr id="3" name="Imagen 6">
            <a:extLst>
              <a:ext uri="{FF2B5EF4-FFF2-40B4-BE49-F238E27FC236}">
                <a16:creationId xmlns:a16="http://schemas.microsoft.com/office/drawing/2014/main" id="{402B6A8F-BCA9-4F5C-9526-CD83BAE10F04}"/>
              </a:ext>
            </a:extLst>
          </p:cNvPr>
          <p:cNvPicPr>
            <a:picLocks noChangeAspect="1"/>
          </p:cNvPicPr>
          <p:nvPr/>
        </p:nvPicPr>
        <p:blipFill>
          <a:blip r:embed="rId3"/>
          <a:stretch>
            <a:fillRect/>
          </a:stretch>
        </p:blipFill>
        <p:spPr>
          <a:xfrm>
            <a:off x="6415759" y="0"/>
            <a:ext cx="530853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EB9664-EF68-4D20-B82D-1AE9893CA81F}"/>
              </a:ext>
            </a:extLst>
          </p:cNvPr>
          <p:cNvPicPr>
            <a:picLocks noChangeAspect="1"/>
          </p:cNvPicPr>
          <p:nvPr/>
        </p:nvPicPr>
        <p:blipFill>
          <a:blip r:embed="rId2"/>
          <a:stretch>
            <a:fillRect/>
          </a:stretch>
        </p:blipFill>
        <p:spPr>
          <a:xfrm>
            <a:off x="1305552" y="0"/>
            <a:ext cx="958089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0B620E-9B1C-4115-9BC8-ED79AA44B3A8}"/>
              </a:ext>
            </a:extLst>
          </p:cNvPr>
          <p:cNvPicPr>
            <a:picLocks noChangeAspect="1"/>
          </p:cNvPicPr>
          <p:nvPr/>
        </p:nvPicPr>
        <p:blipFill>
          <a:blip r:embed="rId2"/>
          <a:stretch>
            <a:fillRect/>
          </a:stretch>
        </p:blipFill>
        <p:spPr>
          <a:xfrm>
            <a:off x="0" y="111154"/>
            <a:ext cx="12191996" cy="669717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EBC6E-FDB2-490F-AAD0-12E94DE39807}"/>
              </a:ext>
            </a:extLst>
          </p:cNvPr>
          <p:cNvPicPr>
            <a:picLocks noChangeAspect="1"/>
          </p:cNvPicPr>
          <p:nvPr/>
        </p:nvPicPr>
        <p:blipFill>
          <a:blip r:embed="rId2"/>
          <a:stretch>
            <a:fillRect/>
          </a:stretch>
        </p:blipFill>
        <p:spPr>
          <a:xfrm>
            <a:off x="2545040" y="0"/>
            <a:ext cx="710192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170C6B-9042-449B-8B40-A20C4D311F85}"/>
              </a:ext>
            </a:extLst>
          </p:cNvPr>
          <p:cNvPicPr>
            <a:picLocks noChangeAspect="1"/>
          </p:cNvPicPr>
          <p:nvPr/>
        </p:nvPicPr>
        <p:blipFill>
          <a:blip r:embed="rId2"/>
          <a:stretch>
            <a:fillRect/>
          </a:stretch>
        </p:blipFill>
        <p:spPr>
          <a:xfrm>
            <a:off x="1301876" y="0"/>
            <a:ext cx="958824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E33407-1933-4175-9FBB-1B4E029D3613}"/>
              </a:ext>
            </a:extLst>
          </p:cNvPr>
          <p:cNvPicPr>
            <a:picLocks noChangeAspect="1"/>
          </p:cNvPicPr>
          <p:nvPr/>
        </p:nvPicPr>
        <p:blipFill>
          <a:blip r:embed="rId2"/>
          <a:stretch>
            <a:fillRect/>
          </a:stretch>
        </p:blipFill>
        <p:spPr>
          <a:xfrm>
            <a:off x="6241218" y="0"/>
            <a:ext cx="5231483" cy="6858000"/>
          </a:xfrm>
          <a:prstGeom prst="rect">
            <a:avLst/>
          </a:prstGeom>
          <a:noFill/>
          <a:ln cap="flat">
            <a:noFill/>
          </a:ln>
        </p:spPr>
      </p:pic>
      <p:pic>
        <p:nvPicPr>
          <p:cNvPr id="3" name="Imagen 4">
            <a:extLst>
              <a:ext uri="{FF2B5EF4-FFF2-40B4-BE49-F238E27FC236}">
                <a16:creationId xmlns:a16="http://schemas.microsoft.com/office/drawing/2014/main" id="{4A570BF4-15CB-4F54-8C43-BE75BF2B9D77}"/>
              </a:ext>
            </a:extLst>
          </p:cNvPr>
          <p:cNvPicPr>
            <a:picLocks noChangeAspect="1"/>
          </p:cNvPicPr>
          <p:nvPr/>
        </p:nvPicPr>
        <p:blipFill>
          <a:blip r:embed="rId3"/>
          <a:stretch>
            <a:fillRect/>
          </a:stretch>
        </p:blipFill>
        <p:spPr>
          <a:xfrm>
            <a:off x="633459" y="0"/>
            <a:ext cx="519008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11B99D-D8B0-4C0D-812A-74F125709A2A}"/>
              </a:ext>
            </a:extLst>
          </p:cNvPr>
          <p:cNvPicPr>
            <a:picLocks noChangeAspect="1"/>
          </p:cNvPicPr>
          <p:nvPr/>
        </p:nvPicPr>
        <p:blipFill>
          <a:blip r:embed="rId2"/>
          <a:stretch>
            <a:fillRect/>
          </a:stretch>
        </p:blipFill>
        <p:spPr>
          <a:xfrm>
            <a:off x="1441880" y="-71021"/>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7791403-6CC9-4111-ADCF-70E02EE427DC}"/>
              </a:ext>
            </a:extLst>
          </p:cNvPr>
          <p:cNvSpPr txBox="1"/>
          <p:nvPr/>
        </p:nvSpPr>
        <p:spPr>
          <a:xfrm>
            <a:off x="1038685" y="3089428"/>
            <a:ext cx="10173806"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EN EL AÑO 1997, ANTES DE SU RESTAURACIÓN, LA CASA DEL DONCEL ESTABA EN ESTE ESTADO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C3A5CD-CA7B-4BB1-8630-F3962A1B9346}"/>
              </a:ext>
            </a:extLst>
          </p:cNvPr>
          <p:cNvPicPr>
            <a:picLocks noChangeAspect="1"/>
          </p:cNvPicPr>
          <p:nvPr/>
        </p:nvPicPr>
        <p:blipFill>
          <a:blip r:embed="rId2"/>
          <a:stretch>
            <a:fillRect/>
          </a:stretch>
        </p:blipFill>
        <p:spPr>
          <a:xfrm>
            <a:off x="2257754" y="0"/>
            <a:ext cx="7641348"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BE6A4B-D3E0-47F1-A0BB-3808B5A67BDE}"/>
              </a:ext>
            </a:extLst>
          </p:cNvPr>
          <p:cNvPicPr>
            <a:picLocks noChangeAspect="1"/>
          </p:cNvPicPr>
          <p:nvPr/>
        </p:nvPicPr>
        <p:blipFill>
          <a:blip r:embed="rId2"/>
          <a:stretch>
            <a:fillRect/>
          </a:stretch>
        </p:blipFill>
        <p:spPr>
          <a:xfrm>
            <a:off x="359734" y="2227469"/>
            <a:ext cx="5524503" cy="3486149"/>
          </a:xfrm>
          <a:prstGeom prst="rect">
            <a:avLst/>
          </a:prstGeom>
          <a:noFill/>
          <a:ln cap="flat">
            <a:noFill/>
          </a:ln>
        </p:spPr>
      </p:pic>
      <p:pic>
        <p:nvPicPr>
          <p:cNvPr id="3" name="Imagen 3">
            <a:extLst>
              <a:ext uri="{FF2B5EF4-FFF2-40B4-BE49-F238E27FC236}">
                <a16:creationId xmlns:a16="http://schemas.microsoft.com/office/drawing/2014/main" id="{5887AE22-820A-40E3-BA3A-062876E5A526}"/>
              </a:ext>
            </a:extLst>
          </p:cNvPr>
          <p:cNvPicPr>
            <a:picLocks noChangeAspect="1"/>
          </p:cNvPicPr>
          <p:nvPr/>
        </p:nvPicPr>
        <p:blipFill>
          <a:blip r:embed="rId3"/>
          <a:stretch>
            <a:fillRect/>
          </a:stretch>
        </p:blipFill>
        <p:spPr>
          <a:xfrm>
            <a:off x="5998345" y="1199875"/>
            <a:ext cx="5840473" cy="351769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47ABE36-AB24-4E1C-9C19-B1F522D81CD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5955557-4B55-48DF-A66C-612F521A027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5806C35-573C-4D79-B1E3-C01B8F7A6B2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850B00F-150D-45AB-B0BC-D8DC5CECB91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7F65C00-258F-47F7-8612-E8048085826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A4CECE9-5813-4707-9579-EE6EB2652C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C470666-E592-4B35-AB7E-A4A51B16E4B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1ED8817-93C9-47DE-96D2-91EB7791226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0451EA9-49D8-405A-A273-13CFB11185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F5A992C-75E5-4E0F-9DF5-92719A560A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7516141-A56A-4565-BF09-9A00DA8D6B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CAED62F-EEAC-4C96-9E72-010ABEADB73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BB915AE-25E1-42B1-A637-1059FCB80C4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689C135-1818-4467-A8BC-EEDA82B1B5C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532747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368</Words>
  <Application>Microsoft Office PowerPoint</Application>
  <PresentationFormat>Panorámica</PresentationFormat>
  <Paragraphs>15</Paragraphs>
  <Slides>34</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2020-10-04T18:08:18Z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