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9"/>
  </p:notes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328" r:id="rId25"/>
    <p:sldId id="329" r:id="rId26"/>
    <p:sldId id="327" r:id="rId27"/>
    <p:sldId id="256" r:id="rId28"/>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2" d="100"/>
          <a:sy n="72" d="100"/>
        </p:scale>
        <p:origin x="432"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3D24128-2FF7-4032-BF8C-1F3CDD286146}" type="datetimeFigureOut">
              <a:rPr lang="es-ES" smtClean="0"/>
              <a:t>03/08/2021</a:t>
            </a:fld>
            <a:endParaRPr lang="es-ES"/>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E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E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BFFD446-C59A-47C8-92E4-C96DECF2F81C}" type="slidenum">
              <a:rPr lang="es-ES" smtClean="0"/>
              <a:t>‹Nº›</a:t>
            </a:fld>
            <a:endParaRPr lang="es-ES"/>
          </a:p>
        </p:txBody>
      </p:sp>
    </p:spTree>
    <p:extLst>
      <p:ext uri="{BB962C8B-B14F-4D97-AF65-F5344CB8AC3E}">
        <p14:creationId xmlns:p14="http://schemas.microsoft.com/office/powerpoint/2010/main" val="36697330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5117BBDC-DD13-42E3-94D2-2E0056059A5D}"/>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2ECB123E-A597-4EB7-B32A-A7A99B4A8892}"/>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11E11987-B868-4174-AF18-6C77EBD592BA}"/>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C268C54-33B3-469B-9126-79F83BA75EE5}"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54B681FD-E94B-4663-96DB-22C91E25A047}"/>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615D5230-9C92-45B2-A79E-13155B7FE412}"/>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3983212F-7FE2-4958-BBD4-B2EF599734EA}"/>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7940EA7B-16FB-4FD9-925F-0882BA92D384}"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E4816E6-C3FD-4234-854A-981A44D02763}"/>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68799051-C16B-452F-92E1-73846D763FB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D908304D-3CB4-4D72-A721-7A5A6A8F2EDD}"/>
              </a:ext>
            </a:extLst>
          </p:cNvPr>
          <p:cNvSpPr>
            <a:spLocks noGrp="1"/>
          </p:cNvSpPr>
          <p:nvPr>
            <p:ph type="dt" sz="half" idx="10"/>
          </p:nvPr>
        </p:nvSpPr>
        <p:spPr/>
        <p:txBody>
          <a:bodyPr/>
          <a:lstStyle/>
          <a:p>
            <a:fld id="{A4168E24-6100-44C8-A1CD-242E7253C454}" type="datetimeFigureOut">
              <a:rPr lang="es-ES" smtClean="0"/>
              <a:t>03/08/2021</a:t>
            </a:fld>
            <a:endParaRPr lang="es-ES"/>
          </a:p>
        </p:txBody>
      </p:sp>
      <p:sp>
        <p:nvSpPr>
          <p:cNvPr id="5" name="Marcador de pie de página 4">
            <a:extLst>
              <a:ext uri="{FF2B5EF4-FFF2-40B4-BE49-F238E27FC236}">
                <a16:creationId xmlns:a16="http://schemas.microsoft.com/office/drawing/2014/main" id="{E1461D2A-D60C-4AC2-A842-64D4199EB4FB}"/>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190851CC-B3FB-4470-A4EA-634C80B0CFC7}"/>
              </a:ext>
            </a:extLst>
          </p:cNvPr>
          <p:cNvSpPr>
            <a:spLocks noGrp="1"/>
          </p:cNvSpPr>
          <p:nvPr>
            <p:ph type="sldNum" sz="quarter" idx="12"/>
          </p:nvPr>
        </p:nvSpPr>
        <p:spPr/>
        <p:txBody>
          <a:bodyPr/>
          <a:lstStyle/>
          <a:p>
            <a:fld id="{F6A00C4E-CA39-4325-9C3C-32898A4D89D2}" type="slidenum">
              <a:rPr lang="es-ES" smtClean="0"/>
              <a:t>‹Nº›</a:t>
            </a:fld>
            <a:endParaRPr lang="es-ES"/>
          </a:p>
        </p:txBody>
      </p:sp>
    </p:spTree>
    <p:extLst>
      <p:ext uri="{BB962C8B-B14F-4D97-AF65-F5344CB8AC3E}">
        <p14:creationId xmlns:p14="http://schemas.microsoft.com/office/powerpoint/2010/main" val="38331140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7238AD4-116F-4586-9B10-93191560B558}"/>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AAB6A3A1-80FA-4D9E-8ED2-6CDEF3EAF32A}"/>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0987879-5AB0-4F04-83C6-A8C81BBCD5B3}"/>
              </a:ext>
            </a:extLst>
          </p:cNvPr>
          <p:cNvSpPr>
            <a:spLocks noGrp="1"/>
          </p:cNvSpPr>
          <p:nvPr>
            <p:ph type="dt" sz="half" idx="10"/>
          </p:nvPr>
        </p:nvSpPr>
        <p:spPr/>
        <p:txBody>
          <a:bodyPr/>
          <a:lstStyle/>
          <a:p>
            <a:fld id="{A4168E24-6100-44C8-A1CD-242E7253C454}" type="datetimeFigureOut">
              <a:rPr lang="es-ES" smtClean="0"/>
              <a:t>03/08/2021</a:t>
            </a:fld>
            <a:endParaRPr lang="es-ES"/>
          </a:p>
        </p:txBody>
      </p:sp>
      <p:sp>
        <p:nvSpPr>
          <p:cNvPr id="5" name="Marcador de pie de página 4">
            <a:extLst>
              <a:ext uri="{FF2B5EF4-FFF2-40B4-BE49-F238E27FC236}">
                <a16:creationId xmlns:a16="http://schemas.microsoft.com/office/drawing/2014/main" id="{7FA900A3-A9E7-4E8C-A736-96794C860879}"/>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9818C133-13CD-4693-8608-65D08A3EE037}"/>
              </a:ext>
            </a:extLst>
          </p:cNvPr>
          <p:cNvSpPr>
            <a:spLocks noGrp="1"/>
          </p:cNvSpPr>
          <p:nvPr>
            <p:ph type="sldNum" sz="quarter" idx="12"/>
          </p:nvPr>
        </p:nvSpPr>
        <p:spPr/>
        <p:txBody>
          <a:bodyPr/>
          <a:lstStyle/>
          <a:p>
            <a:fld id="{F6A00C4E-CA39-4325-9C3C-32898A4D89D2}" type="slidenum">
              <a:rPr lang="es-ES" smtClean="0"/>
              <a:t>‹Nº›</a:t>
            </a:fld>
            <a:endParaRPr lang="es-ES"/>
          </a:p>
        </p:txBody>
      </p:sp>
    </p:spTree>
    <p:extLst>
      <p:ext uri="{BB962C8B-B14F-4D97-AF65-F5344CB8AC3E}">
        <p14:creationId xmlns:p14="http://schemas.microsoft.com/office/powerpoint/2010/main" val="415284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357446C-4F45-4477-AA15-4ABFC2BA1867}"/>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p>
        </p:txBody>
      </p:sp>
      <p:sp>
        <p:nvSpPr>
          <p:cNvPr id="3" name="Marcador de texto 2">
            <a:extLst>
              <a:ext uri="{FF2B5EF4-FFF2-40B4-BE49-F238E27FC236}">
                <a16:creationId xmlns:a16="http://schemas.microsoft.com/office/drawing/2014/main" id="{31611CF8-1CDF-4FDE-928B-B6C755F628C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BB6D0276-DA13-459E-B6F2-40650A41512F}"/>
              </a:ext>
            </a:extLst>
          </p:cNvPr>
          <p:cNvSpPr>
            <a:spLocks noGrp="1"/>
          </p:cNvSpPr>
          <p:nvPr>
            <p:ph type="dt" sz="half" idx="10"/>
          </p:nvPr>
        </p:nvSpPr>
        <p:spPr/>
        <p:txBody>
          <a:bodyPr/>
          <a:lstStyle/>
          <a:p>
            <a:fld id="{A4168E24-6100-44C8-A1CD-242E7253C454}" type="datetimeFigureOut">
              <a:rPr lang="es-ES" smtClean="0"/>
              <a:t>03/08/2021</a:t>
            </a:fld>
            <a:endParaRPr lang="es-ES"/>
          </a:p>
        </p:txBody>
      </p:sp>
      <p:sp>
        <p:nvSpPr>
          <p:cNvPr id="5" name="Marcador de pie de página 4">
            <a:extLst>
              <a:ext uri="{FF2B5EF4-FFF2-40B4-BE49-F238E27FC236}">
                <a16:creationId xmlns:a16="http://schemas.microsoft.com/office/drawing/2014/main" id="{2D26A379-E587-4858-BF75-9341A34C2546}"/>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654A2998-FB49-4896-8298-87F639EABE56}"/>
              </a:ext>
            </a:extLst>
          </p:cNvPr>
          <p:cNvSpPr>
            <a:spLocks noGrp="1"/>
          </p:cNvSpPr>
          <p:nvPr>
            <p:ph type="sldNum" sz="quarter" idx="12"/>
          </p:nvPr>
        </p:nvSpPr>
        <p:spPr/>
        <p:txBody>
          <a:bodyPr/>
          <a:lstStyle/>
          <a:p>
            <a:fld id="{F6A00C4E-CA39-4325-9C3C-32898A4D89D2}" type="slidenum">
              <a:rPr lang="es-ES" smtClean="0"/>
              <a:t>‹Nº›</a:t>
            </a:fld>
            <a:endParaRPr lang="es-ES"/>
          </a:p>
        </p:txBody>
      </p:sp>
    </p:spTree>
    <p:extLst>
      <p:ext uri="{BB962C8B-B14F-4D97-AF65-F5344CB8AC3E}">
        <p14:creationId xmlns:p14="http://schemas.microsoft.com/office/powerpoint/2010/main" val="25077475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25E366E-F015-44AC-964A-F5EF9D6C8FC0}"/>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4C24D51F-7912-4349-9B64-39AB4843F3F6}"/>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B9B878F7-427D-4FBF-A82D-1D4A8BE33554}"/>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E0CD0197-CEE5-4127-98F2-456227C9EB14}"/>
              </a:ext>
            </a:extLst>
          </p:cNvPr>
          <p:cNvSpPr>
            <a:spLocks noGrp="1"/>
          </p:cNvSpPr>
          <p:nvPr>
            <p:ph type="dt" sz="half" idx="10"/>
          </p:nvPr>
        </p:nvSpPr>
        <p:spPr/>
        <p:txBody>
          <a:bodyPr/>
          <a:lstStyle/>
          <a:p>
            <a:fld id="{A4168E24-6100-44C8-A1CD-242E7253C454}" type="datetimeFigureOut">
              <a:rPr lang="es-ES" smtClean="0"/>
              <a:t>03/08/2021</a:t>
            </a:fld>
            <a:endParaRPr lang="es-ES"/>
          </a:p>
        </p:txBody>
      </p:sp>
      <p:sp>
        <p:nvSpPr>
          <p:cNvPr id="6" name="Marcador de pie de página 5">
            <a:extLst>
              <a:ext uri="{FF2B5EF4-FFF2-40B4-BE49-F238E27FC236}">
                <a16:creationId xmlns:a16="http://schemas.microsoft.com/office/drawing/2014/main" id="{5E4E41D6-E6A7-42F8-830D-CBED291ECD2A}"/>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56F6B6C6-6E5C-4121-887E-E8F5450FD416}"/>
              </a:ext>
            </a:extLst>
          </p:cNvPr>
          <p:cNvSpPr>
            <a:spLocks noGrp="1"/>
          </p:cNvSpPr>
          <p:nvPr>
            <p:ph type="sldNum" sz="quarter" idx="12"/>
          </p:nvPr>
        </p:nvSpPr>
        <p:spPr/>
        <p:txBody>
          <a:bodyPr/>
          <a:lstStyle/>
          <a:p>
            <a:fld id="{F6A00C4E-CA39-4325-9C3C-32898A4D89D2}" type="slidenum">
              <a:rPr lang="es-ES" smtClean="0"/>
              <a:t>‹Nº›</a:t>
            </a:fld>
            <a:endParaRPr lang="es-ES"/>
          </a:p>
        </p:txBody>
      </p:sp>
    </p:spTree>
    <p:extLst>
      <p:ext uri="{BB962C8B-B14F-4D97-AF65-F5344CB8AC3E}">
        <p14:creationId xmlns:p14="http://schemas.microsoft.com/office/powerpoint/2010/main" val="30754403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F86A540-4A6F-4268-8183-3F18B05B1654}"/>
              </a:ext>
            </a:extLst>
          </p:cNvPr>
          <p:cNvSpPr>
            <a:spLocks noGrp="1"/>
          </p:cNvSpPr>
          <p:nvPr>
            <p:ph type="title"/>
          </p:nvPr>
        </p:nvSpPr>
        <p:spPr>
          <a:xfrm>
            <a:off x="839788" y="365125"/>
            <a:ext cx="10515600" cy="1325563"/>
          </a:xfrm>
        </p:spPr>
        <p:txBody>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D9EBDBCA-8F67-4783-A11E-E18BE4A0472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A50A3A05-018B-4A16-91C8-021EBCE8C2A8}"/>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310A3F30-BAC1-4A9A-8960-0A903837AA4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F8A4F912-1F11-404E-A7B6-11F8BDDDBCEF}"/>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E5DA7184-8D6B-4A66-8375-EF4726DBDA80}"/>
              </a:ext>
            </a:extLst>
          </p:cNvPr>
          <p:cNvSpPr>
            <a:spLocks noGrp="1"/>
          </p:cNvSpPr>
          <p:nvPr>
            <p:ph type="dt" sz="half" idx="10"/>
          </p:nvPr>
        </p:nvSpPr>
        <p:spPr/>
        <p:txBody>
          <a:bodyPr/>
          <a:lstStyle/>
          <a:p>
            <a:fld id="{A4168E24-6100-44C8-A1CD-242E7253C454}" type="datetimeFigureOut">
              <a:rPr lang="es-ES" smtClean="0"/>
              <a:t>03/08/2021</a:t>
            </a:fld>
            <a:endParaRPr lang="es-ES"/>
          </a:p>
        </p:txBody>
      </p:sp>
      <p:sp>
        <p:nvSpPr>
          <p:cNvPr id="8" name="Marcador de pie de página 7">
            <a:extLst>
              <a:ext uri="{FF2B5EF4-FFF2-40B4-BE49-F238E27FC236}">
                <a16:creationId xmlns:a16="http://schemas.microsoft.com/office/drawing/2014/main" id="{EE9227FF-B603-4B23-A3A0-F3CF19E70B61}"/>
              </a:ext>
            </a:extLst>
          </p:cNvPr>
          <p:cNvSpPr>
            <a:spLocks noGrp="1"/>
          </p:cNvSpPr>
          <p:nvPr>
            <p:ph type="ftr" sz="quarter" idx="11"/>
          </p:nvPr>
        </p:nvSpPr>
        <p:spPr/>
        <p:txBody>
          <a:bodyPr/>
          <a:lstStyle/>
          <a:p>
            <a:endParaRPr lang="es-ES"/>
          </a:p>
        </p:txBody>
      </p:sp>
      <p:sp>
        <p:nvSpPr>
          <p:cNvPr id="9" name="Marcador de número de diapositiva 8">
            <a:extLst>
              <a:ext uri="{FF2B5EF4-FFF2-40B4-BE49-F238E27FC236}">
                <a16:creationId xmlns:a16="http://schemas.microsoft.com/office/drawing/2014/main" id="{770C2E38-C9E8-4738-9D09-8BCFCBEC465D}"/>
              </a:ext>
            </a:extLst>
          </p:cNvPr>
          <p:cNvSpPr>
            <a:spLocks noGrp="1"/>
          </p:cNvSpPr>
          <p:nvPr>
            <p:ph type="sldNum" sz="quarter" idx="12"/>
          </p:nvPr>
        </p:nvSpPr>
        <p:spPr/>
        <p:txBody>
          <a:bodyPr/>
          <a:lstStyle/>
          <a:p>
            <a:fld id="{F6A00C4E-CA39-4325-9C3C-32898A4D89D2}" type="slidenum">
              <a:rPr lang="es-ES" smtClean="0"/>
              <a:t>‹Nº›</a:t>
            </a:fld>
            <a:endParaRPr lang="es-ES"/>
          </a:p>
        </p:txBody>
      </p:sp>
    </p:spTree>
    <p:extLst>
      <p:ext uri="{BB962C8B-B14F-4D97-AF65-F5344CB8AC3E}">
        <p14:creationId xmlns:p14="http://schemas.microsoft.com/office/powerpoint/2010/main" val="34026472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AE840D6-09AE-40A7-BD4A-28726AC96A2F}"/>
              </a:ext>
            </a:extLst>
          </p:cNvPr>
          <p:cNvSpPr>
            <a:spLocks noGrp="1"/>
          </p:cNvSpPr>
          <p:nvPr>
            <p:ph type="title"/>
          </p:nvPr>
        </p:nvSpPr>
        <p:spPr/>
        <p:txBody>
          <a:bodyPr/>
          <a:lstStyle/>
          <a:p>
            <a:r>
              <a:rPr lang="es-ES"/>
              <a:t>Haga clic para modificar el estilo de título del patrón</a:t>
            </a:r>
          </a:p>
        </p:txBody>
      </p:sp>
      <p:sp>
        <p:nvSpPr>
          <p:cNvPr id="3" name="Marcador de fecha 2">
            <a:extLst>
              <a:ext uri="{FF2B5EF4-FFF2-40B4-BE49-F238E27FC236}">
                <a16:creationId xmlns:a16="http://schemas.microsoft.com/office/drawing/2014/main" id="{9760A266-C6FE-4956-B34E-C7AA16FD52D4}"/>
              </a:ext>
            </a:extLst>
          </p:cNvPr>
          <p:cNvSpPr>
            <a:spLocks noGrp="1"/>
          </p:cNvSpPr>
          <p:nvPr>
            <p:ph type="dt" sz="half" idx="10"/>
          </p:nvPr>
        </p:nvSpPr>
        <p:spPr/>
        <p:txBody>
          <a:bodyPr/>
          <a:lstStyle/>
          <a:p>
            <a:fld id="{A4168E24-6100-44C8-A1CD-242E7253C454}" type="datetimeFigureOut">
              <a:rPr lang="es-ES" smtClean="0"/>
              <a:t>03/08/2021</a:t>
            </a:fld>
            <a:endParaRPr lang="es-ES"/>
          </a:p>
        </p:txBody>
      </p:sp>
      <p:sp>
        <p:nvSpPr>
          <p:cNvPr id="4" name="Marcador de pie de página 3">
            <a:extLst>
              <a:ext uri="{FF2B5EF4-FFF2-40B4-BE49-F238E27FC236}">
                <a16:creationId xmlns:a16="http://schemas.microsoft.com/office/drawing/2014/main" id="{882F9600-032D-4DEB-8D50-590D89CDB48E}"/>
              </a:ext>
            </a:extLst>
          </p:cNvPr>
          <p:cNvSpPr>
            <a:spLocks noGrp="1"/>
          </p:cNvSpPr>
          <p:nvPr>
            <p:ph type="ftr" sz="quarter" idx="11"/>
          </p:nvPr>
        </p:nvSpPr>
        <p:spPr/>
        <p:txBody>
          <a:bodyPr/>
          <a:lstStyle/>
          <a:p>
            <a:endParaRPr lang="es-ES"/>
          </a:p>
        </p:txBody>
      </p:sp>
      <p:sp>
        <p:nvSpPr>
          <p:cNvPr id="5" name="Marcador de número de diapositiva 4">
            <a:extLst>
              <a:ext uri="{FF2B5EF4-FFF2-40B4-BE49-F238E27FC236}">
                <a16:creationId xmlns:a16="http://schemas.microsoft.com/office/drawing/2014/main" id="{847BE089-9B74-45E3-AEA9-91416704286F}"/>
              </a:ext>
            </a:extLst>
          </p:cNvPr>
          <p:cNvSpPr>
            <a:spLocks noGrp="1"/>
          </p:cNvSpPr>
          <p:nvPr>
            <p:ph type="sldNum" sz="quarter" idx="12"/>
          </p:nvPr>
        </p:nvSpPr>
        <p:spPr/>
        <p:txBody>
          <a:bodyPr/>
          <a:lstStyle/>
          <a:p>
            <a:fld id="{F6A00C4E-CA39-4325-9C3C-32898A4D89D2}" type="slidenum">
              <a:rPr lang="es-ES" smtClean="0"/>
              <a:t>‹Nº›</a:t>
            </a:fld>
            <a:endParaRPr lang="es-ES"/>
          </a:p>
        </p:txBody>
      </p:sp>
    </p:spTree>
    <p:extLst>
      <p:ext uri="{BB962C8B-B14F-4D97-AF65-F5344CB8AC3E}">
        <p14:creationId xmlns:p14="http://schemas.microsoft.com/office/powerpoint/2010/main" val="24862472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9096C646-2A0B-4A97-9A59-B6DC06A8F57F}"/>
              </a:ext>
            </a:extLst>
          </p:cNvPr>
          <p:cNvSpPr>
            <a:spLocks noGrp="1"/>
          </p:cNvSpPr>
          <p:nvPr>
            <p:ph type="dt" sz="half" idx="10"/>
          </p:nvPr>
        </p:nvSpPr>
        <p:spPr/>
        <p:txBody>
          <a:bodyPr/>
          <a:lstStyle/>
          <a:p>
            <a:fld id="{A4168E24-6100-44C8-A1CD-242E7253C454}" type="datetimeFigureOut">
              <a:rPr lang="es-ES" smtClean="0"/>
              <a:t>03/08/2021</a:t>
            </a:fld>
            <a:endParaRPr lang="es-ES"/>
          </a:p>
        </p:txBody>
      </p:sp>
      <p:sp>
        <p:nvSpPr>
          <p:cNvPr id="3" name="Marcador de pie de página 2">
            <a:extLst>
              <a:ext uri="{FF2B5EF4-FFF2-40B4-BE49-F238E27FC236}">
                <a16:creationId xmlns:a16="http://schemas.microsoft.com/office/drawing/2014/main" id="{1716C8FB-4E0F-4CBA-AB45-A9D5D9E460E9}"/>
              </a:ext>
            </a:extLst>
          </p:cNvPr>
          <p:cNvSpPr>
            <a:spLocks noGrp="1"/>
          </p:cNvSpPr>
          <p:nvPr>
            <p:ph type="ftr" sz="quarter" idx="11"/>
          </p:nvPr>
        </p:nvSpPr>
        <p:spPr/>
        <p:txBody>
          <a:bodyPr/>
          <a:lstStyle/>
          <a:p>
            <a:endParaRPr lang="es-ES"/>
          </a:p>
        </p:txBody>
      </p:sp>
      <p:sp>
        <p:nvSpPr>
          <p:cNvPr id="4" name="Marcador de número de diapositiva 3">
            <a:extLst>
              <a:ext uri="{FF2B5EF4-FFF2-40B4-BE49-F238E27FC236}">
                <a16:creationId xmlns:a16="http://schemas.microsoft.com/office/drawing/2014/main" id="{F970B6B9-D03F-4414-850A-869E3774117E}"/>
              </a:ext>
            </a:extLst>
          </p:cNvPr>
          <p:cNvSpPr>
            <a:spLocks noGrp="1"/>
          </p:cNvSpPr>
          <p:nvPr>
            <p:ph type="sldNum" sz="quarter" idx="12"/>
          </p:nvPr>
        </p:nvSpPr>
        <p:spPr/>
        <p:txBody>
          <a:bodyPr/>
          <a:lstStyle/>
          <a:p>
            <a:fld id="{F6A00C4E-CA39-4325-9C3C-32898A4D89D2}" type="slidenum">
              <a:rPr lang="es-ES" smtClean="0"/>
              <a:t>‹Nº›</a:t>
            </a:fld>
            <a:endParaRPr lang="es-ES"/>
          </a:p>
        </p:txBody>
      </p:sp>
    </p:spTree>
    <p:extLst>
      <p:ext uri="{BB962C8B-B14F-4D97-AF65-F5344CB8AC3E}">
        <p14:creationId xmlns:p14="http://schemas.microsoft.com/office/powerpoint/2010/main" val="34172709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2DEF510-E261-4788-84F2-F4C10A73003C}"/>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65466EB6-08E1-4F59-847F-06387786ED1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A8203217-B01B-4BD1-B250-B87120CFAB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149F5123-50D2-45E5-A30E-C3F2D0A90E88}"/>
              </a:ext>
            </a:extLst>
          </p:cNvPr>
          <p:cNvSpPr>
            <a:spLocks noGrp="1"/>
          </p:cNvSpPr>
          <p:nvPr>
            <p:ph type="dt" sz="half" idx="10"/>
          </p:nvPr>
        </p:nvSpPr>
        <p:spPr/>
        <p:txBody>
          <a:bodyPr/>
          <a:lstStyle/>
          <a:p>
            <a:fld id="{A4168E24-6100-44C8-A1CD-242E7253C454}" type="datetimeFigureOut">
              <a:rPr lang="es-ES" smtClean="0"/>
              <a:t>03/08/2021</a:t>
            </a:fld>
            <a:endParaRPr lang="es-ES"/>
          </a:p>
        </p:txBody>
      </p:sp>
      <p:sp>
        <p:nvSpPr>
          <p:cNvPr id="6" name="Marcador de pie de página 5">
            <a:extLst>
              <a:ext uri="{FF2B5EF4-FFF2-40B4-BE49-F238E27FC236}">
                <a16:creationId xmlns:a16="http://schemas.microsoft.com/office/drawing/2014/main" id="{45241F7C-1F3C-4CF2-9A4E-44AD7E6FD507}"/>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AC55EF9E-E4D3-44E0-996F-B91FE01D1F56}"/>
              </a:ext>
            </a:extLst>
          </p:cNvPr>
          <p:cNvSpPr>
            <a:spLocks noGrp="1"/>
          </p:cNvSpPr>
          <p:nvPr>
            <p:ph type="sldNum" sz="quarter" idx="12"/>
          </p:nvPr>
        </p:nvSpPr>
        <p:spPr/>
        <p:txBody>
          <a:bodyPr/>
          <a:lstStyle/>
          <a:p>
            <a:fld id="{F6A00C4E-CA39-4325-9C3C-32898A4D89D2}" type="slidenum">
              <a:rPr lang="es-ES" smtClean="0"/>
              <a:t>‹Nº›</a:t>
            </a:fld>
            <a:endParaRPr lang="es-ES"/>
          </a:p>
        </p:txBody>
      </p:sp>
    </p:spTree>
    <p:extLst>
      <p:ext uri="{BB962C8B-B14F-4D97-AF65-F5344CB8AC3E}">
        <p14:creationId xmlns:p14="http://schemas.microsoft.com/office/powerpoint/2010/main" val="39741994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2169634-0110-4812-8DDD-427D664FE417}"/>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posición de imagen 2">
            <a:extLst>
              <a:ext uri="{FF2B5EF4-FFF2-40B4-BE49-F238E27FC236}">
                <a16:creationId xmlns:a16="http://schemas.microsoft.com/office/drawing/2014/main" id="{76DA8CAD-3D24-47DC-953C-BDA27FF8459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a:extLst>
              <a:ext uri="{FF2B5EF4-FFF2-40B4-BE49-F238E27FC236}">
                <a16:creationId xmlns:a16="http://schemas.microsoft.com/office/drawing/2014/main" id="{DA3C1B23-E2F2-43BE-928C-A964994858F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2572276C-27CC-4178-8AD1-CA9F7373109A}"/>
              </a:ext>
            </a:extLst>
          </p:cNvPr>
          <p:cNvSpPr>
            <a:spLocks noGrp="1"/>
          </p:cNvSpPr>
          <p:nvPr>
            <p:ph type="dt" sz="half" idx="10"/>
          </p:nvPr>
        </p:nvSpPr>
        <p:spPr/>
        <p:txBody>
          <a:bodyPr/>
          <a:lstStyle/>
          <a:p>
            <a:fld id="{A4168E24-6100-44C8-A1CD-242E7253C454}" type="datetimeFigureOut">
              <a:rPr lang="es-ES" smtClean="0"/>
              <a:t>03/08/2021</a:t>
            </a:fld>
            <a:endParaRPr lang="es-ES"/>
          </a:p>
        </p:txBody>
      </p:sp>
      <p:sp>
        <p:nvSpPr>
          <p:cNvPr id="6" name="Marcador de pie de página 5">
            <a:extLst>
              <a:ext uri="{FF2B5EF4-FFF2-40B4-BE49-F238E27FC236}">
                <a16:creationId xmlns:a16="http://schemas.microsoft.com/office/drawing/2014/main" id="{B8E4726C-958F-4C84-9DBD-A268F5173772}"/>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51D6D8B2-84ED-4D2E-B588-4E77EB3B1E90}"/>
              </a:ext>
            </a:extLst>
          </p:cNvPr>
          <p:cNvSpPr>
            <a:spLocks noGrp="1"/>
          </p:cNvSpPr>
          <p:nvPr>
            <p:ph type="sldNum" sz="quarter" idx="12"/>
          </p:nvPr>
        </p:nvSpPr>
        <p:spPr/>
        <p:txBody>
          <a:bodyPr/>
          <a:lstStyle/>
          <a:p>
            <a:fld id="{F6A00C4E-CA39-4325-9C3C-32898A4D89D2}" type="slidenum">
              <a:rPr lang="es-ES" smtClean="0"/>
              <a:t>‹Nº›</a:t>
            </a:fld>
            <a:endParaRPr lang="es-ES"/>
          </a:p>
        </p:txBody>
      </p:sp>
    </p:spTree>
    <p:extLst>
      <p:ext uri="{BB962C8B-B14F-4D97-AF65-F5344CB8AC3E}">
        <p14:creationId xmlns:p14="http://schemas.microsoft.com/office/powerpoint/2010/main" val="42068115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5B0348E-7030-466F-BE95-59A8DB51177C}"/>
              </a:ext>
            </a:extLst>
          </p:cNvPr>
          <p:cNvSpPr>
            <a:spLocks noGrp="1"/>
          </p:cNvSpPr>
          <p:nvPr>
            <p:ph type="title"/>
          </p:nvPr>
        </p:nvSpPr>
        <p:spPr/>
        <p:txBody>
          <a:bodyPr/>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D2C8CCE1-1515-483B-A3EE-56908C5D291E}"/>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9C58E11-4CBD-4688-BDAD-DBF2AF6F89B8}"/>
              </a:ext>
            </a:extLst>
          </p:cNvPr>
          <p:cNvSpPr>
            <a:spLocks noGrp="1"/>
          </p:cNvSpPr>
          <p:nvPr>
            <p:ph type="dt" sz="half" idx="10"/>
          </p:nvPr>
        </p:nvSpPr>
        <p:spPr/>
        <p:txBody>
          <a:bodyPr/>
          <a:lstStyle/>
          <a:p>
            <a:fld id="{A4168E24-6100-44C8-A1CD-242E7253C454}" type="datetimeFigureOut">
              <a:rPr lang="es-ES" smtClean="0"/>
              <a:t>03/08/2021</a:t>
            </a:fld>
            <a:endParaRPr lang="es-ES"/>
          </a:p>
        </p:txBody>
      </p:sp>
      <p:sp>
        <p:nvSpPr>
          <p:cNvPr id="5" name="Marcador de pie de página 4">
            <a:extLst>
              <a:ext uri="{FF2B5EF4-FFF2-40B4-BE49-F238E27FC236}">
                <a16:creationId xmlns:a16="http://schemas.microsoft.com/office/drawing/2014/main" id="{54676909-0475-4A57-B8C5-2BD9CC4486EF}"/>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72DFC026-E5DD-4A3D-A7C7-844F083EAF0A}"/>
              </a:ext>
            </a:extLst>
          </p:cNvPr>
          <p:cNvSpPr>
            <a:spLocks noGrp="1"/>
          </p:cNvSpPr>
          <p:nvPr>
            <p:ph type="sldNum" sz="quarter" idx="12"/>
          </p:nvPr>
        </p:nvSpPr>
        <p:spPr/>
        <p:txBody>
          <a:bodyPr/>
          <a:lstStyle/>
          <a:p>
            <a:fld id="{F6A00C4E-CA39-4325-9C3C-32898A4D89D2}" type="slidenum">
              <a:rPr lang="es-ES" smtClean="0"/>
              <a:t>‹Nº›</a:t>
            </a:fld>
            <a:endParaRPr lang="es-ES"/>
          </a:p>
        </p:txBody>
      </p:sp>
    </p:spTree>
    <p:extLst>
      <p:ext uri="{BB962C8B-B14F-4D97-AF65-F5344CB8AC3E}">
        <p14:creationId xmlns:p14="http://schemas.microsoft.com/office/powerpoint/2010/main" val="1896922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F191F0D0-99F0-45E0-A8B0-F6D0FA20A3CA}"/>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F0D2BE9E-D0AD-4975-B5B4-17A9D325A899}"/>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2183752-A4AA-4E52-B55E-B7AE3A1BD849}"/>
              </a:ext>
            </a:extLst>
          </p:cNvPr>
          <p:cNvSpPr>
            <a:spLocks noGrp="1"/>
          </p:cNvSpPr>
          <p:nvPr>
            <p:ph type="dt" sz="half" idx="10"/>
          </p:nvPr>
        </p:nvSpPr>
        <p:spPr/>
        <p:txBody>
          <a:bodyPr/>
          <a:lstStyle/>
          <a:p>
            <a:fld id="{A4168E24-6100-44C8-A1CD-242E7253C454}" type="datetimeFigureOut">
              <a:rPr lang="es-ES" smtClean="0"/>
              <a:t>03/08/2021</a:t>
            </a:fld>
            <a:endParaRPr lang="es-ES"/>
          </a:p>
        </p:txBody>
      </p:sp>
      <p:sp>
        <p:nvSpPr>
          <p:cNvPr id="5" name="Marcador de pie de página 4">
            <a:extLst>
              <a:ext uri="{FF2B5EF4-FFF2-40B4-BE49-F238E27FC236}">
                <a16:creationId xmlns:a16="http://schemas.microsoft.com/office/drawing/2014/main" id="{387713A1-E304-4BFD-8662-986DF7B7959D}"/>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C2B8C256-AB50-44EB-A949-133205E5ACBC}"/>
              </a:ext>
            </a:extLst>
          </p:cNvPr>
          <p:cNvSpPr>
            <a:spLocks noGrp="1"/>
          </p:cNvSpPr>
          <p:nvPr>
            <p:ph type="sldNum" sz="quarter" idx="12"/>
          </p:nvPr>
        </p:nvSpPr>
        <p:spPr/>
        <p:txBody>
          <a:bodyPr/>
          <a:lstStyle/>
          <a:p>
            <a:fld id="{F6A00C4E-CA39-4325-9C3C-32898A4D89D2}" type="slidenum">
              <a:rPr lang="es-ES" smtClean="0"/>
              <a:t>‹Nº›</a:t>
            </a:fld>
            <a:endParaRPr lang="es-ES"/>
          </a:p>
        </p:txBody>
      </p:sp>
    </p:spTree>
    <p:extLst>
      <p:ext uri="{BB962C8B-B14F-4D97-AF65-F5344CB8AC3E}">
        <p14:creationId xmlns:p14="http://schemas.microsoft.com/office/powerpoint/2010/main" val="25296516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ABE6D06-CDE5-41CA-AD31-DE4D97CE1F33}"/>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DFFF9C28-6CF6-4D43-9228-B07DC1A88EF5}"/>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297BC4B1-2996-46EF-B588-66210D3D064A}"/>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9380798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6D6327F4-64B9-44D4-B7CD-CFBA18EE004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3D116C1D-0493-4808-95B0-43BC7DFA041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494CD28-C4CE-46A4-B2A2-518CBA1BD41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4168E24-6100-44C8-A1CD-242E7253C454}" type="datetimeFigureOut">
              <a:rPr lang="es-ES" smtClean="0"/>
              <a:t>03/08/2021</a:t>
            </a:fld>
            <a:endParaRPr lang="es-ES"/>
          </a:p>
        </p:txBody>
      </p:sp>
      <p:sp>
        <p:nvSpPr>
          <p:cNvPr id="5" name="Marcador de pie de página 4">
            <a:extLst>
              <a:ext uri="{FF2B5EF4-FFF2-40B4-BE49-F238E27FC236}">
                <a16:creationId xmlns:a16="http://schemas.microsoft.com/office/drawing/2014/main" id="{7AB62C61-38D7-482E-94DE-D51A920857E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a:extLst>
              <a:ext uri="{FF2B5EF4-FFF2-40B4-BE49-F238E27FC236}">
                <a16:creationId xmlns:a16="http://schemas.microsoft.com/office/drawing/2014/main" id="{7AD7270C-48B7-42D4-9F3C-8F7173C9838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6A00C4E-CA39-4325-9C3C-32898A4D89D2}" type="slidenum">
              <a:rPr lang="es-ES" smtClean="0"/>
              <a:t>‹Nº›</a:t>
            </a:fld>
            <a:endParaRPr lang="es-ES"/>
          </a:p>
        </p:txBody>
      </p:sp>
    </p:spTree>
    <p:extLst>
      <p:ext uri="{BB962C8B-B14F-4D97-AF65-F5344CB8AC3E}">
        <p14:creationId xmlns:p14="http://schemas.microsoft.com/office/powerpoint/2010/main" val="18902500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75286C59-D760-4701-AFE1-231280E7D308}"/>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664446209"/>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8" Type="http://schemas.openxmlformats.org/officeDocument/2006/relationships/image" Target="../media/image30.png"/><Relationship Id="rId13" Type="http://schemas.openxmlformats.org/officeDocument/2006/relationships/hyperlink" Target="https://vk.com/mispps" TargetMode="External"/><Relationship Id="rId3" Type="http://schemas.openxmlformats.org/officeDocument/2006/relationships/image" Target="../media/image27.png"/><Relationship Id="rId7" Type="http://schemas.openxmlformats.org/officeDocument/2006/relationships/hyperlink" Target="https://www.facebook.com/mispps" TargetMode="External"/><Relationship Id="rId12" Type="http://schemas.openxmlformats.org/officeDocument/2006/relationships/image" Target="../media/image3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29.png"/><Relationship Id="rId11" Type="http://schemas.openxmlformats.org/officeDocument/2006/relationships/hyperlink" Target="https://plus.google.com/+Mispps/" TargetMode="External"/><Relationship Id="rId5" Type="http://schemas.openxmlformats.org/officeDocument/2006/relationships/image" Target="../media/image28.png"/><Relationship Id="rId10" Type="http://schemas.openxmlformats.org/officeDocument/2006/relationships/image" Target="../media/image3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F6786ACA-63EC-4930-B149-B02517A6245A}"/>
              </a:ext>
            </a:extLst>
          </p:cNvPr>
          <p:cNvSpPr txBox="1"/>
          <p:nvPr/>
        </p:nvSpPr>
        <p:spPr>
          <a:xfrm>
            <a:off x="0" y="2707684"/>
            <a:ext cx="1208250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CASA DE LOS PICOS</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SEGOVIA-CASTILLA Y LEÓN-ESPAÑA</a:t>
            </a:r>
            <a:endParaRPr lang="es-ES" sz="2800" b="0" i="0" u="none" strike="noStrike" kern="1200" cap="none" spc="0" baseline="0">
              <a:solidFill>
                <a:srgbClr val="000000"/>
              </a:solidFill>
              <a:uFillTx/>
              <a:latin typeface="Calibri"/>
            </a:endParaRPr>
          </a:p>
        </p:txBody>
      </p:sp>
      <p:pic>
        <p:nvPicPr>
          <p:cNvPr id="3" name="01-My lady carey´s dompe; Anónimo">
            <a:extLst>
              <a:ext uri="{FF2B5EF4-FFF2-40B4-BE49-F238E27FC236}">
                <a16:creationId xmlns:a16="http://schemas.microsoft.com/office/drawing/2014/main" id="{8F98653E-C37A-40CF-B4D9-5A9818E7BB08}"/>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63854" y="5658279"/>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5B44DB2-54F4-4D16-8B60-705F99563491}"/>
              </a:ext>
            </a:extLst>
          </p:cNvPr>
          <p:cNvPicPr>
            <a:picLocks noChangeAspect="1"/>
          </p:cNvPicPr>
          <p:nvPr/>
        </p:nvPicPr>
        <p:blipFill>
          <a:blip r:embed="rId3"/>
          <a:stretch>
            <a:fillRect/>
          </a:stretch>
        </p:blipFill>
        <p:spPr>
          <a:xfrm>
            <a:off x="487457" y="0"/>
            <a:ext cx="5144752" cy="6858000"/>
          </a:xfrm>
          <a:prstGeom prst="rect">
            <a:avLst/>
          </a:prstGeom>
          <a:noFill/>
          <a:ln cap="flat">
            <a:noFill/>
          </a:ln>
        </p:spPr>
      </p:pic>
      <p:sp>
        <p:nvSpPr>
          <p:cNvPr id="3" name="CuadroTexto 3">
            <a:extLst>
              <a:ext uri="{FF2B5EF4-FFF2-40B4-BE49-F238E27FC236}">
                <a16:creationId xmlns:a16="http://schemas.microsoft.com/office/drawing/2014/main" id="{56321876-2AA5-4DC4-85B1-8A64388D314A}"/>
              </a:ext>
            </a:extLst>
          </p:cNvPr>
          <p:cNvSpPr txBox="1"/>
          <p:nvPr/>
        </p:nvSpPr>
        <p:spPr>
          <a:xfrm>
            <a:off x="5885892" y="1553593"/>
            <a:ext cx="5859264" cy="378565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Casa de los Picos es un edificio de la ciudad española de Segovia, sede de la Escuela de Arte de Segovia. Se encuentra situada en la calle de Juan Bravo, en pleno casco histórico de la capital segoviana. Fue construida en el último tercio del siglo XV por don Pedro López de Ayala, junto a la desaparecida Puerta de San Martín. La casa fue más tarde adquirida por el regidor Juan de la Hoz. Es conocida por su fachada, con 617 picos de granito, y por su patio renacentista. Se puede distinguir en los dinteles de los cinco balcones y en la puerta de acceso la heráldica de la familia de la Hoz. A lo largo de su historia, el edificio pasó por diversos propietarios, cediéndose en los años 1970 al Ministerio de Educación, que lo rehabilitó y adaptó para instalar en él la sede de la Escuela de Arte y Superior de Diseño de Segovia, que comenzó a funcionar en 1977. Guarda parecidos decorativos con la Casa de las Conchas de Salamanca, el Palazzo dei Diamanti de Ferrara y la Casa dos Bicos de Lisboa.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18A1056-DF58-46B0-A6E5-2EE340DBF533}"/>
              </a:ext>
            </a:extLst>
          </p:cNvPr>
          <p:cNvPicPr>
            <a:picLocks noChangeAspect="1"/>
          </p:cNvPicPr>
          <p:nvPr/>
        </p:nvPicPr>
        <p:blipFill>
          <a:blip r:embed="rId2"/>
          <a:stretch>
            <a:fillRect/>
          </a:stretch>
        </p:blipFill>
        <p:spPr>
          <a:xfrm>
            <a:off x="0" y="0"/>
            <a:ext cx="12191996" cy="6856802"/>
          </a:xfrm>
          <a:prstGeom prst="rect">
            <a:avLst/>
          </a:prstGeom>
          <a:noFill/>
          <a:ln cap="flat">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EE870E9-C8D1-40C8-8986-091CEBDF07B0}"/>
              </a:ext>
            </a:extLst>
          </p:cNvPr>
          <p:cNvPicPr>
            <a:picLocks noChangeAspect="1"/>
          </p:cNvPicPr>
          <p:nvPr/>
        </p:nvPicPr>
        <p:blipFill>
          <a:blip r:embed="rId3"/>
          <a:stretch>
            <a:fillRect/>
          </a:stretch>
        </p:blipFill>
        <p:spPr>
          <a:xfrm>
            <a:off x="0" y="-64730"/>
            <a:ext cx="12191996" cy="6982998"/>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FC23EB6-79E3-414F-9FCC-8B89EC8FDECF}"/>
              </a:ext>
            </a:extLst>
          </p:cNvPr>
          <p:cNvPicPr>
            <a:picLocks noChangeAspect="1"/>
          </p:cNvPicPr>
          <p:nvPr/>
        </p:nvPicPr>
        <p:blipFill>
          <a:blip r:embed="rId2"/>
          <a:stretch>
            <a:fillRect/>
          </a:stretch>
        </p:blipFill>
        <p:spPr>
          <a:xfrm>
            <a:off x="0" y="0"/>
            <a:ext cx="12126900" cy="6864446"/>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E58F62B-B530-49D5-80EE-7B05359A397C}"/>
              </a:ext>
            </a:extLst>
          </p:cNvPr>
          <p:cNvPicPr>
            <a:picLocks noChangeAspect="1"/>
          </p:cNvPicPr>
          <p:nvPr/>
        </p:nvPicPr>
        <p:blipFill>
          <a:blip r:embed="rId2"/>
          <a:stretch>
            <a:fillRect/>
          </a:stretch>
        </p:blipFill>
        <p:spPr>
          <a:xfrm>
            <a:off x="2489518" y="0"/>
            <a:ext cx="7212960"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EF7CBE5-9101-4109-8D2F-F2E0DC00D66F}"/>
              </a:ext>
            </a:extLst>
          </p:cNvPr>
          <p:cNvPicPr>
            <a:picLocks noChangeAspect="1"/>
          </p:cNvPicPr>
          <p:nvPr/>
        </p:nvPicPr>
        <p:blipFill>
          <a:blip r:embed="rId2"/>
          <a:stretch>
            <a:fillRect/>
          </a:stretch>
        </p:blipFill>
        <p:spPr>
          <a:xfrm>
            <a:off x="1526956" y="0"/>
            <a:ext cx="9161757" cy="6871313"/>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A5CFC94-DD45-44CF-B290-70171DEC4BC0}"/>
              </a:ext>
            </a:extLst>
          </p:cNvPr>
          <p:cNvPicPr>
            <a:picLocks noChangeAspect="1"/>
          </p:cNvPicPr>
          <p:nvPr/>
        </p:nvPicPr>
        <p:blipFill>
          <a:blip r:embed="rId2"/>
          <a:stretch>
            <a:fillRect/>
          </a:stretch>
        </p:blipFill>
        <p:spPr>
          <a:xfrm>
            <a:off x="3523622" y="0"/>
            <a:ext cx="5144752"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97BB993-A277-4161-AC84-2FCCB008A120}"/>
              </a:ext>
            </a:extLst>
          </p:cNvPr>
          <p:cNvPicPr>
            <a:picLocks noChangeAspect="1"/>
          </p:cNvPicPr>
          <p:nvPr/>
        </p:nvPicPr>
        <p:blipFill>
          <a:blip r:embed="rId2"/>
          <a:stretch>
            <a:fillRect/>
          </a:stretch>
        </p:blipFill>
        <p:spPr>
          <a:xfrm>
            <a:off x="6373605" y="0"/>
            <a:ext cx="5135883" cy="6858000"/>
          </a:xfrm>
          <a:prstGeom prst="rect">
            <a:avLst/>
          </a:prstGeom>
          <a:noFill/>
          <a:ln cap="flat">
            <a:noFill/>
          </a:ln>
        </p:spPr>
      </p:pic>
      <p:pic>
        <p:nvPicPr>
          <p:cNvPr id="3" name="Imagen 4">
            <a:extLst>
              <a:ext uri="{FF2B5EF4-FFF2-40B4-BE49-F238E27FC236}">
                <a16:creationId xmlns:a16="http://schemas.microsoft.com/office/drawing/2014/main" id="{928ED0B6-EEE6-4528-9C9C-5F76DBFD1288}"/>
              </a:ext>
            </a:extLst>
          </p:cNvPr>
          <p:cNvPicPr>
            <a:picLocks noChangeAspect="1"/>
          </p:cNvPicPr>
          <p:nvPr/>
        </p:nvPicPr>
        <p:blipFill>
          <a:blip r:embed="rId3"/>
          <a:stretch>
            <a:fillRect/>
          </a:stretch>
        </p:blipFill>
        <p:spPr>
          <a:xfrm>
            <a:off x="646617" y="0"/>
            <a:ext cx="5143499"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3A54F88-323F-427D-AD69-8548BFB5EC55}"/>
              </a:ext>
            </a:extLst>
          </p:cNvPr>
          <p:cNvPicPr>
            <a:picLocks noChangeAspect="1"/>
          </p:cNvPicPr>
          <p:nvPr/>
        </p:nvPicPr>
        <p:blipFill>
          <a:blip r:embed="rId2"/>
          <a:stretch>
            <a:fillRect/>
          </a:stretch>
        </p:blipFill>
        <p:spPr>
          <a:xfrm>
            <a:off x="0" y="0"/>
            <a:ext cx="12246348"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6C7A73F-C76C-43AA-8CC0-87CE9913832D}"/>
              </a:ext>
            </a:extLst>
          </p:cNvPr>
          <p:cNvPicPr>
            <a:picLocks noChangeAspect="1"/>
          </p:cNvPicPr>
          <p:nvPr/>
        </p:nvPicPr>
        <p:blipFill>
          <a:blip r:embed="rId2"/>
          <a:stretch>
            <a:fillRect/>
          </a:stretch>
        </p:blipFill>
        <p:spPr>
          <a:xfrm>
            <a:off x="0" y="47896"/>
            <a:ext cx="12191996" cy="6734638"/>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DE998CC-2F1B-49BD-A481-BDCA50402160}"/>
              </a:ext>
            </a:extLst>
          </p:cNvPr>
          <p:cNvPicPr>
            <a:picLocks noChangeAspect="1"/>
          </p:cNvPicPr>
          <p:nvPr/>
        </p:nvPicPr>
        <p:blipFill>
          <a:blip r:embed="rId2"/>
          <a:stretch>
            <a:fillRect/>
          </a:stretch>
        </p:blipFill>
        <p:spPr>
          <a:xfrm>
            <a:off x="0" y="0"/>
            <a:ext cx="12191996" cy="684614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40E66A3-718C-40E1-A0B5-B3772CDB302D}"/>
              </a:ext>
            </a:extLst>
          </p:cNvPr>
          <p:cNvPicPr>
            <a:picLocks noChangeAspect="1"/>
          </p:cNvPicPr>
          <p:nvPr/>
        </p:nvPicPr>
        <p:blipFill>
          <a:blip r:embed="rId2"/>
          <a:stretch>
            <a:fillRect/>
          </a:stretch>
        </p:blipFill>
        <p:spPr>
          <a:xfrm>
            <a:off x="0" y="0"/>
            <a:ext cx="12191996" cy="6835405"/>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F04F6AA-19DD-4A42-80F5-E2392C72B5C0}"/>
              </a:ext>
            </a:extLst>
          </p:cNvPr>
          <p:cNvPicPr>
            <a:picLocks noChangeAspect="1"/>
          </p:cNvPicPr>
          <p:nvPr/>
        </p:nvPicPr>
        <p:blipFill>
          <a:blip r:embed="rId2"/>
          <a:stretch>
            <a:fillRect/>
          </a:stretch>
        </p:blipFill>
        <p:spPr>
          <a:xfrm>
            <a:off x="0" y="-24780"/>
            <a:ext cx="12191996" cy="688278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A0D9409-36C7-40B8-B989-222939EA7B64}"/>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E71F2D2-6C8F-4393-8123-9F72E4725544}"/>
              </a:ext>
            </a:extLst>
          </p:cNvPr>
          <p:cNvPicPr>
            <a:picLocks noChangeAspect="1"/>
          </p:cNvPicPr>
          <p:nvPr/>
        </p:nvPicPr>
        <p:blipFill>
          <a:blip r:embed="rId2"/>
          <a:stretch>
            <a:fillRect/>
          </a:stretch>
        </p:blipFill>
        <p:spPr>
          <a:xfrm>
            <a:off x="31629" y="28986"/>
            <a:ext cx="12160376" cy="6829013"/>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7CDF96C-1FCD-4C6E-AE51-2BBDF780A474}"/>
              </a:ext>
            </a:extLst>
          </p:cNvPr>
          <p:cNvPicPr>
            <a:picLocks noChangeAspect="1"/>
          </p:cNvPicPr>
          <p:nvPr/>
        </p:nvPicPr>
        <p:blipFill>
          <a:blip r:embed="rId2"/>
          <a:stretch>
            <a:fillRect/>
          </a:stretch>
        </p:blipFill>
        <p:spPr>
          <a:xfrm>
            <a:off x="19604" y="15398"/>
            <a:ext cx="12302054" cy="6753822"/>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0BA06AC-8BCF-4EB3-A1F3-5082E2014741}"/>
              </a:ext>
            </a:extLst>
          </p:cNvPr>
          <p:cNvPicPr>
            <a:picLocks noChangeAspect="1"/>
          </p:cNvPicPr>
          <p:nvPr/>
        </p:nvPicPr>
        <p:blipFill>
          <a:blip r:embed="rId2"/>
          <a:stretch>
            <a:fillRect/>
          </a:stretch>
        </p:blipFill>
        <p:spPr>
          <a:xfrm>
            <a:off x="0" y="-557"/>
            <a:ext cx="12191996" cy="6858557"/>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5DC8491-6436-400B-9A97-741123EC7B75}"/>
              </a:ext>
            </a:extLst>
          </p:cNvPr>
          <p:cNvPicPr>
            <a:picLocks noChangeAspect="1"/>
          </p:cNvPicPr>
          <p:nvPr/>
        </p:nvPicPr>
        <p:blipFill>
          <a:blip r:embed="rId2"/>
          <a:stretch>
            <a:fillRect/>
          </a:stretch>
        </p:blipFill>
        <p:spPr>
          <a:xfrm>
            <a:off x="0" y="42172"/>
            <a:ext cx="12175025" cy="6815827"/>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31606BD-DAC5-428E-80A3-0A09B2454D72}"/>
              </a:ext>
            </a:extLst>
          </p:cNvPr>
          <p:cNvPicPr>
            <a:picLocks noChangeAspect="1"/>
          </p:cNvPicPr>
          <p:nvPr/>
        </p:nvPicPr>
        <p:blipFill>
          <a:blip r:embed="rId2"/>
          <a:stretch>
            <a:fillRect/>
          </a:stretch>
        </p:blipFill>
        <p:spPr>
          <a:xfrm>
            <a:off x="0" y="0"/>
            <a:ext cx="12211930"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BF26E26-39A9-47A9-B2A2-4EA0FFE60920}"/>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1CE3600B-FADE-4C8E-8A8D-1E55E28CF09C}"/>
              </a:ext>
            </a:extLst>
          </p:cNvPr>
          <p:cNvSpPr txBox="1"/>
          <p:nvPr/>
        </p:nvSpPr>
        <p:spPr>
          <a:xfrm>
            <a:off x="0" y="2903000"/>
            <a:ext cx="12191996" cy="707882"/>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a:rPr>
              <a:t>IMÁGENES PARA EL RECUERDO</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F4BD74F3-7F1C-437A-A8E9-C127771F836C}"/>
              </a:ext>
            </a:extLst>
          </p:cNvPr>
          <p:cNvPicPr>
            <a:picLocks noChangeAspect="1"/>
          </p:cNvPicPr>
          <p:nvPr/>
        </p:nvPicPr>
        <p:blipFill>
          <a:blip r:embed="rId2"/>
          <a:stretch>
            <a:fillRect/>
          </a:stretch>
        </p:blipFill>
        <p:spPr>
          <a:xfrm>
            <a:off x="541535" y="566269"/>
            <a:ext cx="4773451" cy="5725460"/>
          </a:xfrm>
          <a:prstGeom prst="rect">
            <a:avLst/>
          </a:prstGeom>
          <a:noFill/>
          <a:ln w="57150" cap="flat">
            <a:solidFill>
              <a:srgbClr val="FFC000"/>
            </a:solidFill>
            <a:prstDash val="solid"/>
            <a:miter/>
          </a:ln>
        </p:spPr>
      </p:pic>
      <p:pic>
        <p:nvPicPr>
          <p:cNvPr id="3" name="Imagen 5">
            <a:extLst>
              <a:ext uri="{FF2B5EF4-FFF2-40B4-BE49-F238E27FC236}">
                <a16:creationId xmlns:a16="http://schemas.microsoft.com/office/drawing/2014/main" id="{C02DBF33-B0DF-40BA-B371-BADB70C3538A}"/>
              </a:ext>
            </a:extLst>
          </p:cNvPr>
          <p:cNvPicPr>
            <a:picLocks noChangeAspect="1"/>
          </p:cNvPicPr>
          <p:nvPr/>
        </p:nvPicPr>
        <p:blipFill>
          <a:blip r:embed="rId3"/>
          <a:stretch>
            <a:fillRect/>
          </a:stretch>
        </p:blipFill>
        <p:spPr>
          <a:xfrm>
            <a:off x="5829903" y="566269"/>
            <a:ext cx="5773219" cy="5734732"/>
          </a:xfrm>
          <a:prstGeom prst="rect">
            <a:avLst/>
          </a:prstGeom>
          <a:noFill/>
          <a:ln w="57150" cap="flat">
            <a:solidFill>
              <a:srgbClr val="FFC000"/>
            </a:solidFill>
            <a:prstDash val="solid"/>
            <a:miter/>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0C9FF29-E33E-4BBC-9199-1B764BBAEE1D}"/>
              </a:ext>
            </a:extLst>
          </p:cNvPr>
          <p:cNvPicPr>
            <a:picLocks noChangeAspect="1"/>
          </p:cNvPicPr>
          <p:nvPr/>
        </p:nvPicPr>
        <p:blipFill>
          <a:blip r:embed="rId2"/>
          <a:stretch>
            <a:fillRect/>
          </a:stretch>
        </p:blipFill>
        <p:spPr>
          <a:xfrm>
            <a:off x="0" y="-7214"/>
            <a:ext cx="12191996" cy="6865214"/>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286775E7-759E-46B3-9143-3D12D3B06221}"/>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A18EBF1D-9BE9-43CE-92B5-E1D1EC7BF3F7}"/>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5FB3F11D-10BC-4976-A7C7-AE22DC3CBC32}"/>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1CC676DE-56FE-49AA-A25A-4464C50DD110}"/>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DA66E425-89FC-4811-A85A-FCFE2339F97A}"/>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02818B6D-DD6C-4A0C-858C-9480A095442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AAC81DAE-C497-44DA-A422-FAFD834C6080}"/>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62FFE8DC-4C00-4A65-9EA9-F21563B9B7A9}"/>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530A9BC4-0ED6-4839-8342-87146CC7777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F3ADB9CB-8117-4B49-8351-CA7B5EEFF05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5F368515-BF00-44FD-B528-90DC8B78371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C916DBD6-F3AB-428B-9B00-D263B67AE738}"/>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CB1E70D1-F67C-424E-83FE-7D6886556BD9}"/>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B90D5C22-ED61-4B91-82E8-92A6261AA007}"/>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6344385"/>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TotalTime>
  <Words>253</Words>
  <Application>Microsoft Office PowerPoint</Application>
  <PresentationFormat>Panorámica</PresentationFormat>
  <Paragraphs>12</Paragraphs>
  <Slides>26</Slides>
  <Notes>2</Notes>
  <HiddenSlides>0</HiddenSlides>
  <MMClips>1</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26</vt:i4>
      </vt:variant>
    </vt:vector>
  </HeadingPairs>
  <TitlesOfParts>
    <vt:vector size="33" baseType="lpstr">
      <vt:lpstr>Arial</vt:lpstr>
      <vt:lpstr>Calibri</vt:lpstr>
      <vt:lpstr>Calibri Light</vt:lpstr>
      <vt:lpstr>Kristen ITC</vt:lpstr>
      <vt:lpstr>Sylfaen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4</cp:revision>
  <dcterms:created xsi:type="dcterms:W3CDTF">2021-08-03T09:11:24Z</dcterms:created>
  <dcterms:modified xsi:type="dcterms:W3CDTF">2021-08-03T09:14:06Z</dcterms:modified>
</cp:coreProperties>
</file>