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5"/>
  </p:notesMasterIdLst>
  <p:sldIdLst>
    <p:sldId id="256" r:id="rId4"/>
    <p:sldId id="257" r:id="rId5"/>
    <p:sldId id="258" r:id="rId6"/>
    <p:sldId id="259" r:id="rId7"/>
    <p:sldId id="260" r:id="rId8"/>
    <p:sldId id="261" r:id="rId9"/>
    <p:sldId id="262" r:id="rId10"/>
    <p:sldId id="263" r:id="rId11"/>
    <p:sldId id="264" r:id="rId12"/>
    <p:sldId id="266" r:id="rId13"/>
    <p:sldId id="267" r:id="rId14"/>
    <p:sldId id="268" r:id="rId15"/>
    <p:sldId id="269" r:id="rId16"/>
    <p:sldId id="270" r:id="rId17"/>
    <p:sldId id="271" r:id="rId18"/>
    <p:sldId id="273" r:id="rId19"/>
    <p:sldId id="274" r:id="rId20"/>
    <p:sldId id="272" r:id="rId21"/>
    <p:sldId id="328" r:id="rId22"/>
    <p:sldId id="275" r:id="rId23"/>
    <p:sldId id="276" r:id="rId24"/>
    <p:sldId id="277" r:id="rId25"/>
    <p:sldId id="278" r:id="rId26"/>
    <p:sldId id="279" r:id="rId27"/>
    <p:sldId id="280" r:id="rId28"/>
    <p:sldId id="281" r:id="rId29"/>
    <p:sldId id="282" r:id="rId30"/>
    <p:sldId id="283" r:id="rId31"/>
    <p:sldId id="284" r:id="rId32"/>
    <p:sldId id="327" r:id="rId33"/>
    <p:sldId id="329" r:id="rId3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9C6BB1B-F0A4-4C36-86A7-5E079FB93F16}"/>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0FC1F80-ACA8-45D6-A9F4-18DF39B93429}"/>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4F8290C-62A3-4B9E-9B74-5C90D38B8F2F}" type="datetime1">
              <a:rPr lang="es-ES"/>
              <a:pPr lvl="0"/>
              <a:t>18/06/2021</a:t>
            </a:fld>
            <a:endParaRPr lang="es-ES"/>
          </a:p>
        </p:txBody>
      </p:sp>
      <p:sp>
        <p:nvSpPr>
          <p:cNvPr id="4" name="Marcador de imagen de diapositiva 3">
            <a:extLst>
              <a:ext uri="{FF2B5EF4-FFF2-40B4-BE49-F238E27FC236}">
                <a16:creationId xmlns:a16="http://schemas.microsoft.com/office/drawing/2014/main" id="{9FA76D3B-7C91-47CD-9EE1-67642D180E40}"/>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6588BA66-4231-4098-8B1F-1EBC209EB65E}"/>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411CA2F-8D75-4A7D-A5C2-23F0EC18DC7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308BC742-5F21-4D21-BB98-75236E0F134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89ED827-598D-42ED-B7E3-49A3E5707FAC}" type="slidenum">
              <a:t>‹Nº›</a:t>
            </a:fld>
            <a:endParaRPr lang="es-ES"/>
          </a:p>
        </p:txBody>
      </p:sp>
    </p:spTree>
    <p:extLst>
      <p:ext uri="{BB962C8B-B14F-4D97-AF65-F5344CB8AC3E}">
        <p14:creationId xmlns:p14="http://schemas.microsoft.com/office/powerpoint/2010/main" val="352003429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628E44B-8E80-45D0-93CD-150BDAEF95F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3EADE3E-5C8A-435A-8B53-1D0CF4E6835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0549125-E9DF-49AC-9654-BBF40229690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46B1CD9-6089-43DC-9FFB-C1A2258B9344}"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602F373-44EE-41F3-BE09-348597210DB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673006B-1864-4462-A44C-7E5856FB19C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72A7D17-125F-4694-B4F6-814912ED160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FA3383A-39EF-41F8-8F35-8F0C7C2DD864}"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F18E247-601A-4CD1-91D7-EAB35EB6F9C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2ACF20A-1A57-4AF0-BAD6-B42513482E4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32E22E5-1A08-467D-B13E-539300F18FB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D36625F-8979-44EB-BDE3-43B378C50AC9}" type="slidenum">
              <a:t>19</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B55456D-B286-4B61-9011-7D6D4F95A85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14595CC-399B-485D-9818-0E7ECD0DA3DE}"/>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68CC617-7126-4835-8A06-23666C170F07}"/>
              </a:ext>
            </a:extLst>
          </p:cNvPr>
          <p:cNvSpPr txBox="1">
            <a:spLocks noGrp="1"/>
          </p:cNvSpPr>
          <p:nvPr>
            <p:ph type="dt" sz="half" idx="7"/>
          </p:nvPr>
        </p:nvSpPr>
        <p:spPr/>
        <p:txBody>
          <a:bodyPr/>
          <a:lstStyle>
            <a:lvl1pPr>
              <a:defRPr/>
            </a:lvl1pPr>
          </a:lstStyle>
          <a:p>
            <a:pPr lvl="0"/>
            <a:fld id="{E30D3393-2FAC-48CE-9C78-5B1DE65EE94D}" type="datetime1">
              <a:rPr lang="es-ES"/>
              <a:pPr lvl="0"/>
              <a:t>18/06/2021</a:t>
            </a:fld>
            <a:endParaRPr lang="es-ES"/>
          </a:p>
        </p:txBody>
      </p:sp>
      <p:sp>
        <p:nvSpPr>
          <p:cNvPr id="5" name="Marcador de pie de página 4">
            <a:extLst>
              <a:ext uri="{FF2B5EF4-FFF2-40B4-BE49-F238E27FC236}">
                <a16:creationId xmlns:a16="http://schemas.microsoft.com/office/drawing/2014/main" id="{219BE3CC-0A27-462B-A4FE-FE41B51EBAF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2005D93-8422-4F89-B136-C3F66A843137}"/>
              </a:ext>
            </a:extLst>
          </p:cNvPr>
          <p:cNvSpPr txBox="1">
            <a:spLocks noGrp="1"/>
          </p:cNvSpPr>
          <p:nvPr>
            <p:ph type="sldNum" sz="quarter" idx="8"/>
          </p:nvPr>
        </p:nvSpPr>
        <p:spPr/>
        <p:txBody>
          <a:bodyPr/>
          <a:lstStyle>
            <a:lvl1pPr>
              <a:defRPr/>
            </a:lvl1pPr>
          </a:lstStyle>
          <a:p>
            <a:pPr lvl="0"/>
            <a:fld id="{5F7F5609-732A-4AFE-AAA7-589784B8E1A4}" type="slidenum">
              <a:t>‹Nº›</a:t>
            </a:fld>
            <a:endParaRPr lang="es-ES"/>
          </a:p>
        </p:txBody>
      </p:sp>
    </p:spTree>
    <p:extLst>
      <p:ext uri="{BB962C8B-B14F-4D97-AF65-F5344CB8AC3E}">
        <p14:creationId xmlns:p14="http://schemas.microsoft.com/office/powerpoint/2010/main" val="176987413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94F7A0-31E0-425B-840E-FAE3BC8FF0B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7FA3B42-7BA9-4116-B516-DDED6338B00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042F38E-D832-411B-9513-7F98214B4B48}"/>
              </a:ext>
            </a:extLst>
          </p:cNvPr>
          <p:cNvSpPr txBox="1">
            <a:spLocks noGrp="1"/>
          </p:cNvSpPr>
          <p:nvPr>
            <p:ph type="dt" sz="half" idx="7"/>
          </p:nvPr>
        </p:nvSpPr>
        <p:spPr/>
        <p:txBody>
          <a:bodyPr/>
          <a:lstStyle>
            <a:lvl1pPr>
              <a:defRPr/>
            </a:lvl1pPr>
          </a:lstStyle>
          <a:p>
            <a:pPr lvl="0"/>
            <a:fld id="{E7EA38A0-138A-47D3-B78D-C3D7F8718F30}" type="datetime1">
              <a:rPr lang="es-ES"/>
              <a:pPr lvl="0"/>
              <a:t>18/06/2021</a:t>
            </a:fld>
            <a:endParaRPr lang="es-ES"/>
          </a:p>
        </p:txBody>
      </p:sp>
      <p:sp>
        <p:nvSpPr>
          <p:cNvPr id="5" name="Marcador de pie de página 4">
            <a:extLst>
              <a:ext uri="{FF2B5EF4-FFF2-40B4-BE49-F238E27FC236}">
                <a16:creationId xmlns:a16="http://schemas.microsoft.com/office/drawing/2014/main" id="{0163B59A-8A29-434D-823A-FA2D70B9F91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D937329-E10A-41F9-817B-28F438DCD979}"/>
              </a:ext>
            </a:extLst>
          </p:cNvPr>
          <p:cNvSpPr txBox="1">
            <a:spLocks noGrp="1"/>
          </p:cNvSpPr>
          <p:nvPr>
            <p:ph type="sldNum" sz="quarter" idx="8"/>
          </p:nvPr>
        </p:nvSpPr>
        <p:spPr/>
        <p:txBody>
          <a:bodyPr/>
          <a:lstStyle>
            <a:lvl1pPr>
              <a:defRPr/>
            </a:lvl1pPr>
          </a:lstStyle>
          <a:p>
            <a:pPr lvl="0"/>
            <a:fld id="{C04F7C4C-776D-4E95-9CB3-B09D4BA28B95}" type="slidenum">
              <a:t>‹Nº›</a:t>
            </a:fld>
            <a:endParaRPr lang="es-ES"/>
          </a:p>
        </p:txBody>
      </p:sp>
    </p:spTree>
    <p:extLst>
      <p:ext uri="{BB962C8B-B14F-4D97-AF65-F5344CB8AC3E}">
        <p14:creationId xmlns:p14="http://schemas.microsoft.com/office/powerpoint/2010/main" val="41954657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FCBB62A-37E9-4297-9A28-B3E0F816ABE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46C611E-800E-47AF-8ADA-B1BEADD0380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A6EA44E-5B32-47F9-92EB-B03E9C968B29}"/>
              </a:ext>
            </a:extLst>
          </p:cNvPr>
          <p:cNvSpPr txBox="1">
            <a:spLocks noGrp="1"/>
          </p:cNvSpPr>
          <p:nvPr>
            <p:ph type="dt" sz="half" idx="7"/>
          </p:nvPr>
        </p:nvSpPr>
        <p:spPr/>
        <p:txBody>
          <a:bodyPr/>
          <a:lstStyle>
            <a:lvl1pPr>
              <a:defRPr/>
            </a:lvl1pPr>
          </a:lstStyle>
          <a:p>
            <a:pPr lvl="0"/>
            <a:fld id="{712EE3A0-144D-422A-83F7-C54BBC07AD27}" type="datetime1">
              <a:rPr lang="es-ES"/>
              <a:pPr lvl="0"/>
              <a:t>18/06/2021</a:t>
            </a:fld>
            <a:endParaRPr lang="es-ES"/>
          </a:p>
        </p:txBody>
      </p:sp>
      <p:sp>
        <p:nvSpPr>
          <p:cNvPr id="5" name="Marcador de pie de página 4">
            <a:extLst>
              <a:ext uri="{FF2B5EF4-FFF2-40B4-BE49-F238E27FC236}">
                <a16:creationId xmlns:a16="http://schemas.microsoft.com/office/drawing/2014/main" id="{E4C62660-108C-4D97-8520-E8EAF91365F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99BA029-C989-4982-8D19-695FDFF94C11}"/>
              </a:ext>
            </a:extLst>
          </p:cNvPr>
          <p:cNvSpPr txBox="1">
            <a:spLocks noGrp="1"/>
          </p:cNvSpPr>
          <p:nvPr>
            <p:ph type="sldNum" sz="quarter" idx="8"/>
          </p:nvPr>
        </p:nvSpPr>
        <p:spPr/>
        <p:txBody>
          <a:bodyPr/>
          <a:lstStyle>
            <a:lvl1pPr>
              <a:defRPr/>
            </a:lvl1pPr>
          </a:lstStyle>
          <a:p>
            <a:pPr lvl="0"/>
            <a:fld id="{C95246A3-FF56-48AF-AF31-61046F0F8B81}" type="slidenum">
              <a:t>‹Nº›</a:t>
            </a:fld>
            <a:endParaRPr lang="es-ES"/>
          </a:p>
        </p:txBody>
      </p:sp>
    </p:spTree>
    <p:extLst>
      <p:ext uri="{BB962C8B-B14F-4D97-AF65-F5344CB8AC3E}">
        <p14:creationId xmlns:p14="http://schemas.microsoft.com/office/powerpoint/2010/main" val="1214130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123BC82-B02B-4A07-BDBE-C4A1A35D9D3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38AE4D2-6B96-426C-BDCB-52082802F36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EFD4AE7-6C0F-480A-91DC-E2D63F5F45F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AD47238-6F5D-4388-9D37-B6963D36E5BB}"/>
              </a:ext>
            </a:extLst>
          </p:cNvPr>
          <p:cNvSpPr txBox="1">
            <a:spLocks noGrp="1"/>
          </p:cNvSpPr>
          <p:nvPr>
            <p:ph type="dt" sz="half" idx="7"/>
          </p:nvPr>
        </p:nvSpPr>
        <p:spPr/>
        <p:txBody>
          <a:bodyPr/>
          <a:lstStyle>
            <a:lvl1pPr>
              <a:defRPr/>
            </a:lvl1pPr>
          </a:lstStyle>
          <a:p>
            <a:pPr lvl="0"/>
            <a:fld id="{ED54DB00-CC18-4EE8-B391-AD874DFBADFF}" type="datetime1">
              <a:rPr lang="es-ES"/>
              <a:pPr lvl="0"/>
              <a:t>18/06/2021</a:t>
            </a:fld>
            <a:endParaRPr lang="es-ES"/>
          </a:p>
        </p:txBody>
      </p:sp>
      <p:sp>
        <p:nvSpPr>
          <p:cNvPr id="6" name="Marcador de pie de página 5">
            <a:extLst>
              <a:ext uri="{FF2B5EF4-FFF2-40B4-BE49-F238E27FC236}">
                <a16:creationId xmlns:a16="http://schemas.microsoft.com/office/drawing/2014/main" id="{3216FEEB-B39B-42DE-976E-5C217EDDC5F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0318CAB-FC93-4764-BFF6-8A2B67BD635D}"/>
              </a:ext>
            </a:extLst>
          </p:cNvPr>
          <p:cNvSpPr txBox="1">
            <a:spLocks noGrp="1"/>
          </p:cNvSpPr>
          <p:nvPr>
            <p:ph type="sldNum" sz="quarter" idx="8"/>
          </p:nvPr>
        </p:nvSpPr>
        <p:spPr/>
        <p:txBody>
          <a:bodyPr/>
          <a:lstStyle>
            <a:lvl1pPr>
              <a:defRPr/>
            </a:lvl1pPr>
          </a:lstStyle>
          <a:p>
            <a:pPr lvl="0"/>
            <a:fld id="{339BD077-7E4C-4936-92FF-7FE88FB26F22}" type="slidenum">
              <a:t>‹Nº›</a:t>
            </a:fld>
            <a:endParaRPr lang="es-ES"/>
          </a:p>
        </p:txBody>
      </p:sp>
    </p:spTree>
    <p:extLst>
      <p:ext uri="{BB962C8B-B14F-4D97-AF65-F5344CB8AC3E}">
        <p14:creationId xmlns:p14="http://schemas.microsoft.com/office/powerpoint/2010/main" val="41516433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305012-709D-4C55-B15B-13C5E7E1A0D4}"/>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8A160CE-2065-4ED3-B086-2EFEA18D9711}"/>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850107E-FC0C-4B6C-AC17-DC24914F131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DBF7128-4079-489E-BDCE-2A1B3F6EDBE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52C9893-0457-4505-B290-D44A3A343639}"/>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911D68D-DEB5-48B6-BB84-E95F44AD310D}"/>
              </a:ext>
            </a:extLst>
          </p:cNvPr>
          <p:cNvSpPr txBox="1">
            <a:spLocks noGrp="1"/>
          </p:cNvSpPr>
          <p:nvPr>
            <p:ph type="dt" sz="half" idx="7"/>
          </p:nvPr>
        </p:nvSpPr>
        <p:spPr/>
        <p:txBody>
          <a:bodyPr/>
          <a:lstStyle>
            <a:lvl1pPr>
              <a:defRPr/>
            </a:lvl1pPr>
          </a:lstStyle>
          <a:p>
            <a:pPr lvl="0"/>
            <a:fld id="{23DAC52B-79EB-4C43-9C5E-FB2476269B7D}" type="datetime1">
              <a:rPr lang="es-ES"/>
              <a:pPr lvl="0"/>
              <a:t>18/06/2021</a:t>
            </a:fld>
            <a:endParaRPr lang="es-ES"/>
          </a:p>
        </p:txBody>
      </p:sp>
      <p:sp>
        <p:nvSpPr>
          <p:cNvPr id="8" name="Marcador de pie de página 7">
            <a:extLst>
              <a:ext uri="{FF2B5EF4-FFF2-40B4-BE49-F238E27FC236}">
                <a16:creationId xmlns:a16="http://schemas.microsoft.com/office/drawing/2014/main" id="{3CF2DEFE-1BBA-47D6-8BE7-97A5B796D4C9}"/>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CD6FE7B-E0B0-4572-8D7C-94B130108739}"/>
              </a:ext>
            </a:extLst>
          </p:cNvPr>
          <p:cNvSpPr txBox="1">
            <a:spLocks noGrp="1"/>
          </p:cNvSpPr>
          <p:nvPr>
            <p:ph type="sldNum" sz="quarter" idx="8"/>
          </p:nvPr>
        </p:nvSpPr>
        <p:spPr/>
        <p:txBody>
          <a:bodyPr/>
          <a:lstStyle>
            <a:lvl1pPr>
              <a:defRPr/>
            </a:lvl1pPr>
          </a:lstStyle>
          <a:p>
            <a:pPr lvl="0"/>
            <a:fld id="{6FCE2C89-F780-4C24-BDFF-F84E566C6CE7}" type="slidenum">
              <a:t>‹Nº›</a:t>
            </a:fld>
            <a:endParaRPr lang="es-ES"/>
          </a:p>
        </p:txBody>
      </p:sp>
    </p:spTree>
    <p:extLst>
      <p:ext uri="{BB962C8B-B14F-4D97-AF65-F5344CB8AC3E}">
        <p14:creationId xmlns:p14="http://schemas.microsoft.com/office/powerpoint/2010/main" val="42637342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EFA44D-324E-4774-9560-13937FB645D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E5DDA558-8B74-40B0-B30C-3394E2B0AD65}"/>
              </a:ext>
            </a:extLst>
          </p:cNvPr>
          <p:cNvSpPr txBox="1">
            <a:spLocks noGrp="1"/>
          </p:cNvSpPr>
          <p:nvPr>
            <p:ph type="dt" sz="half" idx="7"/>
          </p:nvPr>
        </p:nvSpPr>
        <p:spPr/>
        <p:txBody>
          <a:bodyPr/>
          <a:lstStyle>
            <a:lvl1pPr>
              <a:defRPr/>
            </a:lvl1pPr>
          </a:lstStyle>
          <a:p>
            <a:pPr lvl="0"/>
            <a:fld id="{8D639537-A3B2-4119-A456-BD0C374F31C9}" type="datetime1">
              <a:rPr lang="es-ES"/>
              <a:pPr lvl="0"/>
              <a:t>18/06/2021</a:t>
            </a:fld>
            <a:endParaRPr lang="es-ES"/>
          </a:p>
        </p:txBody>
      </p:sp>
      <p:sp>
        <p:nvSpPr>
          <p:cNvPr id="4" name="Marcador de pie de página 3">
            <a:extLst>
              <a:ext uri="{FF2B5EF4-FFF2-40B4-BE49-F238E27FC236}">
                <a16:creationId xmlns:a16="http://schemas.microsoft.com/office/drawing/2014/main" id="{F699A465-DF46-430A-AC4C-2821545D708D}"/>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CDD98C4E-AFD1-44DA-BFDE-F18670DE628A}"/>
              </a:ext>
            </a:extLst>
          </p:cNvPr>
          <p:cNvSpPr txBox="1">
            <a:spLocks noGrp="1"/>
          </p:cNvSpPr>
          <p:nvPr>
            <p:ph type="sldNum" sz="quarter" idx="8"/>
          </p:nvPr>
        </p:nvSpPr>
        <p:spPr/>
        <p:txBody>
          <a:bodyPr/>
          <a:lstStyle>
            <a:lvl1pPr>
              <a:defRPr/>
            </a:lvl1pPr>
          </a:lstStyle>
          <a:p>
            <a:pPr lvl="0"/>
            <a:fld id="{2CF2D385-AB7D-4607-9320-7A00137AE9D6}" type="slidenum">
              <a:t>‹Nº›</a:t>
            </a:fld>
            <a:endParaRPr lang="es-ES"/>
          </a:p>
        </p:txBody>
      </p:sp>
    </p:spTree>
    <p:extLst>
      <p:ext uri="{BB962C8B-B14F-4D97-AF65-F5344CB8AC3E}">
        <p14:creationId xmlns:p14="http://schemas.microsoft.com/office/powerpoint/2010/main" val="36616164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5268514-95A7-4A20-BE3B-A367F83FA301}"/>
              </a:ext>
            </a:extLst>
          </p:cNvPr>
          <p:cNvSpPr txBox="1">
            <a:spLocks noGrp="1"/>
          </p:cNvSpPr>
          <p:nvPr>
            <p:ph type="dt" sz="half" idx="7"/>
          </p:nvPr>
        </p:nvSpPr>
        <p:spPr/>
        <p:txBody>
          <a:bodyPr/>
          <a:lstStyle>
            <a:lvl1pPr>
              <a:defRPr/>
            </a:lvl1pPr>
          </a:lstStyle>
          <a:p>
            <a:pPr lvl="0"/>
            <a:fld id="{2BB74EB6-E8BA-4887-9FEA-F7883E48F58D}" type="datetime1">
              <a:rPr lang="es-ES"/>
              <a:pPr lvl="0"/>
              <a:t>18/06/2021</a:t>
            </a:fld>
            <a:endParaRPr lang="es-ES"/>
          </a:p>
        </p:txBody>
      </p:sp>
      <p:sp>
        <p:nvSpPr>
          <p:cNvPr id="3" name="Marcador de pie de página 2">
            <a:extLst>
              <a:ext uri="{FF2B5EF4-FFF2-40B4-BE49-F238E27FC236}">
                <a16:creationId xmlns:a16="http://schemas.microsoft.com/office/drawing/2014/main" id="{CAC943B5-3272-487C-A1A1-3A0FA705FC4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2EFEE532-B11D-42B1-83A2-BACC8B59C370}"/>
              </a:ext>
            </a:extLst>
          </p:cNvPr>
          <p:cNvSpPr txBox="1">
            <a:spLocks noGrp="1"/>
          </p:cNvSpPr>
          <p:nvPr>
            <p:ph type="sldNum" sz="quarter" idx="8"/>
          </p:nvPr>
        </p:nvSpPr>
        <p:spPr/>
        <p:txBody>
          <a:bodyPr/>
          <a:lstStyle>
            <a:lvl1pPr>
              <a:defRPr/>
            </a:lvl1pPr>
          </a:lstStyle>
          <a:p>
            <a:pPr lvl="0"/>
            <a:fld id="{05DC71C8-61CF-4D3F-B136-214A87C5953C}" type="slidenum">
              <a:t>‹Nº›</a:t>
            </a:fld>
            <a:endParaRPr lang="es-ES"/>
          </a:p>
        </p:txBody>
      </p:sp>
    </p:spTree>
    <p:extLst>
      <p:ext uri="{BB962C8B-B14F-4D97-AF65-F5344CB8AC3E}">
        <p14:creationId xmlns:p14="http://schemas.microsoft.com/office/powerpoint/2010/main" val="326234208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85C0A4D-2E83-49D5-A527-9A62E9489D9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016BD79-0CC8-406F-AE5E-71FA9524A88D}"/>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A420C5B-590A-432D-A787-FCD8C3D8F40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7CA6A0A-862F-4B3E-8A69-88163CD047BD}"/>
              </a:ext>
            </a:extLst>
          </p:cNvPr>
          <p:cNvSpPr txBox="1">
            <a:spLocks noGrp="1"/>
          </p:cNvSpPr>
          <p:nvPr>
            <p:ph type="dt" sz="half" idx="7"/>
          </p:nvPr>
        </p:nvSpPr>
        <p:spPr/>
        <p:txBody>
          <a:bodyPr/>
          <a:lstStyle>
            <a:lvl1pPr>
              <a:defRPr/>
            </a:lvl1pPr>
          </a:lstStyle>
          <a:p>
            <a:pPr lvl="0"/>
            <a:fld id="{B5D33AAD-3169-4266-AAFF-4D68C623DD37}" type="datetime1">
              <a:rPr lang="es-ES"/>
              <a:pPr lvl="0"/>
              <a:t>18/06/2021</a:t>
            </a:fld>
            <a:endParaRPr lang="es-ES"/>
          </a:p>
        </p:txBody>
      </p:sp>
      <p:sp>
        <p:nvSpPr>
          <p:cNvPr id="6" name="Marcador de pie de página 5">
            <a:extLst>
              <a:ext uri="{FF2B5EF4-FFF2-40B4-BE49-F238E27FC236}">
                <a16:creationId xmlns:a16="http://schemas.microsoft.com/office/drawing/2014/main" id="{F1635926-6E74-4A47-AB9C-1E925F0ADD1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7AEFBD4-FAA3-4A0C-9F43-D4FDAFB31649}"/>
              </a:ext>
            </a:extLst>
          </p:cNvPr>
          <p:cNvSpPr txBox="1">
            <a:spLocks noGrp="1"/>
          </p:cNvSpPr>
          <p:nvPr>
            <p:ph type="sldNum" sz="quarter" idx="8"/>
          </p:nvPr>
        </p:nvSpPr>
        <p:spPr/>
        <p:txBody>
          <a:bodyPr/>
          <a:lstStyle>
            <a:lvl1pPr>
              <a:defRPr/>
            </a:lvl1pPr>
          </a:lstStyle>
          <a:p>
            <a:pPr lvl="0"/>
            <a:fld id="{662C1C95-6272-4AC1-8F98-5AECAB2B0486}" type="slidenum">
              <a:t>‹Nº›</a:t>
            </a:fld>
            <a:endParaRPr lang="es-ES"/>
          </a:p>
        </p:txBody>
      </p:sp>
    </p:spTree>
    <p:extLst>
      <p:ext uri="{BB962C8B-B14F-4D97-AF65-F5344CB8AC3E}">
        <p14:creationId xmlns:p14="http://schemas.microsoft.com/office/powerpoint/2010/main" val="1604271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02193E-E2C9-4C7E-BB65-1775CCB9BCB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6DA09A2-C727-4C6D-96FF-933F60D90E0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6463668D-52E7-44C6-9322-5BA6DCB071B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92D508A-DBE9-4106-B939-018E9CD73F4A}"/>
              </a:ext>
            </a:extLst>
          </p:cNvPr>
          <p:cNvSpPr txBox="1">
            <a:spLocks noGrp="1"/>
          </p:cNvSpPr>
          <p:nvPr>
            <p:ph type="dt" sz="half" idx="7"/>
          </p:nvPr>
        </p:nvSpPr>
        <p:spPr/>
        <p:txBody>
          <a:bodyPr/>
          <a:lstStyle>
            <a:lvl1pPr>
              <a:defRPr/>
            </a:lvl1pPr>
          </a:lstStyle>
          <a:p>
            <a:pPr lvl="0"/>
            <a:fld id="{946DBBD9-5EEA-4873-A4C9-DAE217E2A165}" type="datetime1">
              <a:rPr lang="es-ES"/>
              <a:pPr lvl="0"/>
              <a:t>18/06/2021</a:t>
            </a:fld>
            <a:endParaRPr lang="es-ES"/>
          </a:p>
        </p:txBody>
      </p:sp>
      <p:sp>
        <p:nvSpPr>
          <p:cNvPr id="6" name="Marcador de pie de página 5">
            <a:extLst>
              <a:ext uri="{FF2B5EF4-FFF2-40B4-BE49-F238E27FC236}">
                <a16:creationId xmlns:a16="http://schemas.microsoft.com/office/drawing/2014/main" id="{63D1FB63-25B1-4347-9E92-1E7CDB127B7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E80ECE7-C86A-432F-A6FA-B4AD5F2DA3D6}"/>
              </a:ext>
            </a:extLst>
          </p:cNvPr>
          <p:cNvSpPr txBox="1">
            <a:spLocks noGrp="1"/>
          </p:cNvSpPr>
          <p:nvPr>
            <p:ph type="sldNum" sz="quarter" idx="8"/>
          </p:nvPr>
        </p:nvSpPr>
        <p:spPr/>
        <p:txBody>
          <a:bodyPr/>
          <a:lstStyle>
            <a:lvl1pPr>
              <a:defRPr/>
            </a:lvl1pPr>
          </a:lstStyle>
          <a:p>
            <a:pPr lvl="0"/>
            <a:fld id="{3A1FDB0D-653F-4A0F-AB57-DCA47EAAEB87}" type="slidenum">
              <a:t>‹Nº›</a:t>
            </a:fld>
            <a:endParaRPr lang="es-ES"/>
          </a:p>
        </p:txBody>
      </p:sp>
    </p:spTree>
    <p:extLst>
      <p:ext uri="{BB962C8B-B14F-4D97-AF65-F5344CB8AC3E}">
        <p14:creationId xmlns:p14="http://schemas.microsoft.com/office/powerpoint/2010/main" val="24792793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1BE4F40-AF0C-485C-BF59-182D6778608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0439DE8-5319-4347-8281-FA0E2EAF66F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2E08A9B-6DAB-4777-8C81-567F3E5920A7}"/>
              </a:ext>
            </a:extLst>
          </p:cNvPr>
          <p:cNvSpPr txBox="1">
            <a:spLocks noGrp="1"/>
          </p:cNvSpPr>
          <p:nvPr>
            <p:ph type="dt" sz="half" idx="7"/>
          </p:nvPr>
        </p:nvSpPr>
        <p:spPr/>
        <p:txBody>
          <a:bodyPr/>
          <a:lstStyle>
            <a:lvl1pPr>
              <a:defRPr/>
            </a:lvl1pPr>
          </a:lstStyle>
          <a:p>
            <a:pPr lvl="0"/>
            <a:fld id="{25DF4870-BD7B-4D63-BA41-CD973F2FE90D}" type="datetime1">
              <a:rPr lang="es-ES"/>
              <a:pPr lvl="0"/>
              <a:t>18/06/2021</a:t>
            </a:fld>
            <a:endParaRPr lang="es-ES"/>
          </a:p>
        </p:txBody>
      </p:sp>
      <p:sp>
        <p:nvSpPr>
          <p:cNvPr id="5" name="Marcador de pie de página 4">
            <a:extLst>
              <a:ext uri="{FF2B5EF4-FFF2-40B4-BE49-F238E27FC236}">
                <a16:creationId xmlns:a16="http://schemas.microsoft.com/office/drawing/2014/main" id="{0FF970F4-ECA4-4CA6-8159-1D12DEB16AB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63287FD-BDE1-4F84-9DE8-0E9CE94C5CBB}"/>
              </a:ext>
            </a:extLst>
          </p:cNvPr>
          <p:cNvSpPr txBox="1">
            <a:spLocks noGrp="1"/>
          </p:cNvSpPr>
          <p:nvPr>
            <p:ph type="sldNum" sz="quarter" idx="8"/>
          </p:nvPr>
        </p:nvSpPr>
        <p:spPr/>
        <p:txBody>
          <a:bodyPr/>
          <a:lstStyle>
            <a:lvl1pPr>
              <a:defRPr/>
            </a:lvl1pPr>
          </a:lstStyle>
          <a:p>
            <a:pPr lvl="0"/>
            <a:fld id="{F251F029-F874-4652-A08E-FE8C8CCF4544}" type="slidenum">
              <a:t>‹Nº›</a:t>
            </a:fld>
            <a:endParaRPr lang="es-ES"/>
          </a:p>
        </p:txBody>
      </p:sp>
    </p:spTree>
    <p:extLst>
      <p:ext uri="{BB962C8B-B14F-4D97-AF65-F5344CB8AC3E}">
        <p14:creationId xmlns:p14="http://schemas.microsoft.com/office/powerpoint/2010/main" val="2456928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ECF3F33-4D4C-4CD1-9569-AC20E1A3F20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6128118-A370-4BF1-B7D0-CEFA22FCC148}"/>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C060869-DADE-4EA0-B961-6DC95279B6BA}"/>
              </a:ext>
            </a:extLst>
          </p:cNvPr>
          <p:cNvSpPr txBox="1">
            <a:spLocks noGrp="1"/>
          </p:cNvSpPr>
          <p:nvPr>
            <p:ph type="dt" sz="half" idx="7"/>
          </p:nvPr>
        </p:nvSpPr>
        <p:spPr/>
        <p:txBody>
          <a:bodyPr/>
          <a:lstStyle>
            <a:lvl1pPr>
              <a:defRPr/>
            </a:lvl1pPr>
          </a:lstStyle>
          <a:p>
            <a:pPr lvl="0"/>
            <a:fld id="{2E603A8B-6DC1-4B32-991A-E8D7820732DF}" type="datetime1">
              <a:rPr lang="es-ES"/>
              <a:pPr lvl="0"/>
              <a:t>18/06/2021</a:t>
            </a:fld>
            <a:endParaRPr lang="es-ES"/>
          </a:p>
        </p:txBody>
      </p:sp>
      <p:sp>
        <p:nvSpPr>
          <p:cNvPr id="5" name="Marcador de pie de página 4">
            <a:extLst>
              <a:ext uri="{FF2B5EF4-FFF2-40B4-BE49-F238E27FC236}">
                <a16:creationId xmlns:a16="http://schemas.microsoft.com/office/drawing/2014/main" id="{B481C4A3-8608-4A27-B510-7D0A05F037A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63A5006-A194-46D4-8F90-CC43D2E10F24}"/>
              </a:ext>
            </a:extLst>
          </p:cNvPr>
          <p:cNvSpPr txBox="1">
            <a:spLocks noGrp="1"/>
          </p:cNvSpPr>
          <p:nvPr>
            <p:ph type="sldNum" sz="quarter" idx="8"/>
          </p:nvPr>
        </p:nvSpPr>
        <p:spPr/>
        <p:txBody>
          <a:bodyPr/>
          <a:lstStyle>
            <a:lvl1pPr>
              <a:defRPr/>
            </a:lvl1pPr>
          </a:lstStyle>
          <a:p>
            <a:pPr lvl="0"/>
            <a:fld id="{FB8DDE4E-C441-47E3-9E1E-B63EF57302FB}" type="slidenum">
              <a:t>‹Nº›</a:t>
            </a:fld>
            <a:endParaRPr lang="es-ES"/>
          </a:p>
        </p:txBody>
      </p:sp>
    </p:spTree>
    <p:extLst>
      <p:ext uri="{BB962C8B-B14F-4D97-AF65-F5344CB8AC3E}">
        <p14:creationId xmlns:p14="http://schemas.microsoft.com/office/powerpoint/2010/main" val="19360348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D5FD6B6-94C8-474E-BE18-D60DEA4F0A9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94D4465-7317-42A2-BF4F-AEA318B324F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82B50C3-BE34-4162-B04E-45D0AEA0516F}"/>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084989BE-D997-43A8-B03E-32B9BA47ED24}"/>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BC476E8D-E34D-447E-8E45-B7DCC99D5ACE}"/>
              </a:ext>
            </a:extLst>
          </p:cNvPr>
          <p:cNvSpPr txBox="1">
            <a:spLocks noGrp="1"/>
          </p:cNvSpPr>
          <p:nvPr>
            <p:ph type="sldNum" sz="quarter" idx="8"/>
          </p:nvPr>
        </p:nvSpPr>
        <p:spPr/>
        <p:txBody>
          <a:bodyPr/>
          <a:lstStyle>
            <a:lvl1pPr>
              <a:defRPr sz="1400"/>
            </a:lvl1pPr>
          </a:lstStyle>
          <a:p>
            <a:pPr lvl="0"/>
            <a:fld id="{734B7EA5-1AEF-4DDB-8FFB-4593986F971D}" type="slidenum">
              <a:t>‹Nº›</a:t>
            </a:fld>
            <a:endParaRPr lang="es-ES"/>
          </a:p>
        </p:txBody>
      </p:sp>
    </p:spTree>
    <p:extLst>
      <p:ext uri="{BB962C8B-B14F-4D97-AF65-F5344CB8AC3E}">
        <p14:creationId xmlns:p14="http://schemas.microsoft.com/office/powerpoint/2010/main" val="322889942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C292C0-082B-4800-8F5E-E3CFCE749A1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4C3A1322-63A9-4E02-B73E-5715CD40430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D5D63BD-6D3E-46C0-8785-5BEE86470E75}"/>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653727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1FD72C0-D66B-4360-8422-6377FEEE40B5}"/>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E6CF1B7-CACC-43B1-A28E-456368CD8AE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1AA1CEB-E08F-42A9-B75F-1B07D808D34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6AE1709-BEAA-43CF-BBF3-A1FDA7ADBBAC}" type="datetime1">
              <a:rPr lang="es-ES"/>
              <a:pPr lvl="0"/>
              <a:t>18/06/2021</a:t>
            </a:fld>
            <a:endParaRPr lang="es-ES"/>
          </a:p>
        </p:txBody>
      </p:sp>
      <p:sp>
        <p:nvSpPr>
          <p:cNvPr id="5" name="Marcador de pie de página 4">
            <a:extLst>
              <a:ext uri="{FF2B5EF4-FFF2-40B4-BE49-F238E27FC236}">
                <a16:creationId xmlns:a16="http://schemas.microsoft.com/office/drawing/2014/main" id="{ED09C4F6-7C0B-4D21-8FC9-304FF6841B6E}"/>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0D68830E-1D68-4382-8766-05FCB386CCA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8867547-DC2B-4EBB-A33B-BA1B0A45FCD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46CA973-55A8-4E12-8729-6DDF6AB4A33E}"/>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D8AC0650-0AA3-4160-B5D5-1BA2FAD0CD8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87D78084-F222-4E34-8D39-6137DC81FE4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A2CA2016-1A6A-494E-BFD9-DFBDE277A0BB}"/>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D77050E2-9CE9-49AF-BBD1-48AFD4CA666A}"/>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97D8132C-CF98-4F8B-B35B-3C235E56A7E2}"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2C24BDB-56EA-46C9-820F-63C5CA9CAB53}"/>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54842700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vk.com/mispps" TargetMode="External"/><Relationship Id="rId3" Type="http://schemas.openxmlformats.org/officeDocument/2006/relationships/image" Target="../media/image30.png"/><Relationship Id="rId7" Type="http://schemas.openxmlformats.org/officeDocument/2006/relationships/hyperlink" Target="https://www.facebook.com/mispps" TargetMode="External"/><Relationship Id="rId12" Type="http://schemas.openxmlformats.org/officeDocument/2006/relationships/image" Target="../media/image3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2.png"/><Relationship Id="rId11" Type="http://schemas.openxmlformats.org/officeDocument/2006/relationships/hyperlink" Target="https://plus.google.com/+Mispps/" TargetMode="External"/><Relationship Id="rId5" Type="http://schemas.openxmlformats.org/officeDocument/2006/relationships/image" Target="../media/image31.png"/><Relationship Id="rId10" Type="http://schemas.openxmlformats.org/officeDocument/2006/relationships/image" Target="../media/image3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16E0461-4DF2-40B5-9DB6-144B5A7CB76C}"/>
              </a:ext>
            </a:extLst>
          </p:cNvPr>
          <p:cNvSpPr txBox="1"/>
          <p:nvPr/>
        </p:nvSpPr>
        <p:spPr>
          <a:xfrm>
            <a:off x="0" y="2645542"/>
            <a:ext cx="120736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CASA DE LAS CONCHAS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SALAMANCA · ESPAÑA</a:t>
            </a:r>
            <a:endParaRPr lang="es-ES" sz="2800" b="0" i="0" u="none" strike="noStrike" kern="1200" cap="none" spc="0" baseline="0">
              <a:solidFill>
                <a:srgbClr val="FFFFFF"/>
              </a:solidFill>
              <a:uFillTx/>
              <a:latin typeface="Calibri"/>
            </a:endParaRPr>
          </a:p>
        </p:txBody>
      </p:sp>
      <p:pic>
        <p:nvPicPr>
          <p:cNvPr id="3" name="Chopin - Notturno op. 15 n. 1 - Pollini">
            <a:extLst>
              <a:ext uri="{FF2B5EF4-FFF2-40B4-BE49-F238E27FC236}">
                <a16:creationId xmlns:a16="http://schemas.microsoft.com/office/drawing/2014/main" id="{55501939-3259-4724-86D1-FD2F3531A9E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68538" y="567603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834606-734B-450E-9128-AC2FE01456E3}"/>
              </a:ext>
            </a:extLst>
          </p:cNvPr>
          <p:cNvPicPr>
            <a:picLocks noChangeAspect="1"/>
          </p:cNvPicPr>
          <p:nvPr/>
        </p:nvPicPr>
        <p:blipFill>
          <a:blip r:embed="rId3"/>
          <a:stretch>
            <a:fillRect/>
          </a:stretch>
        </p:blipFill>
        <p:spPr>
          <a:xfrm>
            <a:off x="1265072" y="0"/>
            <a:ext cx="9525003"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5D6C1F2-F336-4859-AB7C-1C33C0AAE439}"/>
              </a:ext>
            </a:extLst>
          </p:cNvPr>
          <p:cNvSpPr txBox="1"/>
          <p:nvPr/>
        </p:nvSpPr>
        <p:spPr>
          <a:xfrm>
            <a:off x="994300" y="932157"/>
            <a:ext cx="10164927"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Casa de las Conchas de Salamanca es un antiguo palacio urbano de estilo gótico y elementos platerescos. Su construcción se inicia en 1493 y concluyó en 1517. En el interior destacan el patio con arcos mixtilíneos, la escalera y el artesonado. Hacia 1701 la casa se repara y amplía, apareciendo la fachada que da hacia la Rúa. Fue después cárcel del estudio, es decir, cárcel de la Universidad. En 1967 es cedida al Ayuntamiento de Salamanca. Desde 1993 y tras una larga restauración, alberga en su interior una Biblioteca Pública del Estado. En 1997 su propietario, el conde de Santa Coloma, Enrique de Queralt y Chávarri, entregó el inmueble a la Junta de Andalucía como pago de impuestos. En 2005 la Junta de Andalucía lo permutó por otro edificio con el Estado, su actual propietario.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 un palacio urbano representativo de la nueva nobleza cortesana del siglo XVI. El edificio se construye por encargo de Rodrigo Maldonado de Talavera, caballero de la Orden de Santiago, catedrático de Derecho en la Universidad, de la que fue rector, y miembro del Consejo Real de Castilla. Bajo su patronazgo, se construyó también la capilla de Talavera en el claustro de la Catedral Vieja. Al poco de morir Rodrigo, ese mismo año terminó las obras su hijo, Rodrigo Arias Maldonado, que también en ese año casó con una sobrina del duque de Benavente, Juana de Pimentel, y fueron padres de Pedro Maldonado Pimentel, caudillo comunero.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 un edificio original que aúna elementos góticos, renacentistas y mudéjares. Lo más destacable sin duda es su fachada decorada con más de 300 conchas y múltiples blasones y escudos. La valoración decorativa del muro es una de las características del Renacimiento, las fachadas de los palacios urbanos se cubren de elementos ornamentales como puntas de diamante o picos. La originalidad de la Casa de las Conchas no está solo en el motivo elegido, sino también en la disposición de las mismas que se hace a tresbolillo siguiendo la tradición mudéjar de decoración en rombo. </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218BF3-8E95-4489-85FC-B4AAC1BECF9E}"/>
              </a:ext>
            </a:extLst>
          </p:cNvPr>
          <p:cNvPicPr>
            <a:picLocks noChangeAspect="1"/>
          </p:cNvPicPr>
          <p:nvPr/>
        </p:nvPicPr>
        <p:blipFill>
          <a:blip r:embed="rId3"/>
          <a:stretch>
            <a:fillRect/>
          </a:stretch>
        </p:blipFill>
        <p:spPr>
          <a:xfrm>
            <a:off x="1439091" y="0"/>
            <a:ext cx="9140013"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F6AAE5-9D8C-4F6E-9F1F-528E038DFCF5}"/>
              </a:ext>
            </a:extLst>
          </p:cNvPr>
          <p:cNvPicPr>
            <a:picLocks noChangeAspect="1"/>
          </p:cNvPicPr>
          <p:nvPr/>
        </p:nvPicPr>
        <p:blipFill>
          <a:blip r:embed="rId2"/>
          <a:stretch>
            <a:fillRect/>
          </a:stretch>
        </p:blipFill>
        <p:spPr>
          <a:xfrm>
            <a:off x="1523509" y="0"/>
            <a:ext cx="91440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5B8EB8-8B33-440C-850B-8CDE28C4F627}"/>
              </a:ext>
            </a:extLst>
          </p:cNvPr>
          <p:cNvPicPr>
            <a:picLocks noChangeAspect="1"/>
          </p:cNvPicPr>
          <p:nvPr/>
        </p:nvPicPr>
        <p:blipFill>
          <a:blip r:embed="rId2"/>
          <a:stretch>
            <a:fillRect/>
          </a:stretch>
        </p:blipFill>
        <p:spPr>
          <a:xfrm>
            <a:off x="100584" y="0"/>
            <a:ext cx="11951208"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430A10-0B82-4195-9619-9F8FC995B9E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AEA055-0BD3-4648-B9BA-B324C75082ED}"/>
              </a:ext>
            </a:extLst>
          </p:cNvPr>
          <p:cNvPicPr>
            <a:picLocks noChangeAspect="1"/>
          </p:cNvPicPr>
          <p:nvPr/>
        </p:nvPicPr>
        <p:blipFill>
          <a:blip r:embed="rId2"/>
          <a:stretch>
            <a:fillRect/>
          </a:stretch>
        </p:blipFill>
        <p:spPr>
          <a:xfrm>
            <a:off x="-22046" y="0"/>
            <a:ext cx="1219199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F6CF15-066B-4DF8-9F81-3510822C3D63}"/>
              </a:ext>
            </a:extLst>
          </p:cNvPr>
          <p:cNvPicPr>
            <a:picLocks noChangeAspect="1"/>
          </p:cNvPicPr>
          <p:nvPr/>
        </p:nvPicPr>
        <p:blipFill>
          <a:blip r:embed="rId2"/>
          <a:stretch>
            <a:fillRect/>
          </a:stretch>
        </p:blipFill>
        <p:spPr>
          <a:xfrm>
            <a:off x="3345469" y="0"/>
            <a:ext cx="550106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46F24A-3F08-462D-9974-E4DA7C41DD99}"/>
              </a:ext>
            </a:extLst>
          </p:cNvPr>
          <p:cNvPicPr>
            <a:picLocks noChangeAspect="1"/>
          </p:cNvPicPr>
          <p:nvPr/>
        </p:nvPicPr>
        <p:blipFill>
          <a:blip r:embed="rId2"/>
          <a:stretch>
            <a:fillRect/>
          </a:stretch>
        </p:blipFill>
        <p:spPr>
          <a:xfrm>
            <a:off x="3526548" y="0"/>
            <a:ext cx="51389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34FA71-D8F8-4749-AA56-88B0736A93E2}"/>
              </a:ext>
            </a:extLst>
          </p:cNvPr>
          <p:cNvPicPr>
            <a:picLocks noChangeAspect="1"/>
          </p:cNvPicPr>
          <p:nvPr/>
        </p:nvPicPr>
        <p:blipFill>
          <a:blip r:embed="rId2"/>
          <a:stretch>
            <a:fillRect/>
          </a:stretch>
        </p:blipFill>
        <p:spPr>
          <a:xfrm>
            <a:off x="1582104" y="0"/>
            <a:ext cx="9135925"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DFE944-7663-454A-9F64-555F83219EDA}"/>
              </a:ext>
            </a:extLst>
          </p:cNvPr>
          <p:cNvPicPr>
            <a:picLocks noChangeAspect="1"/>
          </p:cNvPicPr>
          <p:nvPr/>
        </p:nvPicPr>
        <p:blipFill>
          <a:blip r:embed="rId2"/>
          <a:stretch>
            <a:fillRect/>
          </a:stretch>
        </p:blipFill>
        <p:spPr>
          <a:xfrm>
            <a:off x="1096393" y="0"/>
            <a:ext cx="9849907"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C248B1-4B15-4B10-844A-5DF0F80E145C}"/>
              </a:ext>
            </a:extLst>
          </p:cNvPr>
          <p:cNvPicPr>
            <a:picLocks noChangeAspect="1"/>
          </p:cNvPicPr>
          <p:nvPr/>
        </p:nvPicPr>
        <p:blipFill>
          <a:blip r:embed="rId2"/>
          <a:stretch>
            <a:fillRect/>
          </a:stretch>
        </p:blipFill>
        <p:spPr>
          <a:xfrm>
            <a:off x="3616506" y="0"/>
            <a:ext cx="4958992"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564218-BB20-425C-A88A-077E706BAAE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046F81-2738-457E-8F3E-DA5D9689C86E}"/>
              </a:ext>
            </a:extLst>
          </p:cNvPr>
          <p:cNvPicPr>
            <a:picLocks noChangeAspect="1"/>
          </p:cNvPicPr>
          <p:nvPr/>
        </p:nvPicPr>
        <p:blipFill>
          <a:blip r:embed="rId2"/>
          <a:stretch>
            <a:fillRect/>
          </a:stretch>
        </p:blipFill>
        <p:spPr>
          <a:xfrm>
            <a:off x="17757" y="0"/>
            <a:ext cx="12120975" cy="6881335"/>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E2766F-3DEE-40AB-A9C1-48634C14B691}"/>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FE3EF4-4C7A-47BF-88B2-ABCE874257A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EA0C57-FC8B-4FB4-A524-F7B62D63FF89}"/>
              </a:ext>
            </a:extLst>
          </p:cNvPr>
          <p:cNvPicPr>
            <a:picLocks noChangeAspect="1"/>
          </p:cNvPicPr>
          <p:nvPr/>
        </p:nvPicPr>
        <p:blipFill>
          <a:blip r:embed="rId2"/>
          <a:stretch>
            <a:fillRect/>
          </a:stretch>
        </p:blipFill>
        <p:spPr>
          <a:xfrm>
            <a:off x="1220678" y="0"/>
            <a:ext cx="9659154"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7FE41E0-F8FB-4421-B683-CDF1DE990FA2}"/>
              </a:ext>
            </a:extLst>
          </p:cNvPr>
          <p:cNvPicPr>
            <a:picLocks noChangeAspect="1"/>
          </p:cNvPicPr>
          <p:nvPr/>
        </p:nvPicPr>
        <p:blipFill>
          <a:blip r:embed="rId3"/>
          <a:stretch>
            <a:fillRect/>
          </a:stretch>
        </p:blipFill>
        <p:spPr>
          <a:xfrm>
            <a:off x="1491468" y="0"/>
            <a:ext cx="914723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E4A44F-34C9-46E6-BD71-29DCD2FF267D}"/>
              </a:ext>
            </a:extLst>
          </p:cNvPr>
          <p:cNvPicPr>
            <a:picLocks noChangeAspect="1"/>
          </p:cNvPicPr>
          <p:nvPr/>
        </p:nvPicPr>
        <p:blipFill>
          <a:blip r:embed="rId2"/>
          <a:stretch>
            <a:fillRect/>
          </a:stretch>
        </p:blipFill>
        <p:spPr>
          <a:xfrm>
            <a:off x="71021" y="0"/>
            <a:ext cx="11940463" cy="6903079"/>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328F29-911E-4B28-8D86-49355763B4D7}"/>
              </a:ext>
            </a:extLst>
          </p:cNvPr>
          <p:cNvPicPr>
            <a:picLocks noChangeAspect="1"/>
          </p:cNvPicPr>
          <p:nvPr/>
        </p:nvPicPr>
        <p:blipFill>
          <a:blip r:embed="rId2"/>
          <a:stretch>
            <a:fillRect/>
          </a:stretch>
        </p:blipFill>
        <p:spPr>
          <a:xfrm>
            <a:off x="0" y="0"/>
            <a:ext cx="12191996" cy="6863641"/>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5C9781-78B6-4CDB-ABF9-095238277659}"/>
              </a:ext>
            </a:extLst>
          </p:cNvPr>
          <p:cNvPicPr>
            <a:picLocks noChangeAspect="1"/>
          </p:cNvPicPr>
          <p:nvPr/>
        </p:nvPicPr>
        <p:blipFill>
          <a:blip r:embed="rId2"/>
          <a:stretch>
            <a:fillRect/>
          </a:stretch>
        </p:blipFill>
        <p:spPr>
          <a:xfrm>
            <a:off x="2062575" y="0"/>
            <a:ext cx="806683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0792EA-79C0-4E29-A063-6F31927972B0}"/>
              </a:ext>
            </a:extLst>
          </p:cNvPr>
          <p:cNvPicPr>
            <a:picLocks noChangeAspect="1"/>
          </p:cNvPicPr>
          <p:nvPr/>
        </p:nvPicPr>
        <p:blipFill>
          <a:blip r:embed="rId2"/>
          <a:stretch>
            <a:fillRect/>
          </a:stretch>
        </p:blipFill>
        <p:spPr>
          <a:xfrm>
            <a:off x="898772" y="0"/>
            <a:ext cx="10279328"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3AF04E-772B-4BB4-B705-7F24E35E0F56}"/>
              </a:ext>
            </a:extLst>
          </p:cNvPr>
          <p:cNvPicPr>
            <a:picLocks noChangeAspect="1"/>
          </p:cNvPicPr>
          <p:nvPr/>
        </p:nvPicPr>
        <p:blipFill>
          <a:blip r:embed="rId2"/>
          <a:stretch>
            <a:fillRect/>
          </a:stretch>
        </p:blipFill>
        <p:spPr>
          <a:xfrm>
            <a:off x="238960" y="0"/>
            <a:ext cx="11794013"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1CB7D0-8362-4912-869C-D1F0703506C1}"/>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23826E-60BF-4684-86A4-CE9C6C38F8CF}"/>
              </a:ext>
            </a:extLst>
          </p:cNvPr>
          <p:cNvPicPr>
            <a:picLocks noChangeAspect="1"/>
          </p:cNvPicPr>
          <p:nvPr/>
        </p:nvPicPr>
        <p:blipFill>
          <a:blip r:embed="rId2"/>
          <a:stretch>
            <a:fillRect/>
          </a:stretch>
        </p:blipFill>
        <p:spPr>
          <a:xfrm>
            <a:off x="921431" y="19970"/>
            <a:ext cx="10257035" cy="6838029"/>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882447-203D-4F1B-A2CE-0CBAC9B952BA}"/>
              </a:ext>
            </a:extLst>
          </p:cNvPr>
          <p:cNvPicPr>
            <a:picLocks noChangeAspect="1"/>
          </p:cNvPicPr>
          <p:nvPr/>
        </p:nvPicPr>
        <p:blipFill>
          <a:blip r:embed="rId2"/>
          <a:stretch>
            <a:fillRect/>
          </a:stretch>
        </p:blipFill>
        <p:spPr>
          <a:xfrm>
            <a:off x="1551005" y="0"/>
            <a:ext cx="9144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9970969-2F4F-457F-8758-844661D7A64E}"/>
              </a:ext>
            </a:extLst>
          </p:cNvPr>
          <p:cNvPicPr>
            <a:picLocks noChangeAspect="1"/>
          </p:cNvPicPr>
          <p:nvPr/>
        </p:nvPicPr>
        <p:blipFill>
          <a:blip r:embed="rId2"/>
          <a:stretch>
            <a:fillRect/>
          </a:stretch>
        </p:blipFill>
        <p:spPr>
          <a:xfrm>
            <a:off x="0" y="381003"/>
            <a:ext cx="12191996" cy="6096003"/>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F6EADB5E-BF45-4918-A627-848103F740DD}"/>
              </a:ext>
            </a:extLst>
          </p:cNvPr>
          <p:cNvPicPr>
            <a:picLocks noChangeAspect="1"/>
          </p:cNvPicPr>
          <p:nvPr/>
        </p:nvPicPr>
        <p:blipFill>
          <a:blip r:embed="rId2"/>
          <a:stretch>
            <a:fillRect/>
          </a:stretch>
        </p:blipFill>
        <p:spPr>
          <a:xfrm>
            <a:off x="0" y="0"/>
            <a:ext cx="12191996" cy="6815754"/>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6153BF7-7495-472C-81F6-73C9F776633F}"/>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9CEF5300-7FE7-492E-A14B-DDA86442A23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D9167151-FD3F-429B-8FF3-68AC0F09695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4054180-2264-4DF8-8593-AAD00419E64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F7EB72A2-8C9A-4183-9E07-E2B75B538EC3}"/>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9CCE5C39-88A3-4D4D-83CF-A84A663BA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8CA7FBB-A8E6-4099-8766-ECBB020AE5A3}"/>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E2658C0-5D1F-47EB-9391-A6F2B8CC0BC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662AF1D1-58F4-4184-B806-0C0E84562B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AC8898D7-E819-41ED-BCDC-A7F33EAE0A6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124B5CD2-AA22-404B-A390-1266F7564C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2FB05EBC-7025-4E2D-BB90-3BEE71602C6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C682400-FB8F-4513-A4CA-0EA5A4D89ED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307E360F-3081-4E2F-A062-D468D2C243A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367301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TotalTime>
  <Words>424</Words>
  <Application>Microsoft Office PowerPoint</Application>
  <PresentationFormat>Panorámica</PresentationFormat>
  <Paragraphs>16</Paragraphs>
  <Slides>31</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31</vt:i4>
      </vt:variant>
    </vt:vector>
  </HeadingPairs>
  <TitlesOfParts>
    <vt:vector size="4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2021-06-18T08:43:14Z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