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3" r:id="rId35"/>
    <p:sldId id="294" r:id="rId36"/>
    <p:sldId id="295" r:id="rId37"/>
    <p:sldId id="296" r:id="rId38"/>
    <p:sldId id="297" r:id="rId39"/>
    <p:sldId id="298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4" r:id="rId54"/>
    <p:sldId id="315" r:id="rId55"/>
    <p:sldId id="316" r:id="rId56"/>
    <p:sldId id="318" r:id="rId57"/>
    <p:sldId id="319" r:id="rId58"/>
    <p:sldId id="320" r:id="rId59"/>
    <p:sldId id="321" r:id="rId60"/>
    <p:sldId id="322" r:id="rId61"/>
    <p:sldId id="323" r:id="rId62"/>
    <p:sldId id="324" r:id="rId63"/>
    <p:sldId id="326" r:id="rId64"/>
    <p:sldId id="327" r:id="rId65"/>
    <p:sldId id="328" r:id="rId66"/>
    <p:sldId id="329" r:id="rId67"/>
    <p:sldId id="330" r:id="rId68"/>
    <p:sldId id="332" r:id="rId69"/>
    <p:sldId id="333" r:id="rId70"/>
    <p:sldId id="334" r:id="rId71"/>
    <p:sldId id="335" r:id="rId72"/>
    <p:sldId id="336" r:id="rId73"/>
    <p:sldId id="337" r:id="rId74"/>
    <p:sldId id="338" r:id="rId75"/>
    <p:sldId id="339" r:id="rId76"/>
    <p:sldId id="340" r:id="rId77"/>
    <p:sldId id="341" r:id="rId78"/>
    <p:sldId id="342" r:id="rId79"/>
    <p:sldId id="343" r:id="rId80"/>
    <p:sldId id="345" r:id="rId81"/>
    <p:sldId id="346" r:id="rId82"/>
    <p:sldId id="347" r:id="rId83"/>
    <p:sldId id="348" r:id="rId84"/>
    <p:sldId id="349" r:id="rId85"/>
    <p:sldId id="350" r:id="rId86"/>
    <p:sldId id="351" r:id="rId87"/>
    <p:sldId id="352" r:id="rId8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vC0II+h5tCvR30ZMKLd9A==" hashData="UAmZBZLF/9IQQ/KBCq6+2P97iPU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3" autoAdjust="0"/>
    <p:restoredTop sz="94660"/>
  </p:normalViewPr>
  <p:slideViewPr>
    <p:cSldViewPr>
      <p:cViewPr varScale="1">
        <p:scale>
          <a:sx n="48" d="100"/>
          <a:sy n="48" d="100"/>
        </p:scale>
        <p:origin x="-90" y="-1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38592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3569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06677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26162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4547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13261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67914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73170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76296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57767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05441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3741E-125D-44C2-A50E-301E19C8E88D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5BA80-E551-4278-B758-F8BC0BCB8B9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3012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EREMIAS CANDELO\AppData\Local\Temp\Rar$DIa0.684\06bfde2c256050e8-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146" y="0"/>
            <a:ext cx="892968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Noches_de_Bocagrande_-_Trio_Martino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06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EREMIAS CANDELO\AppData\Local\Temp\Rar$DIa0.862\06bfde2c256050e8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245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EREMIAS CANDELO\AppData\Local\Temp\Rar$DIa0.585\06bfde2c256050e8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204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EREMIAS CANDELO\AppData\Local\Temp\Rar$DIa0.399\06bfde2c256050e8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081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GEREMIAS CANDELO\AppData\Local\Temp\Rar$DIa0.374\06bfde2c256050e8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964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GEREMIAS CANDELO\AppData\Local\Temp\Rar$DIa0.969\06bfde2c256050e8-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716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GEREMIAS CANDELO\AppData\Local\Temp\Rar$DIa0.138\06bfde2c256050e8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7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GEREMIAS CANDELO\AppData\Local\Temp\Rar$DIa0.240\06bfde2c256050e8-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5445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GEREMIAS CANDELO\AppData\Local\Temp\Rar$DIa0.792\06bfde2c256050e8-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575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GEREMIAS CANDELO\AppData\Local\Temp\Rar$DIa0.092\06bfde2c256050e8-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701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GEREMIAS CANDELO\AppData\Local\Temp\Rar$DIa0.825\06bfde2c256050e8-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838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GEREMIAS CANDELO\AppData\Local\Temp\Rar$DIa0.445\06bfde2c256050e8-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626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GEREMIAS CANDELO\AppData\Local\Temp\Rar$DIa0.327\06bfde2c256050e8-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823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GEREMIAS CANDELO\AppData\Local\Temp\Rar$DIa0.513\06bfde2c256050e8-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751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GEREMIAS CANDELO\AppData\Local\Temp\Rar$DIa0.737\06bfde2c256050e8-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192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GEREMIAS CANDELO\AppData\Local\Temp\Rar$DIa0.910\06bfde2c256050e8-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15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GEREMIAS CANDELO\AppData\Local\Temp\Rar$DIa0.293\06bfde2c256050e8-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585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GEREMIAS CANDELO\AppData\Local\Temp\Rar$DIa0.726\06bfde2c256050e8-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576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GEREMIAS CANDELO\AppData\Local\Temp\Rar$DIa0.419\06bfde2c256050e8-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8053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GEREMIAS CANDELO\AppData\Local\Temp\Rar$DIa0.412\06bfde2c256050e8-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713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GEREMIAS CANDELO\AppData\Local\Temp\Rar$DIa0.029\06bfde2c256050e8-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088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GEREMIAS CANDELO\AppData\Local\Temp\Rar$DIa0.261\06bfde2c256050e8-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916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GEREMIAS CANDELO\AppData\Local\Temp\Rar$DIa0.908\06bfde2c256050e8-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782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GEREMIAS CANDELO\AppData\Local\Temp\Rar$DIa0.742\06bfde2c256050e8-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460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GEREMIAS CANDELO\AppData\Local\Temp\Rar$DIa0.637\06bfde2c256050e8-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576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GEREMIAS CANDELO\AppData\Local\Temp\Rar$DIa0.482\06bfde2c256050e8-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254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GEREMIAS CANDELO\AppData\Local\Temp\Rar$DIa1.399\06bfde2c256050e8-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1318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GEREMIAS CANDELO\AppData\Local\Temp\Rar$DIa0.017\06bfde2c256050e8-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6888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GEREMIAS CANDELO\AppData\Local\Temp\Rar$DIa0.944\06bfde2c256050e8-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8130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GEREMIAS CANDELO\AppData\Local\Temp\Rar$DIa0.040\06bfde2c256050e8-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745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GEREMIAS CANDELO\AppData\Local\Temp\Rar$DIa0.379\06bfde2c256050e8-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225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GEREMIAS CANDELO\AppData\Local\Temp\Rar$DIa0.691\06bfde2c256050e8-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555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GEREMIAS CANDELO\AppData\Local\Temp\Rar$DIa0.607\06bfde2c256050e8-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743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GEREMIAS CANDELO\AppData\Local\Temp\Rar$DIa0.202\06bfde2c256050e8-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035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GEREMIAS CANDELO\AppData\Local\Temp\Rar$DIa0.063\06bfde2c256050e8-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104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GEREMIAS CANDELO\AppData\Local\Temp\Rar$DIa0.245\06bfde2c256050e8-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408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GEREMIAS CANDELO\AppData\Local\Temp\Rar$DIa0.819\06bfde2c256050e8-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056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GEREMIAS CANDELO\AppData\Local\Temp\Rar$DIa0.725\06bfde2c256050e8-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492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GEREMIAS CANDELO\AppData\Local\Temp\Rar$DIa0.723\06bfde2c256050e8-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358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GEREMIAS CANDELO\AppData\Local\Temp\Rar$DIa0.060\06bfde2c256050e8-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90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GEREMIAS CANDELO\AppData\Local\Temp\Rar$DIa1.043\06bfde2c256050e8-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2310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GEREMIAS CANDELO\AppData\Local\Temp\Rar$DIa0.033\06bfde2c256050e8-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245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GEREMIAS CANDELO\AppData\Local\Temp\Rar$DIa0.180\06bfde2c256050e8-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7466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GEREMIAS CANDELO\AppData\Local\Temp\Rar$DIa0.031\06bfde2c256050e8-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188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GEREMIAS CANDELO\AppData\Local\Temp\Rar$DIa0.867\06bfde2c256050e8-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797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GEREMIAS CANDELO\AppData\Local\Temp\Rar$DIa0.004\06bfde2c256050e8-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7028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GEREMIAS CANDELO\AppData\Local\Temp\Rar$DIa0.567\06bfde2c256050e8-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575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GEREMIAS CANDELO\AppData\Local\Temp\Rar$DIa0.758\06bfde2c256050e8-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680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GEREMIAS CANDELO\AppData\Local\Temp\Rar$DIa0.312\06bfde2c256050e8-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0183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GEREMIAS CANDELO\AppData\Local\Temp\Rar$DIa0.679\06bfde2c256050e8-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917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GEREMIAS CANDELO\AppData\Local\Temp\Rar$DIa0.653\06bfde2c256050e8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719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GEREMIAS CANDELO\AppData\Local\Temp\Rar$DIa0.162\06bfde2c256050e8-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000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GEREMIAS CANDELO\AppData\Local\Temp\Rar$DIa0.013\06bfde2c256050e8-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499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GEREMIAS CANDELO\AppData\Local\Temp\Rar$DIa1.029\06bfde2c256050e8-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437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GEREMIAS CANDELO\AppData\Local\Temp\Rar$DIa0.882\06bfde2c256050e8-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716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GEREMIAS CANDELO\AppData\Local\Temp\Rar$DIa0.189\06bfde2c256050e8-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428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C:\Users\GEREMIAS CANDELO\AppData\Local\Temp\Rar$DIa0.005\06bfde2c256050e8-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97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GEREMIAS CANDELO\AppData\Local\Temp\Rar$DIa1.887\06bfde2c256050e8-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967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GEREMIAS CANDELO\AppData\Local\Temp\Rar$DIa1.419\06bfde2c256050e8-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2005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GEREMIAS CANDELO\AppData\Local\Temp\Rar$DIa0.732\06bfde2c256050e8-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818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GEREMIAS CANDELO\AppData\Local\Temp\Rar$DIa0.799\06bfde2c256050e8-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126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GEREMIAS CANDELO\AppData\Local\Temp\Rar$DIa1.932\06bfde2c256050e8-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204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C:\Users\GEREMIAS CANDELO\AppData\Local\Temp\Rar$DIa0.608\06bfde2c256050e8-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486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GEREMIAS CANDELO\AppData\Local\Temp\Rar$DIa0.859\06bfde2c256050e8-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558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GEREMIAS CANDELO\AppData\Local\Temp\Rar$DIa0.521\06bfde2c256050e8-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325347" y="6141098"/>
            <a:ext cx="2508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</a:rPr>
              <a:t>Castillo de San Felipe</a:t>
            </a:r>
            <a:endParaRPr lang="es-CO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95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GEREMIAS CANDELO\AppData\Local\Temp\Rar$DIa0.569\06bfde2c256050e8-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9990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GEREMIAS CANDELO\AppData\Local\Temp\Rar$DIa0.290\06bfde2c256050e8-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929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GEREMIAS CANDELO\AppData\Local\Temp\Rar$DIa0.597\06bfde2c256050e8-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925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GEREMIAS CANDELO\AppData\Local\Temp\Rar$DIa0.216\06bfde2c256050e8-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588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GEREMIAS CANDELO\AppData\Local\Temp\Rar$DIa0.480\06bfde2c256050e8-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367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GEREMIAS CANDELO\AppData\Local\Temp\Rar$DIa0.409\06bfde2c256050e8-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238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GEREMIAS CANDELO\AppData\Local\Temp\Rar$DIa0.564\06bfde2c256050e8-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254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GEREMIAS CANDELO\AppData\Local\Temp\Rar$DIa0.215\06bfde2c256050e8-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721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GEREMIAS CANDELO\AppData\Local\Temp\Rar$DIa0.297\06bfde2c256050e8-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770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GEREMIAS CANDELO\AppData\Local\Temp\Rar$DIa0.425\06bfde2c256050e8-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962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GEREMIAS CANDELO\AppData\Local\Temp\Rar$DIa0.094\06bfde2c256050e8-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592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Users\GEREMIAS CANDELO\AppData\Local\Temp\Rar$DIa0.613\06bfde2c256050e8-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147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Users\GEREMIAS CANDELO\AppData\Local\Temp\Rar$DIa0.442\06bfde2c256050e8-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144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Users\GEREMIAS CANDELO\AppData\Local\Temp\Rar$DIa0.751\06bfde2c256050e8-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8935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Users\GEREMIAS CANDELO\AppData\Local\Temp\Rar$DIa0.956\06bfde2c256050e8-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622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Users\GEREMIAS CANDELO\AppData\Local\Temp\Rar$DIa0.384\06bfde2c256050e8-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799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:\Users\GEREMIAS CANDELO\AppData\Local\Temp\Rar$DIa0.978\06bfde2c256050e8-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779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Users\GEREMIAS CANDELO\AppData\Local\Temp\Rar$DIa1.773\06bfde2c256050e8-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464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Users\GEREMIAS CANDELO\AppData\Local\Temp\Rar$DIa0.082\06bfde2c256050e8-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905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C:\Users\GEREMIAS CANDELO\AppData\Local\Temp\Rar$DIa0.173\06bfde2c256050e8-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" y="0"/>
            <a:ext cx="8929688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401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20</Words>
  <Application>Microsoft Office PowerPoint</Application>
  <PresentationFormat>Presentación en pantalla (4:3)</PresentationFormat>
  <Paragraphs>3</Paragraphs>
  <Slides>86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11</cp:revision>
  <dcterms:created xsi:type="dcterms:W3CDTF">2016-03-03T02:31:29Z</dcterms:created>
  <dcterms:modified xsi:type="dcterms:W3CDTF">2016-03-21T17:42:21Z</dcterms:modified>
</cp:coreProperties>
</file>