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322" r:id="rId3"/>
    <p:sldId id="311" r:id="rId4"/>
    <p:sldId id="288" r:id="rId5"/>
    <p:sldId id="313" r:id="rId6"/>
    <p:sldId id="309" r:id="rId7"/>
    <p:sldId id="323" r:id="rId8"/>
    <p:sldId id="308" r:id="rId9"/>
    <p:sldId id="307" r:id="rId10"/>
    <p:sldId id="305" r:id="rId11"/>
    <p:sldId id="304" r:id="rId12"/>
    <p:sldId id="303" r:id="rId13"/>
    <p:sldId id="302" r:id="rId14"/>
    <p:sldId id="301" r:id="rId15"/>
    <p:sldId id="326" r:id="rId16"/>
    <p:sldId id="327" r:id="rId17"/>
    <p:sldId id="298" r:id="rId18"/>
    <p:sldId id="325" r:id="rId19"/>
    <p:sldId id="297" r:id="rId20"/>
    <p:sldId id="296" r:id="rId21"/>
    <p:sldId id="294" r:id="rId22"/>
    <p:sldId id="287" r:id="rId23"/>
    <p:sldId id="293" r:id="rId24"/>
    <p:sldId id="292" r:id="rId25"/>
    <p:sldId id="283" r:id="rId26"/>
    <p:sldId id="289" r:id="rId27"/>
    <p:sldId id="286" r:id="rId28"/>
    <p:sldId id="284" r:id="rId29"/>
    <p:sldId id="321" r:id="rId30"/>
    <p:sldId id="278" r:id="rId31"/>
    <p:sldId id="276" r:id="rId32"/>
    <p:sldId id="274" r:id="rId33"/>
    <p:sldId id="273" r:id="rId34"/>
    <p:sldId id="272" r:id="rId35"/>
    <p:sldId id="271" r:id="rId36"/>
    <p:sldId id="270" r:id="rId37"/>
    <p:sldId id="334" r:id="rId38"/>
    <p:sldId id="267" r:id="rId39"/>
    <p:sldId id="263" r:id="rId40"/>
    <p:sldId id="262" r:id="rId41"/>
    <p:sldId id="261" r:id="rId42"/>
    <p:sldId id="260" r:id="rId43"/>
    <p:sldId id="320" r:id="rId44"/>
    <p:sldId id="259" r:id="rId45"/>
    <p:sldId id="319" r:id="rId46"/>
    <p:sldId id="318" r:id="rId47"/>
    <p:sldId id="258" r:id="rId48"/>
    <p:sldId id="328" r:id="rId49"/>
    <p:sldId id="257" r:id="rId50"/>
    <p:sldId id="332" r:id="rId51"/>
    <p:sldId id="330" r:id="rId52"/>
    <p:sldId id="333" r:id="rId53"/>
    <p:sldId id="329" r:id="rId54"/>
    <p:sldId id="331" r:id="rId55"/>
    <p:sldId id="335"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531a0Yw/4beAdzz+sCW3A" hashData="Jfbbc9+AqMuSb+vnVztM3HxU5L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F3DC5"/>
    <a:srgbClr val="51361B"/>
    <a:srgbClr val="996633"/>
    <a:srgbClr val="663300"/>
    <a:srgbClr val="FFCC00"/>
    <a:srgbClr val="006600"/>
    <a:srgbClr val="003399"/>
    <a:srgbClr val="00C459"/>
    <a:srgbClr val="B22CA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32" autoAdjust="0"/>
    <p:restoredTop sz="94660"/>
  </p:normalViewPr>
  <p:slideViewPr>
    <p:cSldViewPr>
      <p:cViewPr>
        <p:scale>
          <a:sx n="50" d="100"/>
          <a:sy n="50" d="100"/>
        </p:scale>
        <p:origin x="-1110"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6F02E0-F112-4D2B-BA70-58A2901A55AD}" type="datetimeFigureOut">
              <a:rPr lang="es-ES" smtClean="0"/>
              <a:pPr/>
              <a:t>29/05/2012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4446AC-91E4-466D-B30E-5EFCFF68881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4446AC-91E4-466D-B30E-5EFCFF68881A}"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76E7FC-1DCC-4DCB-912F-9E723BD957E0}" type="slidenum">
              <a:rPr lang="es-ES" smtClean="0"/>
              <a:pPr/>
              <a:t>‹Nº›</a:t>
            </a:fld>
            <a:endParaRPr lang="es-ES"/>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1D5559E-22AC-47E6-87F4-6EEA0DF1592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CA650D-3AF4-45BD-AF11-AD2263A43A60}" type="datetimeFigureOut">
              <a:rPr lang="es-ES" smtClean="0"/>
              <a:pPr/>
              <a:t>29/05/2012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76E7FC-1DCC-4DCB-912F-9E723BD957E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AFD7BCE-5D64-45FA-A88F-DEAEC535DEF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3.wav"/><Relationship Id="rId1" Type="http://schemas.openxmlformats.org/officeDocument/2006/relationships/slideLayout" Target="../slideLayouts/slideLayout1.xml"/><Relationship Id="rId4" Type="http://schemas.openxmlformats.org/officeDocument/2006/relationships/image" Target="../media/image54.jpeg"/></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5.gif"/><Relationship Id="rId1" Type="http://schemas.openxmlformats.org/officeDocument/2006/relationships/slideLayout" Target="../slideLayouts/slideLayout2.xml"/><Relationship Id="rId4" Type="http://schemas.openxmlformats.org/officeDocument/2006/relationships/image" Target="../media/image66.gif"/></Relationships>
</file>

<file path=ppt/slides/_rels/slide52.xml.rels><?xml version="1.0" encoding="UTF-8" standalone="yes"?>
<Relationships xmlns="http://schemas.openxmlformats.org/package/2006/relationships"><Relationship Id="rId3" Type="http://schemas.openxmlformats.org/officeDocument/2006/relationships/hyperlink" Target="http://www.frasesfrases.es/" TargetMode="External"/><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0.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71.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72.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dancer-at-carnival-in-rio.jpg"/>
          <p:cNvPicPr>
            <a:picLocks noChangeAspect="1"/>
          </p:cNvPicPr>
          <p:nvPr/>
        </p:nvPicPr>
        <p:blipFill>
          <a:blip r:embed="rId3">
            <a:lum contras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64706"/>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ancer-at-carnival-in-rio.jpg"/>
          <p:cNvPicPr>
            <a:picLocks noChangeAspect="1"/>
          </p:cNvPicPr>
          <p:nvPr/>
        </p:nvPicPr>
        <p:blipFill>
          <a:blip r:embed="rId3">
            <a:lum contrast="10000"/>
          </a:blip>
          <a:stretch>
            <a:fillRect/>
          </a:stretch>
        </p:blipFill>
        <p:spPr>
          <a:xfrm>
            <a:off x="0" y="0"/>
            <a:ext cx="9143999" cy="6864496"/>
          </a:xfrm>
          <a:prstGeom prst="rect">
            <a:avLst/>
          </a:prstGeom>
          <a:scene3d>
            <a:camera prst="orthographicFront"/>
            <a:lightRig rig="threePt" dir="t"/>
          </a:scene3d>
          <a:sp3d>
            <a:bevelT w="152400" h="50800" prst="softRound"/>
          </a:sp3d>
        </p:spPr>
      </p:pic>
      <p:sp>
        <p:nvSpPr>
          <p:cNvPr id="7" name="6 CuadroTexto"/>
          <p:cNvSpPr txBox="1"/>
          <p:nvPr/>
        </p:nvSpPr>
        <p:spPr>
          <a:xfrm>
            <a:off x="0" y="785794"/>
            <a:ext cx="4286280" cy="2862322"/>
          </a:xfrm>
          <a:prstGeom prst="rect">
            <a:avLst/>
          </a:prstGeom>
          <a:noFill/>
        </p:spPr>
        <p:txBody>
          <a:bodyPr wrap="square" rtlCol="0">
            <a:spAutoFit/>
            <a:scene3d>
              <a:camera prst="orthographicFront"/>
              <a:lightRig rig="threePt" dir="t"/>
            </a:scene3d>
            <a:sp3d extrusionH="57150">
              <a:bevelT h="25400" prst="softRound"/>
            </a:sp3d>
          </a:bodyPr>
          <a:lstStyle/>
          <a:p>
            <a:r>
              <a:rPr lang="es-ES" sz="6000" b="1" dirty="0" smtClean="0">
                <a:ln w="57150">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Vivian" pitchFamily="2" charset="0"/>
              </a:rPr>
              <a:t>Carnaval</a:t>
            </a:r>
          </a:p>
          <a:p>
            <a:r>
              <a:rPr lang="es-ES" sz="6000" b="1" dirty="0" smtClean="0">
                <a:ln w="57150">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Vivian" pitchFamily="2" charset="0"/>
              </a:rPr>
              <a:t> de Río</a:t>
            </a:r>
          </a:p>
          <a:p>
            <a:r>
              <a:rPr lang="es-ES" sz="6000" b="1" dirty="0" smtClean="0">
                <a:ln w="57150">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Vivian" pitchFamily="2" charset="0"/>
              </a:rPr>
              <a:t>  </a:t>
            </a:r>
            <a:endParaRPr lang="es-ES" sz="6000" b="1" dirty="0">
              <a:ln w="57150">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Vivian" pitchFamily="2" charset="0"/>
            </a:endParaRPr>
          </a:p>
        </p:txBody>
      </p:sp>
    </p:spTree>
  </p:cSld>
  <p:clrMapOvr>
    <a:masterClrMapping/>
  </p:clrMapOvr>
  <p:transition advTm="16000">
    <p:sndAc>
      <p:stSnd>
        <p:snd r:embed="rId2" name="carnaval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17"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
                                          </p:val>
                                        </p:tav>
                                        <p:tav tm="100000">
                                          <p:val>
                                            <p:strVal val="#ppt_x"/>
                                          </p:val>
                                        </p:tav>
                                      </p:tavLst>
                                    </p:anim>
                                    <p:anim calcmode="lin" valueType="num">
                                      <p:cBhvr>
                                        <p:cTn id="19" dur="2000" fill="hold"/>
                                        <p:tgtEl>
                                          <p:spTgt spid="7"/>
                                        </p:tgtEl>
                                        <p:attrNameLst>
                                          <p:attrName>ppt_y</p:attrName>
                                        </p:attrNameLst>
                                      </p:cBhvr>
                                      <p:tavLst>
                                        <p:tav tm="0">
                                          <p:val>
                                            <p:strVal val="#ppt_y-#ppt_h/2"/>
                                          </p:val>
                                        </p:tav>
                                        <p:tav tm="100000">
                                          <p:val>
                                            <p:strVal val="#ppt_y"/>
                                          </p:val>
                                        </p:tav>
                                      </p:tavLst>
                                    </p:anim>
                                    <p:anim calcmode="lin" valueType="num">
                                      <p:cBhvr>
                                        <p:cTn id="20" dur="2000" fill="hold"/>
                                        <p:tgtEl>
                                          <p:spTgt spid="7"/>
                                        </p:tgtEl>
                                        <p:attrNameLst>
                                          <p:attrName>ppt_w</p:attrName>
                                        </p:attrNameLst>
                                      </p:cBhvr>
                                      <p:tavLst>
                                        <p:tav tm="0">
                                          <p:val>
                                            <p:strVal val="#ppt_w"/>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8265.jpg"/>
          <p:cNvPicPr>
            <a:picLocks noChangeAspect="1"/>
          </p:cNvPicPr>
          <p:nvPr/>
        </p:nvPicPr>
        <p:blipFill>
          <a:blip r:embed="rId2"/>
          <a:stretch>
            <a:fillRect/>
          </a:stretch>
        </p:blipFill>
        <p:spPr>
          <a:xfrm>
            <a:off x="4327387" y="0"/>
            <a:ext cx="4816613" cy="6858000"/>
          </a:xfrm>
          <a:prstGeom prst="rect">
            <a:avLst/>
          </a:prstGeom>
        </p:spPr>
      </p:pic>
      <p:pic>
        <p:nvPicPr>
          <p:cNvPr id="5" name="4 Imagen" descr="758262.jpg"/>
          <p:cNvPicPr>
            <a:picLocks noChangeAspect="1"/>
          </p:cNvPicPr>
          <p:nvPr/>
        </p:nvPicPr>
        <p:blipFill>
          <a:blip r:embed="rId3"/>
          <a:stretch>
            <a:fillRect/>
          </a:stretch>
        </p:blipFill>
        <p:spPr>
          <a:xfrm>
            <a:off x="0" y="0"/>
            <a:ext cx="4214809" cy="6858000"/>
          </a:xfrm>
          <a:prstGeom prst="rect">
            <a:avLst/>
          </a:prstGeom>
        </p:spPr>
      </p:pic>
      <p:sp>
        <p:nvSpPr>
          <p:cNvPr id="6" name="5 Rectángulo"/>
          <p:cNvSpPr/>
          <p:nvPr/>
        </p:nvSpPr>
        <p:spPr>
          <a:xfrm>
            <a:off x="0" y="0"/>
            <a:ext cx="4214810" cy="6858000"/>
          </a:xfrm>
          <a:prstGeom prst="rect">
            <a:avLst/>
          </a:prstGeom>
          <a:solidFill>
            <a:srgbClr val="FFFF00">
              <a:alpha val="5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4214810" y="0"/>
            <a:ext cx="4929190" cy="6858000"/>
          </a:xfrm>
          <a:prstGeom prst="rect">
            <a:avLst/>
          </a:prstGeom>
          <a:solidFill>
            <a:srgbClr val="FFFF00">
              <a:alpha val="5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80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FF00"/>
          </a:solidFill>
        </p:spPr>
        <p:txBody>
          <a:bodyPr/>
          <a:lstStyle/>
          <a:p>
            <a:endParaRPr lang="es-ES" dirty="0"/>
          </a:p>
        </p:txBody>
      </p:sp>
      <p:pic>
        <p:nvPicPr>
          <p:cNvPr id="4" name="3 Imagen" descr="22918-carniva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5568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2918-carnival.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65069_0.jpg"/>
          <p:cNvPicPr>
            <a:picLocks noChangeAspect="1"/>
          </p:cNvPicPr>
          <p:nvPr/>
        </p:nvPicPr>
        <p:blipFill>
          <a:blip r:embed="rId2"/>
          <a:stretch>
            <a:fillRect/>
          </a:stretch>
        </p:blipFill>
        <p:spPr>
          <a:xfrm>
            <a:off x="22661" y="0"/>
            <a:ext cx="9121339" cy="6858000"/>
          </a:xfrm>
          <a:prstGeom prst="rect">
            <a:avLst/>
          </a:prstGeom>
        </p:spPr>
      </p:pic>
      <p:sp>
        <p:nvSpPr>
          <p:cNvPr id="5" name="4 Rectángulo"/>
          <p:cNvSpPr/>
          <p:nvPr/>
        </p:nvSpPr>
        <p:spPr>
          <a:xfrm>
            <a:off x="0" y="0"/>
            <a:ext cx="9144000" cy="6858000"/>
          </a:xfrm>
          <a:prstGeom prst="rect">
            <a:avLst/>
          </a:prstGeom>
          <a:solidFill>
            <a:srgbClr val="FF33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65069_0.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305525.jpg"/>
          <p:cNvPicPr>
            <a:picLocks noChangeAspect="1"/>
          </p:cNvPicPr>
          <p:nvPr/>
        </p:nvPicPr>
        <p:blipFill>
          <a:blip r:embed="rId3"/>
          <a:stretch>
            <a:fillRect/>
          </a:stretch>
        </p:blipFill>
        <p:spPr>
          <a:xfrm>
            <a:off x="0" y="0"/>
            <a:ext cx="4786314" cy="6858000"/>
          </a:xfrm>
          <a:prstGeom prst="rect">
            <a:avLst/>
          </a:prstGeom>
        </p:spPr>
      </p:pic>
      <p:pic>
        <p:nvPicPr>
          <p:cNvPr id="5" name="4 Imagen" descr="c96fefafe0af60a3564e1dce4caaeea5.jpg"/>
          <p:cNvPicPr>
            <a:picLocks noChangeAspect="1"/>
          </p:cNvPicPr>
          <p:nvPr/>
        </p:nvPicPr>
        <p:blipFill>
          <a:blip r:embed="rId4"/>
          <a:stretch>
            <a:fillRect/>
          </a:stretch>
        </p:blipFill>
        <p:spPr>
          <a:xfrm>
            <a:off x="4786314" y="0"/>
            <a:ext cx="5286380" cy="6858000"/>
          </a:xfrm>
          <a:prstGeom prst="rect">
            <a:avLst/>
          </a:prstGeom>
        </p:spPr>
      </p:pic>
      <p:sp>
        <p:nvSpPr>
          <p:cNvPr id="6" name="5 Rectángulo"/>
          <p:cNvSpPr/>
          <p:nvPr/>
        </p:nvSpPr>
        <p:spPr>
          <a:xfrm>
            <a:off x="0" y="0"/>
            <a:ext cx="4786314" cy="6858000"/>
          </a:xfrm>
          <a:prstGeom prst="rect">
            <a:avLst/>
          </a:prstGeom>
          <a:solidFill>
            <a:srgbClr val="FF3300">
              <a:alpha val="5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4786314" y="0"/>
            <a:ext cx="5348326" cy="6858000"/>
          </a:xfrm>
          <a:prstGeom prst="rect">
            <a:avLst/>
          </a:prstGeom>
          <a:solidFill>
            <a:srgbClr val="FF3300">
              <a:alpha val="5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7" presetClass="exit" presetSubtype="4"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1+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ppt_x"/>
                                          </p:val>
                                        </p:tav>
                                        <p:tav tm="100000">
                                          <p:val>
                                            <p:strVal val="#ppt_x"/>
                                          </p:val>
                                        </p:tav>
                                      </p:tavLst>
                                    </p:anim>
                                    <p:anim calcmode="lin" valueType="num">
                                      <p:cBhvr additive="base">
                                        <p:cTn id="16" dur="5000" fill="hold"/>
                                        <p:tgtEl>
                                          <p:spTgt spid="4"/>
                                        </p:tgtEl>
                                        <p:attrNameLst>
                                          <p:attrName>ppt_y</p:attrName>
                                        </p:attrNameLst>
                                      </p:cBhvr>
                                      <p:tavLst>
                                        <p:tav tm="0">
                                          <p:val>
                                            <p:strVal val="1+#ppt_h/2"/>
                                          </p:val>
                                        </p:tav>
                                        <p:tav tm="100000">
                                          <p:val>
                                            <p:strVal val="#ppt_y"/>
                                          </p:val>
                                        </p:tav>
                                      </p:tavLst>
                                    </p:anim>
                                  </p:childTnLst>
                                </p:cTn>
                              </p:par>
                              <p:par>
                                <p:cTn id="17" presetID="7"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io_038.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CF3DC5">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rio_03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59315335_4e2890eacf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259315335_4e2890eac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17124279_d8085d2619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C459">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517124279_d8085d2619_b.jpg"/>
          <p:cNvPicPr>
            <a:picLocks noChangeAspect="1"/>
          </p:cNvPicPr>
          <p:nvPr/>
        </p:nvPicPr>
        <p:blipFill>
          <a:blip r:embed="rId2"/>
          <a:stretch>
            <a:fillRect/>
          </a:stretch>
        </p:blipFill>
        <p:spPr>
          <a:xfrm>
            <a:off x="-7237" y="0"/>
            <a:ext cx="9151237"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08418534_71cd492e29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3308418534_71cd492e29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11947943_6ea2a7f0d8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2BB1E1">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3311947943_6ea2a7f0d8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5875794_6e726c03f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355875794_6e726c03f4_b.jpg"/>
          <p:cNvPicPr>
            <a:picLocks noChangeAspect="1"/>
          </p:cNvPicPr>
          <p:nvPr/>
        </p:nvPicPr>
        <p:blipFill>
          <a:blip r:embed="rId2"/>
          <a:stretch>
            <a:fillRect/>
          </a:stretch>
        </p:blipFill>
        <p:spPr>
          <a:xfrm>
            <a:off x="0" y="0"/>
            <a:ext cx="9107984"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6000"/>
                                        <p:tgtEl>
                                          <p:spTgt spid="6"/>
                                        </p:tgtEl>
                                      </p:cBhvr>
                                    </p:animEffect>
                                    <p:set>
                                      <p:cBhvr>
                                        <p:cTn id="7" dur="1" fill="hold">
                                          <p:stCondLst>
                                            <p:cond delay="5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5909516_95ecca385b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C459">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355909516_95ecca385b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4374573662_cc94cf389a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374573662_cc94cf389a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3399"/>
          </a:solidFill>
        </p:spPr>
        <p:txBody>
          <a:bodyPr/>
          <a:lstStyle/>
          <a:p>
            <a:endParaRPr lang="es-ES" dirty="0"/>
          </a:p>
        </p:txBody>
      </p:sp>
      <p:pic>
        <p:nvPicPr>
          <p:cNvPr id="4" name="3 Marcador de contenido" descr="CarnavalRioDosSab-10.jpg"/>
          <p:cNvPicPr>
            <a:picLocks noGrp="1" noChangeAspect="1"/>
          </p:cNvPicPr>
          <p:nvPr>
            <p:ph idx="1"/>
          </p:nvPr>
        </p:nvPicPr>
        <p:blipFill>
          <a:blip r:embed="rId2"/>
          <a:stretch>
            <a:fillRect/>
          </a:stretch>
        </p:blipFill>
        <p:spPr>
          <a:xfrm>
            <a:off x="-66861" y="0"/>
            <a:ext cx="9210861" cy="6858000"/>
          </a:xfrm>
        </p:spPr>
      </p:pic>
      <p:sp>
        <p:nvSpPr>
          <p:cNvPr id="5" name="4 Rectángulo"/>
          <p:cNvSpPr/>
          <p:nvPr/>
        </p:nvSpPr>
        <p:spPr>
          <a:xfrm>
            <a:off x="0" y="0"/>
            <a:ext cx="9144000" cy="6858000"/>
          </a:xfrm>
          <a:prstGeom prst="rect">
            <a:avLst/>
          </a:prstGeom>
          <a:solidFill>
            <a:srgbClr val="003399">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CarnavalRioDosSab-10.jpg"/>
          <p:cNvPicPr>
            <a:picLocks noChangeAspect="1"/>
          </p:cNvPicPr>
          <p:nvPr/>
        </p:nvPicPr>
        <p:blipFill>
          <a:blip r:embed="rId2"/>
          <a:stretch>
            <a:fillRect/>
          </a:stretch>
        </p:blipFill>
        <p:spPr>
          <a:xfrm>
            <a:off x="0" y="0"/>
            <a:ext cx="9097168"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a:scene3d>
            <a:camera prst="orthographicFront"/>
            <a:lightRig rig="threePt" dir="t"/>
          </a:scene3d>
          <a:sp3d>
            <a:bevelT w="152400" h="50800" prst="softRound"/>
          </a:sp3d>
        </p:spPr>
        <p:txBody>
          <a:bodyPr/>
          <a:lstStyle/>
          <a:p>
            <a:endParaRPr lang="es-ES" dirty="0"/>
          </a:p>
        </p:txBody>
      </p:sp>
      <p:pic>
        <p:nvPicPr>
          <p:cNvPr id="4" name="3 Imagen" descr="Carnaval-de-RIo.jpg"/>
          <p:cNvPicPr>
            <a:picLocks noChangeAspect="1"/>
          </p:cNvPicPr>
          <p:nvPr/>
        </p:nvPicPr>
        <p:blipFill>
          <a:blip r:embed="rId2"/>
          <a:stretch>
            <a:fillRect/>
          </a:stretch>
        </p:blipFill>
        <p:spPr>
          <a:xfrm>
            <a:off x="571472" y="0"/>
            <a:ext cx="8001024" cy="6858000"/>
          </a:xfrm>
          <a:prstGeom prst="rect">
            <a:avLst/>
          </a:prstGeom>
        </p:spPr>
      </p:pic>
      <p:sp>
        <p:nvSpPr>
          <p:cNvPr id="5" name="4 Rectángulo"/>
          <p:cNvSpPr/>
          <p:nvPr/>
        </p:nvSpPr>
        <p:spPr>
          <a:xfrm>
            <a:off x="571472" y="0"/>
            <a:ext cx="8001056" cy="6858000"/>
          </a:xfrm>
          <a:prstGeom prst="rect">
            <a:avLst/>
          </a:prstGeom>
          <a:solidFill>
            <a:schemeClr val="tx2">
              <a:lumMod val="2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naval-de-RIo.jpg"/>
          <p:cNvPicPr>
            <a:picLocks noChangeAspect="1"/>
          </p:cNvPicPr>
          <p:nvPr/>
        </p:nvPicPr>
        <p:blipFill>
          <a:blip r:embed="rId2"/>
          <a:stretch>
            <a:fillRect/>
          </a:stretch>
        </p:blipFill>
        <p:spPr>
          <a:xfrm>
            <a:off x="571472" y="0"/>
            <a:ext cx="7929618"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a:scene3d>
            <a:camera prst="orthographicFront"/>
            <a:lightRig rig="threePt" dir="t"/>
          </a:scene3d>
          <a:sp3d>
            <a:bevelT prst="angle"/>
          </a:sp3d>
        </p:spPr>
        <p:txBody>
          <a:bodyPr/>
          <a:lstStyle/>
          <a:p>
            <a:endParaRPr lang="es-ES" dirty="0"/>
          </a:p>
        </p:txBody>
      </p:sp>
      <p:pic>
        <p:nvPicPr>
          <p:cNvPr id="4" name="3 Imagen" descr="APTOPIX_Brazil_Carnival_XFD110.jpg"/>
          <p:cNvPicPr>
            <a:picLocks noChangeAspect="1"/>
          </p:cNvPicPr>
          <p:nvPr/>
        </p:nvPicPr>
        <p:blipFill>
          <a:blip r:embed="rId2"/>
          <a:stretch>
            <a:fillRect/>
          </a:stretch>
        </p:blipFill>
        <p:spPr>
          <a:xfrm>
            <a:off x="0" y="571480"/>
            <a:ext cx="9144000" cy="5643578"/>
          </a:xfrm>
          <a:prstGeom prst="rect">
            <a:avLst/>
          </a:prstGeom>
        </p:spPr>
      </p:pic>
      <p:sp>
        <p:nvSpPr>
          <p:cNvPr id="5" name="4 Rectángulo"/>
          <p:cNvSpPr/>
          <p:nvPr/>
        </p:nvSpPr>
        <p:spPr>
          <a:xfrm>
            <a:off x="0" y="571480"/>
            <a:ext cx="9144000" cy="5572164"/>
          </a:xfrm>
          <a:prstGeom prst="rect">
            <a:avLst/>
          </a:prstGeom>
          <a:solidFill>
            <a:srgbClr val="FFC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PTOPIX_Brazil_Carnival_XFD110.jpg"/>
          <p:cNvPicPr>
            <a:picLocks noChangeAspect="1"/>
          </p:cNvPicPr>
          <p:nvPr/>
        </p:nvPicPr>
        <p:blipFill>
          <a:blip r:embed="rId2"/>
          <a:stretch>
            <a:fillRect/>
          </a:stretch>
        </p:blipFill>
        <p:spPr>
          <a:xfrm>
            <a:off x="0" y="571480"/>
            <a:ext cx="9144000" cy="5643578"/>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90883853_1a.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1290883853_1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11_2213228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11_22132281.jpg"/>
          <p:cNvPicPr>
            <a:picLocks noChangeAspect="1"/>
          </p:cNvPicPr>
          <p:nvPr/>
        </p:nvPicPr>
        <p:blipFill>
          <a:blip r:embed="rId2"/>
          <a:stretch>
            <a:fillRect/>
          </a:stretch>
        </p:blipFill>
        <p:spPr>
          <a:xfrm>
            <a:off x="0" y="0"/>
            <a:ext cx="9144000" cy="6858001"/>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25_22156237.jpg"/>
          <p:cNvPicPr>
            <a:picLocks noChangeAspect="1"/>
          </p:cNvPicPr>
          <p:nvPr/>
        </p:nvPicPr>
        <p:blipFill>
          <a:blip r:embed="rId2" cstate="print"/>
          <a:stretch>
            <a:fillRect/>
          </a:stretch>
        </p:blipFill>
        <p:spPr>
          <a:xfrm flipH="1" flipV="1">
            <a:off x="-1071602" y="6485205"/>
            <a:ext cx="71438" cy="46759"/>
          </a:xfrm>
          <a:prstGeom prst="rect">
            <a:avLst/>
          </a:prstGeom>
        </p:spPr>
      </p:pic>
      <p:pic>
        <p:nvPicPr>
          <p:cNvPr id="5" name="4 Imagen" descr="CarnavalBrasil2010-18.jpg"/>
          <p:cNvPicPr>
            <a:picLocks noChangeAspect="1"/>
          </p:cNvPicPr>
          <p:nvPr/>
        </p:nvPicPr>
        <p:blipFill>
          <a:blip r:embed="rId3"/>
          <a:stretch>
            <a:fillRect/>
          </a:stretch>
        </p:blipFill>
        <p:spPr>
          <a:xfrm>
            <a:off x="0" y="0"/>
            <a:ext cx="4429124" cy="6864864"/>
          </a:xfrm>
          <a:prstGeom prst="rect">
            <a:avLst/>
          </a:prstGeom>
        </p:spPr>
      </p:pic>
      <p:pic>
        <p:nvPicPr>
          <p:cNvPr id="6" name="5 Imagen" descr="carnavales+fotos+mujeres+naked.jpg"/>
          <p:cNvPicPr>
            <a:picLocks noChangeAspect="1"/>
          </p:cNvPicPr>
          <p:nvPr/>
        </p:nvPicPr>
        <p:blipFill>
          <a:blip r:embed="rId4"/>
          <a:stretch>
            <a:fillRect/>
          </a:stretch>
        </p:blipFill>
        <p:spPr>
          <a:xfrm>
            <a:off x="4566285" y="0"/>
            <a:ext cx="4577715" cy="6858000"/>
          </a:xfrm>
          <a:prstGeom prst="rect">
            <a:avLst/>
          </a:prstGeom>
        </p:spPr>
      </p:pic>
      <p:sp>
        <p:nvSpPr>
          <p:cNvPr id="7" name="6 Rectángulo"/>
          <p:cNvSpPr/>
          <p:nvPr/>
        </p:nvSpPr>
        <p:spPr>
          <a:xfrm>
            <a:off x="0" y="0"/>
            <a:ext cx="4429124" cy="6858000"/>
          </a:xfrm>
          <a:prstGeom prst="rect">
            <a:avLst/>
          </a:prstGeom>
          <a:solidFill>
            <a:srgbClr val="996633">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4572000" y="0"/>
            <a:ext cx="4572000" cy="6858000"/>
          </a:xfrm>
          <a:prstGeom prst="rect">
            <a:avLst/>
          </a:prstGeom>
          <a:solidFill>
            <a:srgbClr val="996633">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7"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0" fill="hold"/>
                                        <p:tgtEl>
                                          <p:spTgt spid="5"/>
                                        </p:tgtEl>
                                        <p:attrNameLst>
                                          <p:attrName>ppt_x</p:attrName>
                                        </p:attrNameLst>
                                      </p:cBhvr>
                                      <p:tavLst>
                                        <p:tav tm="0">
                                          <p:val>
                                            <p:strVal val="0-#ppt_w/2"/>
                                          </p:val>
                                        </p:tav>
                                        <p:tav tm="100000">
                                          <p:val>
                                            <p:strVal val="#ppt_x"/>
                                          </p:val>
                                        </p:tav>
                                      </p:tavLst>
                                    </p:anim>
                                    <p:anim calcmode="lin" valueType="num">
                                      <p:cBhvr additive="base">
                                        <p:cTn id="14" dur="5000" fill="hold"/>
                                        <p:tgtEl>
                                          <p:spTgt spid="5"/>
                                        </p:tgtEl>
                                        <p:attrNameLst>
                                          <p:attrName>ppt_y</p:attrName>
                                        </p:attrNameLst>
                                      </p:cBhvr>
                                      <p:tavLst>
                                        <p:tav tm="0">
                                          <p:val>
                                            <p:strVal val="#ppt_y"/>
                                          </p:val>
                                        </p:tav>
                                        <p:tav tm="100000">
                                          <p:val>
                                            <p:strVal val="#ppt_y"/>
                                          </p:val>
                                        </p:tav>
                                      </p:tavLst>
                                    </p:anim>
                                  </p:childTnLst>
                                </p:cTn>
                              </p:par>
                              <p:par>
                                <p:cTn id="15" presetID="7"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1+#ppt_w/2"/>
                                          </p:val>
                                        </p:tav>
                                        <p:tav tm="100000">
                                          <p:val>
                                            <p:strVal val="#ppt_x"/>
                                          </p:val>
                                        </p:tav>
                                      </p:tavLst>
                                    </p:anim>
                                    <p:anim calcmode="lin" valueType="num">
                                      <p:cBhvr additive="base">
                                        <p:cTn id="18"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c30_2216324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30_2216324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75000"/>
            </a:schemeClr>
          </a:solidFill>
        </p:spPr>
        <p:txBody>
          <a:bodyPr/>
          <a:lstStyle/>
          <a:p>
            <a:endParaRPr lang="es-ES" dirty="0"/>
          </a:p>
        </p:txBody>
      </p:sp>
      <p:pic>
        <p:nvPicPr>
          <p:cNvPr id="4" name="3 Imagen" descr="carnaval_de_rio.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1780A5">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naval_de_rio.jpg"/>
          <p:cNvPicPr>
            <a:picLocks noChangeAspect="1"/>
          </p:cNvPicPr>
          <p:nvPr/>
        </p:nvPicPr>
        <p:blipFill>
          <a:blip r:embed="rId2"/>
          <a:stretch>
            <a:fillRect/>
          </a:stretch>
        </p:blipFill>
        <p:spPr>
          <a:xfrm>
            <a:off x="0" y="0"/>
            <a:ext cx="9144001"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c31_22159481.jpg"/>
          <p:cNvPicPr>
            <a:picLocks noChangeAspect="1"/>
          </p:cNvPicPr>
          <p:nvPr/>
        </p:nvPicPr>
        <p:blipFill>
          <a:blip r:embed="rId2"/>
          <a:stretch>
            <a:fillRect/>
          </a:stretch>
        </p:blipFill>
        <p:spPr>
          <a:xfrm>
            <a:off x="0" y="0"/>
            <a:ext cx="9200312" cy="6858000"/>
          </a:xfrm>
          <a:prstGeom prst="rect">
            <a:avLst/>
          </a:prstGeom>
        </p:spPr>
      </p:pic>
      <p:sp>
        <p:nvSpPr>
          <p:cNvPr id="5" name="4 Rectángulo"/>
          <p:cNvSpPr/>
          <p:nvPr/>
        </p:nvSpPr>
        <p:spPr>
          <a:xfrm>
            <a:off x="0" y="0"/>
            <a:ext cx="9144000" cy="6858000"/>
          </a:xfrm>
          <a:prstGeom prst="rect">
            <a:avLst/>
          </a:prstGeom>
          <a:solidFill>
            <a:srgbClr val="CF3DC5">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31_22159481.jpg"/>
          <p:cNvPicPr>
            <a:picLocks noChangeAspect="1"/>
          </p:cNvPicPr>
          <p:nvPr/>
        </p:nvPicPr>
        <p:blipFill>
          <a:blip r:embed="rId2"/>
          <a:stretch>
            <a:fillRect/>
          </a:stretch>
        </p:blipFill>
        <p:spPr>
          <a:xfrm>
            <a:off x="0" y="0"/>
            <a:ext cx="9200312" cy="68580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32_22163671.jpg"/>
          <p:cNvPicPr>
            <a:picLocks noChangeAspect="1"/>
          </p:cNvPicPr>
          <p:nvPr/>
        </p:nvPicPr>
        <p:blipFill>
          <a:blip r:embed="rId2"/>
          <a:stretch>
            <a:fillRect/>
          </a:stretch>
        </p:blipFill>
        <p:spPr>
          <a:xfrm>
            <a:off x="-1" y="0"/>
            <a:ext cx="9155785" cy="6858000"/>
          </a:xfrm>
          <a:prstGeom prst="rect">
            <a:avLst/>
          </a:prstGeom>
        </p:spPr>
      </p:pic>
      <p:sp>
        <p:nvSpPr>
          <p:cNvPr id="5" name="4 Rectángulo"/>
          <p:cNvSpPr/>
          <p:nvPr/>
        </p:nvSpPr>
        <p:spPr>
          <a:xfrm>
            <a:off x="0" y="0"/>
            <a:ext cx="9144000" cy="6858000"/>
          </a:xfrm>
          <a:prstGeom prst="rect">
            <a:avLst/>
          </a:prstGeom>
          <a:solidFill>
            <a:schemeClr val="accent6">
              <a:lumMod val="75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32_22163671.jpg"/>
          <p:cNvPicPr>
            <a:picLocks noChangeAspect="1"/>
          </p:cNvPicPr>
          <p:nvPr/>
        </p:nvPicPr>
        <p:blipFill>
          <a:blip r:embed="rId2"/>
          <a:stretch>
            <a:fillRect/>
          </a:stretch>
        </p:blipFill>
        <p:spPr>
          <a:xfrm>
            <a:off x="0" y="0"/>
            <a:ext cx="9155785"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carnaval-rio-10.jpg"/>
          <p:cNvPicPr>
            <a:picLocks noChangeAspect="1"/>
          </p:cNvPicPr>
          <p:nvPr/>
        </p:nvPicPr>
        <p:blipFill>
          <a:blip r:embed="rId3"/>
          <a:stretch>
            <a:fillRect/>
          </a:stretch>
        </p:blipFill>
        <p:spPr>
          <a:xfrm>
            <a:off x="4344000" y="0"/>
            <a:ext cx="4800000" cy="6858000"/>
          </a:xfrm>
          <a:prstGeom prst="rect">
            <a:avLst/>
          </a:prstGeom>
        </p:spPr>
      </p:pic>
      <p:pic>
        <p:nvPicPr>
          <p:cNvPr id="5" name="4 Imagen" descr="fotos-carnaval-rio-13.jpg"/>
          <p:cNvPicPr>
            <a:picLocks noChangeAspect="1"/>
          </p:cNvPicPr>
          <p:nvPr/>
        </p:nvPicPr>
        <p:blipFill>
          <a:blip r:embed="rId4"/>
          <a:stretch>
            <a:fillRect/>
          </a:stretch>
        </p:blipFill>
        <p:spPr>
          <a:xfrm>
            <a:off x="-285784" y="0"/>
            <a:ext cx="4572032" cy="6858000"/>
          </a:xfrm>
          <a:prstGeom prst="rect">
            <a:avLst/>
          </a:prstGeom>
        </p:spPr>
      </p:pic>
      <p:sp>
        <p:nvSpPr>
          <p:cNvPr id="6" name="5 Rectángulo"/>
          <p:cNvSpPr/>
          <p:nvPr/>
        </p:nvSpPr>
        <p:spPr>
          <a:xfrm>
            <a:off x="-357222" y="0"/>
            <a:ext cx="4643438" cy="6858000"/>
          </a:xfrm>
          <a:prstGeom prst="rect">
            <a:avLst/>
          </a:prstGeom>
          <a:solidFill>
            <a:srgbClr val="FF0000">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357686" y="0"/>
            <a:ext cx="4786314" cy="6858000"/>
          </a:xfrm>
          <a:prstGeom prst="rect">
            <a:avLst/>
          </a:prstGeom>
          <a:solidFill>
            <a:srgbClr val="FF0000">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sndAc>
      <p:stSnd>
        <p:snd r:embed="rId2" name="carnaval 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7" presetClass="exit" presetSubtype="4"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1+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ppt_x"/>
                                          </p:val>
                                        </p:tav>
                                        <p:tav tm="100000">
                                          <p:val>
                                            <p:strVal val="#ppt_x"/>
                                          </p:val>
                                        </p:tav>
                                      </p:tavLst>
                                    </p:anim>
                                    <p:anim calcmode="lin" valueType="num">
                                      <p:cBhvr additive="base">
                                        <p:cTn id="16" dur="5000" fill="hold"/>
                                        <p:tgtEl>
                                          <p:spTgt spid="5"/>
                                        </p:tgtEl>
                                        <p:attrNameLst>
                                          <p:attrName>ppt_y</p:attrName>
                                        </p:attrNameLst>
                                      </p:cBhvr>
                                      <p:tavLst>
                                        <p:tav tm="0">
                                          <p:val>
                                            <p:strVal val="1+#ppt_h/2"/>
                                          </p:val>
                                        </p:tav>
                                        <p:tav tm="100000">
                                          <p:val>
                                            <p:strVal val="#ppt_y"/>
                                          </p:val>
                                        </p:tav>
                                      </p:tavLst>
                                    </p:anim>
                                  </p:childTnLst>
                                </p:cTn>
                              </p:par>
                              <p:par>
                                <p:cTn id="17" presetID="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0" fill="hold"/>
                                        <p:tgtEl>
                                          <p:spTgt spid="4"/>
                                        </p:tgtEl>
                                        <p:attrNameLst>
                                          <p:attrName>ppt_x</p:attrName>
                                        </p:attrNameLst>
                                      </p:cBhvr>
                                      <p:tavLst>
                                        <p:tav tm="0">
                                          <p:val>
                                            <p:strVal val="#ppt_x"/>
                                          </p:val>
                                        </p:tav>
                                        <p:tav tm="100000">
                                          <p:val>
                                            <p:strVal val="#ppt_x"/>
                                          </p:val>
                                        </p:tav>
                                      </p:tavLst>
                                    </p:anim>
                                    <p:anim calcmode="lin" valueType="num">
                                      <p:cBhvr additive="base">
                                        <p:cTn id="20"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naval-_459a86.JPG"/>
          <p:cNvPicPr>
            <a:picLocks noChangeAspect="1"/>
          </p:cNvPicPr>
          <p:nvPr/>
        </p:nvPicPr>
        <p:blipFill>
          <a:blip r:embed="rId2"/>
          <a:stretch>
            <a:fillRect/>
          </a:stretch>
        </p:blipFill>
        <p:spPr>
          <a:xfrm>
            <a:off x="0" y="0"/>
            <a:ext cx="9103864" cy="6858000"/>
          </a:xfrm>
          <a:prstGeom prst="rect">
            <a:avLst/>
          </a:prstGeom>
        </p:spPr>
      </p:pic>
      <p:sp>
        <p:nvSpPr>
          <p:cNvPr id="5" name="4 Rectángulo"/>
          <p:cNvSpPr/>
          <p:nvPr/>
        </p:nvSpPr>
        <p:spPr>
          <a:xfrm>
            <a:off x="0" y="0"/>
            <a:ext cx="9144000" cy="6858000"/>
          </a:xfrm>
          <a:prstGeom prst="rect">
            <a:avLst/>
          </a:prstGeom>
          <a:solidFill>
            <a:schemeClr val="accent6">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naval-_459a86.JPG"/>
          <p:cNvPicPr>
            <a:picLocks noChangeAspect="1"/>
          </p:cNvPicPr>
          <p:nvPr/>
        </p:nvPicPr>
        <p:blipFill>
          <a:blip r:embed="rId2"/>
          <a:stretch>
            <a:fillRect/>
          </a:stretch>
        </p:blipFill>
        <p:spPr>
          <a:xfrm>
            <a:off x="40136" y="0"/>
            <a:ext cx="9103864"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navalRioDosSab-6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navalRioDosSab-6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carnaval-rio-08.jpg"/>
          <p:cNvPicPr>
            <a:picLocks noChangeAspect="1"/>
          </p:cNvPicPr>
          <p:nvPr/>
        </p:nvPicPr>
        <p:blipFill>
          <a:blip r:embed="rId2"/>
          <a:stretch>
            <a:fillRect/>
          </a:stretch>
        </p:blipFill>
        <p:spPr>
          <a:xfrm>
            <a:off x="0" y="0"/>
            <a:ext cx="4429124" cy="6858000"/>
          </a:xfrm>
          <a:prstGeom prst="rect">
            <a:avLst/>
          </a:prstGeom>
        </p:spPr>
      </p:pic>
      <p:pic>
        <p:nvPicPr>
          <p:cNvPr id="5" name="4 Imagen" descr="Carnival-Rio_Carnival.jpg"/>
          <p:cNvPicPr>
            <a:picLocks noChangeAspect="1"/>
          </p:cNvPicPr>
          <p:nvPr/>
        </p:nvPicPr>
        <p:blipFill>
          <a:blip r:embed="rId3"/>
          <a:stretch>
            <a:fillRect/>
          </a:stretch>
        </p:blipFill>
        <p:spPr>
          <a:xfrm>
            <a:off x="4714876" y="0"/>
            <a:ext cx="4429124" cy="6858000"/>
          </a:xfrm>
          <a:prstGeom prst="rect">
            <a:avLst/>
          </a:prstGeom>
        </p:spPr>
      </p:pic>
      <p:sp>
        <p:nvSpPr>
          <p:cNvPr id="6" name="5 Rectángulo"/>
          <p:cNvSpPr/>
          <p:nvPr/>
        </p:nvSpPr>
        <p:spPr>
          <a:xfrm>
            <a:off x="0" y="0"/>
            <a:ext cx="4429124" cy="6858000"/>
          </a:xfrm>
          <a:prstGeom prst="rect">
            <a:avLst/>
          </a:prstGeom>
          <a:solidFill>
            <a:srgbClr val="FFFF00">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4500562" y="0"/>
            <a:ext cx="4643438" cy="6858000"/>
          </a:xfrm>
          <a:prstGeom prst="rect">
            <a:avLst/>
          </a:prstGeom>
          <a:solidFill>
            <a:srgbClr val="FFFF00">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ench-Federation-of-Soccer-The-fight.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429396"/>
          </a:xfrm>
          <a:prstGeom prst="rect">
            <a:avLst/>
          </a:prstGeom>
          <a:gradFill>
            <a:gsLst>
              <a:gs pos="3000">
                <a:schemeClr val="tx1">
                  <a:alpha val="74000"/>
                </a:schemeClr>
              </a:gs>
              <a:gs pos="21001">
                <a:srgbClr val="0819FB"/>
              </a:gs>
              <a:gs pos="35001">
                <a:srgbClr val="1A8D48"/>
              </a:gs>
              <a:gs pos="52000">
                <a:srgbClr val="FFFF00"/>
              </a:gs>
              <a:gs pos="73000">
                <a:srgbClr val="EE3F17"/>
              </a:gs>
              <a:gs pos="88000">
                <a:srgbClr val="E81766"/>
              </a:gs>
              <a:gs pos="100000">
                <a:srgbClr val="A603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French-Federation-of-Soccer-The-figh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carnaval-rio-32.jpg"/>
          <p:cNvPicPr>
            <a:picLocks noChangeAspect="1"/>
          </p:cNvPicPr>
          <p:nvPr/>
        </p:nvPicPr>
        <p:blipFill>
          <a:blip r:embed="rId2"/>
          <a:stretch>
            <a:fillRect/>
          </a:stretch>
        </p:blipFill>
        <p:spPr>
          <a:xfrm>
            <a:off x="0" y="0"/>
            <a:ext cx="4500562" cy="6858000"/>
          </a:xfrm>
          <a:prstGeom prst="rect">
            <a:avLst/>
          </a:prstGeom>
        </p:spPr>
      </p:pic>
      <p:pic>
        <p:nvPicPr>
          <p:cNvPr id="5" name="4 Imagen" descr="frauen3.jpg"/>
          <p:cNvPicPr>
            <a:picLocks noChangeAspect="1"/>
          </p:cNvPicPr>
          <p:nvPr/>
        </p:nvPicPr>
        <p:blipFill>
          <a:blip r:embed="rId3"/>
          <a:stretch>
            <a:fillRect/>
          </a:stretch>
        </p:blipFill>
        <p:spPr>
          <a:xfrm>
            <a:off x="4572000" y="0"/>
            <a:ext cx="4572000" cy="6858000"/>
          </a:xfrm>
          <a:prstGeom prst="rect">
            <a:avLst/>
          </a:prstGeom>
        </p:spPr>
      </p:pic>
      <p:sp>
        <p:nvSpPr>
          <p:cNvPr id="6" name="5 Rectángulo"/>
          <p:cNvSpPr/>
          <p:nvPr/>
        </p:nvSpPr>
        <p:spPr>
          <a:xfrm>
            <a:off x="0" y="0"/>
            <a:ext cx="4500562" cy="6858000"/>
          </a:xfrm>
          <a:prstGeom prst="rect">
            <a:avLst/>
          </a:prstGeom>
          <a:solidFill>
            <a:srgbClr val="00C459">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72000" y="0"/>
            <a:ext cx="4572000" cy="6858000"/>
          </a:xfrm>
          <a:prstGeom prst="rect">
            <a:avLst/>
          </a:prstGeom>
          <a:solidFill>
            <a:srgbClr val="00C459">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fltVal val="0"/>
                                          </p:val>
                                        </p:tav>
                                        <p:tav tm="100000">
                                          <p:val>
                                            <p:strVal val="#ppt_w"/>
                                          </p:val>
                                        </p:tav>
                                      </p:tavLst>
                                    </p:anim>
                                    <p:anim calcmode="lin" valueType="num">
                                      <p:cBhvr>
                                        <p:cTn id="18" dur="5000" fill="hold"/>
                                        <p:tgtEl>
                                          <p:spTgt spid="5"/>
                                        </p:tgtEl>
                                        <p:attrNameLst>
                                          <p:attrName>ppt_h</p:attrName>
                                        </p:attrNameLst>
                                      </p:cBhvr>
                                      <p:tavLst>
                                        <p:tav tm="0">
                                          <p:val>
                                            <p:fltVal val="0"/>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7030A0">
              <a:alpha val="8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e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t (2).jpg"/>
          <p:cNvPicPr>
            <a:picLocks noChangeAspect="1"/>
          </p:cNvPicPr>
          <p:nvPr/>
        </p:nvPicPr>
        <p:blipFill>
          <a:blip r:embed="rId2"/>
          <a:stretch>
            <a:fillRect/>
          </a:stretch>
        </p:blipFill>
        <p:spPr>
          <a:xfrm>
            <a:off x="0" y="857232"/>
            <a:ext cx="9144000" cy="5214950"/>
          </a:xfrm>
          <a:prstGeom prst="rect">
            <a:avLst/>
          </a:prstGeom>
        </p:spPr>
      </p:pic>
      <p:sp>
        <p:nvSpPr>
          <p:cNvPr id="5" name="4 Rectángulo"/>
          <p:cNvSpPr/>
          <p:nvPr/>
        </p:nvSpPr>
        <p:spPr>
          <a:xfrm>
            <a:off x="0" y="928670"/>
            <a:ext cx="9144000" cy="4929222"/>
          </a:xfrm>
          <a:prstGeom prst="rect">
            <a:avLst/>
          </a:prstGeom>
          <a:solidFill>
            <a:schemeClr val="tx1">
              <a:lumMod val="75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et (2).jpg"/>
          <p:cNvPicPr>
            <a:picLocks noChangeAspect="1"/>
          </p:cNvPicPr>
          <p:nvPr/>
        </p:nvPicPr>
        <p:blipFill>
          <a:blip r:embed="rId2"/>
          <a:stretch>
            <a:fillRect/>
          </a:stretch>
        </p:blipFill>
        <p:spPr>
          <a:xfrm>
            <a:off x="0" y="928670"/>
            <a:ext cx="9144000" cy="521495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B0F0"/>
          </a:solidFill>
          <a:scene3d>
            <a:camera prst="orthographicFront"/>
            <a:lightRig rig="threePt" dir="t"/>
          </a:scene3d>
          <a:sp3d>
            <a:bevelT/>
          </a:sp3d>
        </p:spPr>
        <p:txBody>
          <a:bodyPr/>
          <a:lstStyle/>
          <a:p>
            <a:endParaRPr lang="es-ES" dirty="0"/>
          </a:p>
        </p:txBody>
      </p:sp>
      <p:pic>
        <p:nvPicPr>
          <p:cNvPr id="4" name="3 Marcador de contenido" descr="get (3).jpg"/>
          <p:cNvPicPr>
            <a:picLocks noGrp="1" noChangeAspect="1"/>
          </p:cNvPicPr>
          <p:nvPr>
            <p:ph idx="1"/>
          </p:nvPr>
        </p:nvPicPr>
        <p:blipFill>
          <a:blip r:embed="rId2"/>
          <a:stretch>
            <a:fillRect/>
          </a:stretch>
        </p:blipFill>
        <p:spPr>
          <a:xfrm>
            <a:off x="0" y="857232"/>
            <a:ext cx="9144000" cy="5146717"/>
          </a:xfrm>
        </p:spPr>
      </p:pic>
      <p:sp>
        <p:nvSpPr>
          <p:cNvPr id="5" name="4 Rectángulo"/>
          <p:cNvSpPr/>
          <p:nvPr/>
        </p:nvSpPr>
        <p:spPr>
          <a:xfrm>
            <a:off x="0" y="857232"/>
            <a:ext cx="9144000" cy="5214974"/>
          </a:xfrm>
          <a:prstGeom prst="rect">
            <a:avLst/>
          </a:prstGeom>
          <a:solidFill>
            <a:srgbClr val="996633">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get (3).jpg"/>
          <p:cNvPicPr>
            <a:picLocks noChangeAspect="1"/>
          </p:cNvPicPr>
          <p:nvPr/>
        </p:nvPicPr>
        <p:blipFill>
          <a:blip r:embed="rId2"/>
          <a:stretch>
            <a:fillRect/>
          </a:stretch>
        </p:blipFill>
        <p:spPr>
          <a:xfrm>
            <a:off x="0" y="857232"/>
            <a:ext cx="9144000" cy="5286412"/>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99"/>
          </a:solidFill>
          <a:scene3d>
            <a:camera prst="orthographicFront"/>
            <a:lightRig rig="threePt" dir="t"/>
          </a:scene3d>
          <a:sp3d>
            <a:bevelT prst="angle"/>
          </a:sp3d>
        </p:spPr>
        <p:txBody>
          <a:bodyPr/>
          <a:lstStyle/>
          <a:p>
            <a:endParaRPr lang="es-ES" dirty="0"/>
          </a:p>
        </p:txBody>
      </p:sp>
      <p:pic>
        <p:nvPicPr>
          <p:cNvPr id="4" name="3 Imagen" descr="get (4).jpg"/>
          <p:cNvPicPr>
            <a:picLocks noChangeAspect="1"/>
          </p:cNvPicPr>
          <p:nvPr/>
        </p:nvPicPr>
        <p:blipFill>
          <a:blip r:embed="rId2"/>
          <a:stretch>
            <a:fillRect/>
          </a:stretch>
        </p:blipFill>
        <p:spPr>
          <a:xfrm>
            <a:off x="0" y="428604"/>
            <a:ext cx="9144000" cy="5929330"/>
          </a:xfrm>
          <a:prstGeom prst="rect">
            <a:avLst/>
          </a:prstGeom>
        </p:spPr>
      </p:pic>
      <p:sp>
        <p:nvSpPr>
          <p:cNvPr id="5" name="4 Rectángulo"/>
          <p:cNvSpPr/>
          <p:nvPr/>
        </p:nvSpPr>
        <p:spPr>
          <a:xfrm>
            <a:off x="0" y="428604"/>
            <a:ext cx="9144000" cy="5929354"/>
          </a:xfrm>
          <a:prstGeom prst="rect">
            <a:avLst/>
          </a:prstGeom>
          <a:solidFill>
            <a:srgbClr val="003399">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et (4).jpg"/>
          <p:cNvPicPr>
            <a:picLocks noChangeAspect="1"/>
          </p:cNvPicPr>
          <p:nvPr/>
        </p:nvPicPr>
        <p:blipFill>
          <a:blip r:embed="rId2"/>
          <a:stretch>
            <a:fillRect/>
          </a:stretch>
        </p:blipFill>
        <p:spPr>
          <a:xfrm>
            <a:off x="0" y="428604"/>
            <a:ext cx="9144000" cy="592933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t (5).jpg"/>
          <p:cNvPicPr>
            <a:picLocks noChangeAspect="1"/>
          </p:cNvPicPr>
          <p:nvPr/>
        </p:nvPicPr>
        <p:blipFill>
          <a:blip r:embed="rId2"/>
          <a:stretch>
            <a:fillRect/>
          </a:stretch>
        </p:blipFill>
        <p:spPr>
          <a:xfrm>
            <a:off x="0" y="0"/>
            <a:ext cx="9155718" cy="6858000"/>
          </a:xfrm>
          <a:prstGeom prst="rect">
            <a:avLst/>
          </a:prstGeom>
        </p:spPr>
      </p:pic>
      <p:sp>
        <p:nvSpPr>
          <p:cNvPr id="5" name="4 Rectángulo"/>
          <p:cNvSpPr/>
          <p:nvPr/>
        </p:nvSpPr>
        <p:spPr>
          <a:xfrm>
            <a:off x="0" y="0"/>
            <a:ext cx="9144000" cy="6858000"/>
          </a:xfrm>
          <a:prstGeom prst="rect">
            <a:avLst/>
          </a:prstGeom>
          <a:solidFill>
            <a:srgbClr val="C00000">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et (5).jpg"/>
          <p:cNvPicPr>
            <a:picLocks noChangeAspect="1"/>
          </p:cNvPicPr>
          <p:nvPr/>
        </p:nvPicPr>
        <p:blipFill>
          <a:blip r:embed="rId2"/>
          <a:stretch>
            <a:fillRect/>
          </a:stretch>
        </p:blipFill>
        <p:spPr>
          <a:xfrm>
            <a:off x="0" y="0"/>
            <a:ext cx="9155718"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C00"/>
          </a:solidFill>
          <a:scene3d>
            <a:camera prst="orthographicFront"/>
            <a:lightRig rig="threePt" dir="t"/>
          </a:scene3d>
          <a:sp3d>
            <a:bevelT prst="angle"/>
          </a:sp3d>
        </p:spPr>
        <p:txBody>
          <a:bodyPr/>
          <a:lstStyle/>
          <a:p>
            <a:endParaRPr lang="es-ES" dirty="0"/>
          </a:p>
        </p:txBody>
      </p:sp>
      <p:pic>
        <p:nvPicPr>
          <p:cNvPr id="4" name="3 Imagen" descr="get (6).jpg"/>
          <p:cNvPicPr>
            <a:picLocks noChangeAspect="1"/>
          </p:cNvPicPr>
          <p:nvPr/>
        </p:nvPicPr>
        <p:blipFill>
          <a:blip r:embed="rId2"/>
          <a:stretch>
            <a:fillRect/>
          </a:stretch>
        </p:blipFill>
        <p:spPr>
          <a:xfrm>
            <a:off x="0" y="857232"/>
            <a:ext cx="9144000" cy="5148072"/>
          </a:xfrm>
          <a:prstGeom prst="rect">
            <a:avLst/>
          </a:prstGeom>
        </p:spPr>
      </p:pic>
      <p:sp>
        <p:nvSpPr>
          <p:cNvPr id="5" name="4 Rectángulo"/>
          <p:cNvSpPr/>
          <p:nvPr/>
        </p:nvSpPr>
        <p:spPr>
          <a:xfrm>
            <a:off x="0" y="857232"/>
            <a:ext cx="9144000" cy="5072098"/>
          </a:xfrm>
          <a:prstGeom prst="rect">
            <a:avLst/>
          </a:prstGeom>
          <a:solidFill>
            <a:srgbClr val="FFCC0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et (6).jpg"/>
          <p:cNvPicPr>
            <a:picLocks noChangeAspect="1"/>
          </p:cNvPicPr>
          <p:nvPr/>
        </p:nvPicPr>
        <p:blipFill>
          <a:blip r:embed="rId2"/>
          <a:stretch>
            <a:fillRect/>
          </a:stretch>
        </p:blipFill>
        <p:spPr>
          <a:xfrm>
            <a:off x="0" y="928670"/>
            <a:ext cx="9144000" cy="5148072"/>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abulous-Costumes-Rio-Carnival-Brazil-24.jpg"/>
          <p:cNvPicPr>
            <a:picLocks noGrp="1" noChangeAspect="1"/>
          </p:cNvPicPr>
          <p:nvPr>
            <p:ph idx="1"/>
          </p:nvPr>
        </p:nvPicPr>
        <p:blipFill>
          <a:blip r:embed="rId2"/>
          <a:stretch>
            <a:fillRect/>
          </a:stretch>
        </p:blipFill>
        <p:spPr>
          <a:xfrm>
            <a:off x="-1" y="0"/>
            <a:ext cx="9108309" cy="6858000"/>
          </a:xfrm>
        </p:spPr>
      </p:pic>
      <p:sp>
        <p:nvSpPr>
          <p:cNvPr id="5" name="4 Rectángulo"/>
          <p:cNvSpPr/>
          <p:nvPr/>
        </p:nvSpPr>
        <p:spPr>
          <a:xfrm>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Fabulous-Costumes-Rio-Carnival-Brazil-24.jpg"/>
          <p:cNvPicPr>
            <a:picLocks noChangeAspect="1"/>
          </p:cNvPicPr>
          <p:nvPr/>
        </p:nvPicPr>
        <p:blipFill>
          <a:blip r:embed="rId2"/>
          <a:stretch>
            <a:fillRect/>
          </a:stretch>
        </p:blipFill>
        <p:spPr>
          <a:xfrm>
            <a:off x="35691" y="0"/>
            <a:ext cx="9108309"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60000"/>
              <a:lumOff val="40000"/>
            </a:schemeClr>
          </a:solidFill>
        </p:spPr>
        <p:txBody>
          <a:bodyPr/>
          <a:lstStyle/>
          <a:p>
            <a:endParaRPr lang="es-ES" dirty="0"/>
          </a:p>
        </p:txBody>
      </p:sp>
      <p:pic>
        <p:nvPicPr>
          <p:cNvPr id="4" name="3 Imagen" descr="Luíza_Brunet_Imperatriz_2008.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íza_Brunet_Imperatriz_2008.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12_456620a.jpg"/>
          <p:cNvPicPr>
            <a:picLocks noChangeAspect="1"/>
          </p:cNvPicPr>
          <p:nvPr/>
        </p:nvPicPr>
        <p:blipFill>
          <a:blip r:embed="rId2"/>
          <a:stretch>
            <a:fillRect/>
          </a:stretch>
        </p:blipFill>
        <p:spPr>
          <a:xfrm>
            <a:off x="1" y="0"/>
            <a:ext cx="4286247" cy="6858000"/>
          </a:xfrm>
          <a:prstGeom prst="rect">
            <a:avLst/>
          </a:prstGeom>
        </p:spPr>
      </p:pic>
      <p:pic>
        <p:nvPicPr>
          <p:cNvPr id="5" name="4 Imagen" descr="fotos-carnaval-rio-22.jpg"/>
          <p:cNvPicPr>
            <a:picLocks noChangeAspect="1"/>
          </p:cNvPicPr>
          <p:nvPr/>
        </p:nvPicPr>
        <p:blipFill>
          <a:blip r:embed="rId3"/>
          <a:stretch>
            <a:fillRect/>
          </a:stretch>
        </p:blipFill>
        <p:spPr>
          <a:xfrm>
            <a:off x="4714876" y="0"/>
            <a:ext cx="4429124" cy="6858000"/>
          </a:xfrm>
          <a:prstGeom prst="rect">
            <a:avLst/>
          </a:prstGeom>
        </p:spPr>
      </p:pic>
      <p:sp>
        <p:nvSpPr>
          <p:cNvPr id="6" name="5 Rectángulo"/>
          <p:cNvSpPr/>
          <p:nvPr/>
        </p:nvSpPr>
        <p:spPr>
          <a:xfrm>
            <a:off x="0" y="0"/>
            <a:ext cx="4357686" cy="6858000"/>
          </a:xfrm>
          <a:prstGeom prst="rect">
            <a:avLst/>
          </a:prstGeom>
          <a:solidFill>
            <a:srgbClr val="FFC000">
              <a:alpha val="7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4643438" y="0"/>
            <a:ext cx="4500562" cy="6858000"/>
          </a:xfrm>
          <a:prstGeom prst="rect">
            <a:avLst/>
          </a:prstGeom>
          <a:solidFill>
            <a:srgbClr val="FFC000">
              <a:alpha val="7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rio_001.jpg"/>
          <p:cNvPicPr>
            <a:picLocks noChangeAspect="1"/>
          </p:cNvPicPr>
          <p:nvPr/>
        </p:nvPicPr>
        <p:blipFill>
          <a:blip r:embed="rId2"/>
          <a:srcRect l="3774" t="6796"/>
          <a:stretch>
            <a:fillRect/>
          </a:stretch>
        </p:blipFill>
        <p:spPr>
          <a:xfrm>
            <a:off x="35256" y="0"/>
            <a:ext cx="9108744" cy="6858000"/>
          </a:xfrm>
          <a:prstGeom prst="rect">
            <a:avLst/>
          </a:prstGeom>
        </p:spPr>
      </p:pic>
      <p:sp>
        <p:nvSpPr>
          <p:cNvPr id="5" name="4 Rectángulo"/>
          <p:cNvSpPr/>
          <p:nvPr/>
        </p:nvSpPr>
        <p:spPr>
          <a:xfrm>
            <a:off x="0" y="0"/>
            <a:ext cx="9144000" cy="6858000"/>
          </a:xfrm>
          <a:prstGeom prst="rect">
            <a:avLst/>
          </a:prstGeom>
          <a:solidFill>
            <a:srgbClr val="66330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01.jpg"/>
          <p:cNvPicPr>
            <a:picLocks noChangeAspect="1"/>
          </p:cNvPicPr>
          <p:nvPr/>
        </p:nvPicPr>
        <p:blipFill>
          <a:blip r:embed="rId2"/>
          <a:srcRect l="3774" t="6796"/>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rio_025.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chemeClr val="accent6">
              <a:lumMod val="75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25.jpg"/>
          <p:cNvPicPr>
            <a:picLocks noChangeAspect="1"/>
          </p:cNvPicPr>
          <p:nvPr/>
        </p:nvPicPr>
        <p:blipFill>
          <a:blip r:embed="rId2"/>
          <a:stretch>
            <a:fillRect/>
          </a:stretch>
        </p:blipFill>
        <p:spPr>
          <a:xfrm>
            <a:off x="0" y="-1"/>
            <a:ext cx="9144000" cy="6858001"/>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3" presetClass="exit" presetSubtype="32"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rio_046.jpg"/>
          <p:cNvPicPr>
            <a:picLocks noChangeAspect="1"/>
          </p:cNvPicPr>
          <p:nvPr/>
        </p:nvPicPr>
        <p:blipFill>
          <a:blip r:embed="rId2"/>
          <a:stretch>
            <a:fillRect/>
          </a:stretch>
        </p:blipFill>
        <p:spPr>
          <a:xfrm>
            <a:off x="0" y="28936"/>
            <a:ext cx="9144000" cy="6829064"/>
          </a:xfrm>
          <a:prstGeom prst="rect">
            <a:avLst/>
          </a:prstGeom>
        </p:spPr>
      </p:pic>
      <p:sp>
        <p:nvSpPr>
          <p:cNvPr id="5" name="4 Rectángulo"/>
          <p:cNvSpPr/>
          <p:nvPr/>
        </p:nvSpPr>
        <p:spPr>
          <a:xfrm>
            <a:off x="0" y="0"/>
            <a:ext cx="9144000" cy="6858000"/>
          </a:xfrm>
          <a:prstGeom prst="rect">
            <a:avLst/>
          </a:prstGeom>
          <a:solidFill>
            <a:srgbClr val="FFCC0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4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threePt" dir="t"/>
          </a:scene3d>
          <a:sp3d>
            <a:bevelT w="152400" h="50800" prst="softRound"/>
          </a:sp3d>
        </p:spPr>
        <p:txBody>
          <a:bodyPr/>
          <a:lstStyle/>
          <a:p>
            <a:endParaRPr lang="es-ES" dirty="0"/>
          </a:p>
        </p:txBody>
      </p:sp>
      <p:pic>
        <p:nvPicPr>
          <p:cNvPr id="4" name="3 Imagen" descr="rio_050.jpg"/>
          <p:cNvPicPr>
            <a:picLocks noChangeAspect="1"/>
          </p:cNvPicPr>
          <p:nvPr/>
        </p:nvPicPr>
        <p:blipFill>
          <a:blip r:embed="rId3"/>
          <a:srcRect t="4166"/>
          <a:stretch>
            <a:fillRect/>
          </a:stretch>
        </p:blipFill>
        <p:spPr>
          <a:xfrm>
            <a:off x="1785918" y="0"/>
            <a:ext cx="5715040" cy="6858000"/>
          </a:xfrm>
          <a:prstGeom prst="rect">
            <a:avLst/>
          </a:prstGeom>
        </p:spPr>
      </p:pic>
      <p:sp>
        <p:nvSpPr>
          <p:cNvPr id="5" name="4 Rectángulo"/>
          <p:cNvSpPr/>
          <p:nvPr/>
        </p:nvSpPr>
        <p:spPr>
          <a:xfrm>
            <a:off x="1785918" y="0"/>
            <a:ext cx="5715040" cy="6858000"/>
          </a:xfrm>
          <a:prstGeom prst="rect">
            <a:avLst/>
          </a:prstGeom>
          <a:solidFill>
            <a:srgbClr val="FFCC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50.jpg"/>
          <p:cNvPicPr>
            <a:picLocks noChangeAspect="1"/>
          </p:cNvPicPr>
          <p:nvPr/>
        </p:nvPicPr>
        <p:blipFill>
          <a:blip r:embed="rId3"/>
          <a:srcRect t="4166"/>
          <a:stretch>
            <a:fillRect/>
          </a:stretch>
        </p:blipFill>
        <p:spPr>
          <a:xfrm>
            <a:off x="1785918" y="0"/>
            <a:ext cx="5715040" cy="68580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_049.jpg"/>
          <p:cNvPicPr>
            <a:picLocks noChangeAspect="1"/>
          </p:cNvPicPr>
          <p:nvPr/>
        </p:nvPicPr>
        <p:blipFill>
          <a:blip r:embed="rId3">
            <a:lum bright="-10000" contrast="10000"/>
          </a:blip>
          <a:stretch>
            <a:fillRect/>
          </a:stretch>
        </p:blipFill>
        <p:spPr>
          <a:xfrm>
            <a:off x="0" y="0"/>
            <a:ext cx="4500562" cy="6858000"/>
          </a:xfrm>
          <a:prstGeom prst="rect">
            <a:avLst/>
          </a:prstGeom>
        </p:spPr>
      </p:pic>
      <p:pic>
        <p:nvPicPr>
          <p:cNvPr id="5" name="4 Imagen" descr="rio_114.jpg"/>
          <p:cNvPicPr>
            <a:picLocks noChangeAspect="1"/>
          </p:cNvPicPr>
          <p:nvPr/>
        </p:nvPicPr>
        <p:blipFill>
          <a:blip r:embed="rId4"/>
          <a:stretch>
            <a:fillRect/>
          </a:stretch>
        </p:blipFill>
        <p:spPr>
          <a:xfrm>
            <a:off x="4617720" y="0"/>
            <a:ext cx="4526280" cy="6858000"/>
          </a:xfrm>
          <a:prstGeom prst="rect">
            <a:avLst/>
          </a:prstGeom>
        </p:spPr>
      </p:pic>
      <p:sp>
        <p:nvSpPr>
          <p:cNvPr id="6" name="5 Rectángulo"/>
          <p:cNvSpPr/>
          <p:nvPr/>
        </p:nvSpPr>
        <p:spPr>
          <a:xfrm>
            <a:off x="0" y="0"/>
            <a:ext cx="4500562" cy="6858000"/>
          </a:xfrm>
          <a:prstGeom prst="rect">
            <a:avLst/>
          </a:prstGeom>
          <a:solidFill>
            <a:srgbClr val="FFC000">
              <a:alpha val="7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4643438" y="0"/>
            <a:ext cx="4500562" cy="6858000"/>
          </a:xfrm>
          <a:prstGeom prst="rect">
            <a:avLst/>
          </a:prstGeom>
          <a:solidFill>
            <a:srgbClr val="FFC000">
              <a:alpha val="7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sndAc>
      <p:stSnd>
        <p:snd r:embed="rId2" name="carnaval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C00"/>
          </a:solidFill>
        </p:spPr>
        <p:txBody>
          <a:bodyPr/>
          <a:lstStyle/>
          <a:p>
            <a:endParaRPr lang="es-ES" dirty="0"/>
          </a:p>
        </p:txBody>
      </p:sp>
      <p:pic>
        <p:nvPicPr>
          <p:cNvPr id="4" name="3 Imagen" descr="rio_07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7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361B"/>
          </a:solidFill>
        </p:spPr>
        <p:txBody>
          <a:bodyPr/>
          <a:lstStyle/>
          <a:p>
            <a:endParaRPr lang="es-ES" dirty="0"/>
          </a:p>
        </p:txBody>
      </p:sp>
      <p:pic>
        <p:nvPicPr>
          <p:cNvPr id="4" name="3 Imagen" descr="rio_09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09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_104.jpg"/>
          <p:cNvPicPr>
            <a:picLocks noChangeAspect="1"/>
          </p:cNvPicPr>
          <p:nvPr/>
        </p:nvPicPr>
        <p:blipFill>
          <a:blip r:embed="rId2"/>
          <a:stretch>
            <a:fillRect/>
          </a:stretch>
        </p:blipFill>
        <p:spPr>
          <a:xfrm>
            <a:off x="-1" y="0"/>
            <a:ext cx="9121805" cy="6858000"/>
          </a:xfrm>
          <a:prstGeom prst="rect">
            <a:avLst/>
          </a:prstGeom>
        </p:spPr>
      </p:pic>
      <p:sp>
        <p:nvSpPr>
          <p:cNvPr id="5" name="4 Rectángulo"/>
          <p:cNvSpPr/>
          <p:nvPr/>
        </p:nvSpPr>
        <p:spPr>
          <a:xfrm>
            <a:off x="0" y="0"/>
            <a:ext cx="9144000" cy="6858000"/>
          </a:xfrm>
          <a:prstGeom prst="rect">
            <a:avLst/>
          </a:prstGeom>
          <a:solidFill>
            <a:srgbClr val="FFC0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io_1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1"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rnaval_brasil_2011-4.jpg"/>
          <p:cNvPicPr>
            <a:picLocks noGrp="1" noChangeAspect="1"/>
          </p:cNvPicPr>
          <p:nvPr>
            <p:ph idx="1"/>
          </p:nvPr>
        </p:nvPicPr>
        <p:blipFill>
          <a:blip r:embed="rId2"/>
          <a:stretch>
            <a:fillRect/>
          </a:stretch>
        </p:blipFill>
        <p:spPr>
          <a:xfrm>
            <a:off x="0" y="0"/>
            <a:ext cx="9130440" cy="6858000"/>
          </a:xfrm>
        </p:spPr>
      </p:pic>
      <p:sp>
        <p:nvSpPr>
          <p:cNvPr id="5" name="4 Rectángulo"/>
          <p:cNvSpPr/>
          <p:nvPr/>
        </p:nvSpPr>
        <p:spPr>
          <a:xfrm>
            <a:off x="0" y="0"/>
            <a:ext cx="9144000" cy="6858000"/>
          </a:xfrm>
          <a:prstGeom prst="rect">
            <a:avLst/>
          </a:prstGeom>
          <a:solidFill>
            <a:srgbClr val="CF3DC5">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carnaval_brasil_2011-4.jpg"/>
          <p:cNvPicPr>
            <a:picLocks noChangeAspect="1"/>
          </p:cNvPicPr>
          <p:nvPr/>
        </p:nvPicPr>
        <p:blipFill>
          <a:blip r:embed="rId2"/>
          <a:stretch>
            <a:fillRect/>
          </a:stretch>
        </p:blipFill>
        <p:spPr>
          <a:xfrm>
            <a:off x="0" y="0"/>
            <a:ext cx="913044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de-Janeiro-Carnival-festival-201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000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Rio-de-Janeiro-Carnival-festival-20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fltVal val="0"/>
                                          </p:val>
                                        </p:tav>
                                      </p:tavLst>
                                    </p:anim>
                                    <p:anim calcmode="lin" valueType="num">
                                      <p:cBhvr>
                                        <p:cTn id="7" dur="5000"/>
                                        <p:tgtEl>
                                          <p:spTgt spid="7"/>
                                        </p:tgtEl>
                                        <p:attrNameLst>
                                          <p:attrName>ppt_h</p:attrName>
                                        </p:attrNameLst>
                                      </p:cBhvr>
                                      <p:tavLst>
                                        <p:tav tm="0">
                                          <p:val>
                                            <p:strVal val="ppt_h"/>
                                          </p:val>
                                        </p:tav>
                                        <p:tav tm="100000">
                                          <p:val>
                                            <p:fltVal val="0"/>
                                          </p:val>
                                        </p:tav>
                                      </p:tavLst>
                                    </p:anim>
                                    <p:animEffect transition="out" filter="fade">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a:scene3d>
            <a:camera prst="orthographicFront"/>
            <a:lightRig rig="threePt" dir="t"/>
          </a:scene3d>
          <a:sp3d>
            <a:bevelT/>
          </a:sp3d>
        </p:spPr>
        <p:txBody>
          <a:bodyPr/>
          <a:lstStyle/>
          <a:p>
            <a:endParaRPr lang="es-ES" dirty="0"/>
          </a:p>
        </p:txBody>
      </p:sp>
      <p:pic>
        <p:nvPicPr>
          <p:cNvPr id="4" name="3 Marcador de contenido" descr="get.jpg"/>
          <p:cNvPicPr>
            <a:picLocks noGrp="1" noChangeAspect="1"/>
          </p:cNvPicPr>
          <p:nvPr>
            <p:ph idx="1"/>
          </p:nvPr>
        </p:nvPicPr>
        <p:blipFill>
          <a:blip r:embed="rId3"/>
          <a:stretch>
            <a:fillRect/>
          </a:stretch>
        </p:blipFill>
        <p:spPr>
          <a:xfrm>
            <a:off x="0" y="854964"/>
            <a:ext cx="9144000" cy="5148072"/>
          </a:xfrm>
          <a:scene3d>
            <a:camera prst="orthographicFront"/>
            <a:lightRig rig="threePt" dir="t"/>
          </a:scene3d>
          <a:sp3d>
            <a:bevelT/>
          </a:sp3d>
        </p:spPr>
      </p:pic>
      <p:sp>
        <p:nvSpPr>
          <p:cNvPr id="5" name="4 Rectángulo"/>
          <p:cNvSpPr/>
          <p:nvPr/>
        </p:nvSpPr>
        <p:spPr>
          <a:xfrm>
            <a:off x="0" y="857232"/>
            <a:ext cx="9144000" cy="5143536"/>
          </a:xfrm>
          <a:prstGeom prst="rect">
            <a:avLst/>
          </a:prstGeom>
          <a:solidFill>
            <a:schemeClr val="tx1">
              <a:lumMod val="7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get.jpg"/>
          <p:cNvPicPr>
            <a:picLocks noChangeAspect="1"/>
          </p:cNvPicPr>
          <p:nvPr/>
        </p:nvPicPr>
        <p:blipFill>
          <a:blip r:embed="rId3"/>
          <a:stretch>
            <a:fillRect/>
          </a:stretch>
        </p:blipFill>
        <p:spPr>
          <a:xfrm>
            <a:off x="0" y="857232"/>
            <a:ext cx="9144000" cy="5148072"/>
          </a:xfrm>
          <a:prstGeom prst="rect">
            <a:avLst/>
          </a:prstGeom>
          <a:scene3d>
            <a:camera prst="orthographicFront"/>
            <a:lightRig rig="threePt" dir="t"/>
          </a:scene3d>
          <a:sp3d>
            <a:bevelT prst="angle"/>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Marcador de contenido" descr="fotos-atrevidas-del-carnaval-de-brazil-3.jpg"/>
          <p:cNvPicPr>
            <a:picLocks noGrp="1" noChangeAspect="1"/>
          </p:cNvPicPr>
          <p:nvPr>
            <p:ph idx="1"/>
          </p:nvPr>
        </p:nvPicPr>
        <p:blipFill>
          <a:blip r:embed="rId3"/>
          <a:stretch>
            <a:fillRect/>
          </a:stretch>
        </p:blipFill>
        <p:spPr>
          <a:xfrm>
            <a:off x="4786314" y="500042"/>
            <a:ext cx="4357686" cy="5857892"/>
          </a:xfrm>
        </p:spPr>
      </p:pic>
      <p:pic>
        <p:nvPicPr>
          <p:cNvPr id="5" name="4 Imagen" descr="fotos-atrevidas-del-carnaval-de-brazil-6.jpg"/>
          <p:cNvPicPr>
            <a:picLocks noChangeAspect="1"/>
          </p:cNvPicPr>
          <p:nvPr/>
        </p:nvPicPr>
        <p:blipFill>
          <a:blip r:embed="rId4"/>
          <a:stretch>
            <a:fillRect/>
          </a:stretch>
        </p:blipFill>
        <p:spPr>
          <a:xfrm>
            <a:off x="1" y="500042"/>
            <a:ext cx="4429124" cy="5857916"/>
          </a:xfrm>
          <a:prstGeom prst="rect">
            <a:avLst/>
          </a:prstGeom>
        </p:spPr>
      </p:pic>
      <p:sp>
        <p:nvSpPr>
          <p:cNvPr id="6" name="5 Rectángulo"/>
          <p:cNvSpPr/>
          <p:nvPr/>
        </p:nvSpPr>
        <p:spPr>
          <a:xfrm>
            <a:off x="0" y="500042"/>
            <a:ext cx="4429124" cy="5857916"/>
          </a:xfrm>
          <a:prstGeom prst="rect">
            <a:avLst/>
          </a:prstGeom>
          <a:solidFill>
            <a:srgbClr val="FFC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14876" y="500042"/>
            <a:ext cx="4429124" cy="5857916"/>
          </a:xfrm>
          <a:prstGeom prst="rect">
            <a:avLst/>
          </a:prstGeom>
          <a:solidFill>
            <a:srgbClr val="FFC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7" presetClass="exit" presetSubtype="4"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1+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ppt_x"/>
                                          </p:val>
                                        </p:tav>
                                        <p:tav tm="100000">
                                          <p:val>
                                            <p:strVal val="#ppt_x"/>
                                          </p:val>
                                        </p:tav>
                                      </p:tavLst>
                                    </p:anim>
                                    <p:anim calcmode="lin" valueType="num">
                                      <p:cBhvr additive="base">
                                        <p:cTn id="16" dur="5000" fill="hold"/>
                                        <p:tgtEl>
                                          <p:spTgt spid="4"/>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a:sp3d>
        </p:spPr>
        <p:txBody>
          <a:bodyPr/>
          <a:lstStyle/>
          <a:p>
            <a:endParaRPr lang="es-ES" dirty="0"/>
          </a:p>
        </p:txBody>
      </p:sp>
      <p:sp>
        <p:nvSpPr>
          <p:cNvPr id="4" name="3 Rectángulo redondeado"/>
          <p:cNvSpPr/>
          <p:nvPr/>
        </p:nvSpPr>
        <p:spPr>
          <a:xfrm>
            <a:off x="357158" y="428604"/>
            <a:ext cx="8501122" cy="6143668"/>
          </a:xfrm>
          <a:prstGeom prst="roundRect">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redondeado"/>
          <p:cNvSpPr/>
          <p:nvPr/>
        </p:nvSpPr>
        <p:spPr>
          <a:xfrm>
            <a:off x="500034" y="642918"/>
            <a:ext cx="8143932" cy="5643602"/>
          </a:xfrm>
          <a:prstGeom prst="roundRect">
            <a:avLst/>
          </a:prstGeom>
          <a:solidFill>
            <a:schemeClr val="bg1"/>
          </a:soli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785786" y="785794"/>
            <a:ext cx="7572427" cy="5632311"/>
          </a:xfrm>
          <a:prstGeom prst="rect">
            <a:avLst/>
          </a:prstGeom>
          <a:noFill/>
        </p:spPr>
        <p:txBody>
          <a:bodyPr wrap="square" rtlCol="0">
            <a:spAutoFit/>
          </a:bodyPr>
          <a:lstStyle/>
          <a:p>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El Carnaval de Río de Janeiro atrae por su magnificencia, deslumbrante lujo, exuberante </a:t>
            </a:r>
            <a:r>
              <a:rPr lang="es-ES" dirty="0" err="1"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glamour</a:t>
            </a:r>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 y con su indiscutible fuerza. Todos los años atrae entusiastas espectadores de todas partes del planeta para ver este increíble evento. Es imposible no participar, toda la ciudad es una fiesta que contagia su alegría, invita a moverse al ritmo de la música y sumarse a la diversión.</a:t>
            </a:r>
          </a:p>
          <a:p>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Para esta mega fiesta se preparan durante todo </a:t>
            </a:r>
            <a:b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br>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el año, se televisa en directo y supone todo un espectáculo de beldades, majestuosos trajes, coloridos deslumbrantes, creaciones alegóricas, magnificas carrozas moviéndose al ritmos de la samba; y todos desfilando por el </a:t>
            </a:r>
            <a:r>
              <a:rPr lang="es-ES" dirty="0" err="1"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Sambódromo</a:t>
            </a:r>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 </a:t>
            </a:r>
            <a:b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br>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(la Parada del Marques de </a:t>
            </a:r>
            <a:r>
              <a:rPr lang="es-ES" dirty="0" err="1"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Sapucaí</a:t>
            </a:r>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a:t>
            </a:r>
          </a:p>
          <a:p>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Las escuelas de samba desfilan para obtener el titulo de campeonas, para poder participar tienen que pertenecer a la Asociación de las Escuelas de Samba de Río de Janeiro, generalmente participan 5000 personas por escuela y siempre cuenta con distintas participaciones de personajes del espectáculo.</a:t>
            </a:r>
          </a:p>
          <a:p>
            <a:r>
              <a:rPr lang="es-ES"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El Carnaval de Río de Janeiro, el más famoso del mundo, se celebra del 17 al 21 Febrero 2012</a:t>
            </a:r>
          </a:p>
          <a:p>
            <a:endParaRPr lang="es-ES" dirty="0">
              <a:blipFill dpi="0" rotWithShape="1">
                <a:blip r:embed="rId4"/>
                <a:srcRect/>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60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kf0hfopbutj58r8ausp02mmwy1tfy9pcr6c.jpg"/>
          <p:cNvPicPr>
            <a:picLocks noGrp="1" noChangeAspect="1"/>
          </p:cNvPicPr>
          <p:nvPr>
            <p:ph idx="1"/>
          </p:nvPr>
        </p:nvPicPr>
        <p:blipFill>
          <a:blip r:embed="rId2"/>
          <a:srcRect l="3125" t="4166" r="3125" b="3125"/>
          <a:stretch>
            <a:fillRect/>
          </a:stretch>
        </p:blipFill>
        <p:spPr>
          <a:xfrm>
            <a:off x="0" y="0"/>
            <a:ext cx="9144000" cy="685800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23"/>
          <p:cNvSpPr>
            <a:spLocks noChangeArrowheads="1"/>
          </p:cNvSpPr>
          <p:nvPr/>
        </p:nvSpPr>
        <p:spPr bwMode="auto">
          <a:xfrm>
            <a:off x="2714612" y="2862263"/>
            <a:ext cx="4537075" cy="3995737"/>
          </a:xfrm>
          <a:prstGeom prst="rect">
            <a:avLst/>
          </a:prstGeom>
          <a:noFill/>
          <a:ln w="9525">
            <a:noFill/>
            <a:miter lim="800000"/>
            <a:headEnd/>
            <a:tailEnd/>
          </a:ln>
          <a:effectLst/>
        </p:spPr>
        <p:txBody>
          <a:bodyPr wrap="none" anchor="ctr"/>
          <a:lstStyle/>
          <a:p>
            <a:pPr algn="ctr"/>
            <a:endParaRPr lang="es-ES"/>
          </a:p>
        </p:txBody>
      </p:sp>
      <p:sp>
        <p:nvSpPr>
          <p:cNvPr id="8" name="Text Box 24">
            <a:hlinkClick r:id="rId3"/>
          </p:cNvPr>
          <p:cNvSpPr txBox="1">
            <a:spLocks noChangeArrowheads="1"/>
          </p:cNvSpPr>
          <p:nvPr/>
        </p:nvSpPr>
        <p:spPr bwMode="auto">
          <a:xfrm>
            <a:off x="500034" y="3357562"/>
            <a:ext cx="1657350" cy="523220"/>
          </a:xfrm>
          <a:prstGeom prst="rect">
            <a:avLst/>
          </a:prstGeom>
          <a:noFill/>
          <a:ln w="9525">
            <a:noFill/>
            <a:miter lim="800000"/>
            <a:headEnd/>
            <a:tailEnd/>
          </a:ln>
          <a:effectLst/>
        </p:spPr>
        <p:txBody>
          <a:bodyPr>
            <a:spAutoFit/>
          </a:bodyPr>
          <a:lstStyle/>
          <a:p>
            <a:pPr>
              <a:spcBef>
                <a:spcPct val="50000"/>
              </a:spcBef>
            </a:pPr>
            <a:endParaRPr lang="es-ES" sz="2800" u="sng" dirty="0">
              <a:ln>
                <a:solidFill>
                  <a:srgbClr val="FFFF00"/>
                </a:solidFill>
              </a:ln>
              <a:solidFill>
                <a:srgbClr val="0000FF"/>
              </a:solidFill>
            </a:endParaRPr>
          </a:p>
        </p:txBody>
      </p:sp>
      <p:sp>
        <p:nvSpPr>
          <p:cNvPr id="9" name="Text Box 25"/>
          <p:cNvSpPr txBox="1">
            <a:spLocks noChangeArrowheads="1"/>
          </p:cNvSpPr>
          <p:nvPr/>
        </p:nvSpPr>
        <p:spPr bwMode="auto">
          <a:xfrm>
            <a:off x="500034" y="2285992"/>
            <a:ext cx="1368425" cy="523220"/>
          </a:xfrm>
          <a:prstGeom prst="rect">
            <a:avLst/>
          </a:prstGeom>
          <a:noFill/>
          <a:ln w="9525">
            <a:noFill/>
            <a:miter lim="800000"/>
            <a:headEnd/>
            <a:tailEnd/>
          </a:ln>
          <a:effectLst/>
        </p:spPr>
        <p:txBody>
          <a:bodyPr>
            <a:spAutoFit/>
          </a:bodyPr>
          <a:lstStyle/>
          <a:p>
            <a:pPr>
              <a:spcBef>
                <a:spcPct val="50000"/>
              </a:spcBef>
            </a:pPr>
            <a:endParaRPr lang="es-ES" sz="2800" dirty="0">
              <a:ln>
                <a:solidFill>
                  <a:srgbClr val="FFFF00"/>
                </a:solidFill>
              </a:ln>
            </a:endParaRPr>
          </a:p>
        </p:txBody>
      </p:sp>
      <p:sp>
        <p:nvSpPr>
          <p:cNvPr id="10" name="Text Box 26"/>
          <p:cNvSpPr txBox="1">
            <a:spLocks noChangeArrowheads="1"/>
          </p:cNvSpPr>
          <p:nvPr/>
        </p:nvSpPr>
        <p:spPr bwMode="auto">
          <a:xfrm>
            <a:off x="428596" y="4286256"/>
            <a:ext cx="1584325" cy="523220"/>
          </a:xfrm>
          <a:prstGeom prst="rect">
            <a:avLst/>
          </a:prstGeom>
          <a:noFill/>
          <a:ln w="9525">
            <a:noFill/>
            <a:miter lim="800000"/>
            <a:headEnd/>
            <a:tailEnd/>
          </a:ln>
          <a:effectLst/>
        </p:spPr>
        <p:txBody>
          <a:bodyPr>
            <a:spAutoFit/>
          </a:bodyPr>
          <a:lstStyle/>
          <a:p>
            <a:pPr>
              <a:spcBef>
                <a:spcPct val="50000"/>
              </a:spcBef>
            </a:pPr>
            <a:endParaRPr lang="es-ES" sz="2800" dirty="0">
              <a:ln>
                <a:solidFill>
                  <a:srgbClr val="FFFF00"/>
                </a:solidFill>
              </a:ln>
              <a:solidFill>
                <a:schemeClr val="tx1"/>
              </a:solidFill>
            </a:endParaRPr>
          </a:p>
        </p:txBody>
      </p:sp>
      <p:sp>
        <p:nvSpPr>
          <p:cNvPr id="11" name="Text Box 29"/>
          <p:cNvSpPr txBox="1">
            <a:spLocks noChangeArrowheads="1"/>
          </p:cNvSpPr>
          <p:nvPr/>
        </p:nvSpPr>
        <p:spPr bwMode="auto">
          <a:xfrm>
            <a:off x="285720" y="5143512"/>
            <a:ext cx="184731" cy="553998"/>
          </a:xfrm>
          <a:prstGeom prst="rect">
            <a:avLst/>
          </a:prstGeom>
          <a:noFill/>
          <a:ln w="9525">
            <a:noFill/>
            <a:miter lim="800000"/>
            <a:headEnd/>
            <a:tailEnd/>
          </a:ln>
          <a:effectLst/>
        </p:spPr>
        <p:txBody>
          <a:bodyPr wrap="none">
            <a:spAutoFit/>
          </a:bodyPr>
          <a:lstStyle/>
          <a:p>
            <a:endParaRPr lang="es-ES" sz="3000" b="1" u="none" dirty="0">
              <a:ln>
                <a:solidFill>
                  <a:srgbClr val="FFFF00"/>
                </a:solidFill>
              </a:ln>
              <a:solidFill>
                <a:srgbClr val="0000FF"/>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0" presetClass="entr" presetSubtype="0" fill="hold" grpId="0" nodeType="withEffect" nodePh="1">
                                  <p:stCondLst>
                                    <p:cond delay="0"/>
                                  </p:stCondLst>
                                  <p:endCondLst>
                                    <p:cond evt="begin" delay="0">
                                      <p:tn val="9"/>
                                    </p:cond>
                                  </p:end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par>
                                <p:cTn id="12" presetID="10" presetClass="entr" presetSubtype="0" fill="hold" grpId="0" nodeType="withEffect" nodePh="1">
                                  <p:stCondLst>
                                    <p:cond delay="0"/>
                                  </p:stCondLst>
                                  <p:endCondLst>
                                    <p:cond evt="begin" delay="0">
                                      <p:tn val="12"/>
                                    </p:cond>
                                  </p:endCondLst>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cTn>
                              </p:par>
                              <p:par>
                                <p:cTn id="15" presetID="10" presetClass="entr" presetSubtype="0" fill="hold" grpId="0" nodeType="withEffect" nodePh="1">
                                  <p:stCondLst>
                                    <p:cond delay="0"/>
                                  </p:stCondLst>
                                  <p:endCondLst>
                                    <p:cond evt="begin" delay="0">
                                      <p:tn val="15"/>
                                    </p:cond>
                                  </p:end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childTnLst>
                                </p:cTn>
                              </p:par>
                              <p:par>
                                <p:cTn id="18" presetID="10" presetClass="entr" presetSubtype="0" fill="hold" grpId="0" nodeType="withEffect" nodePh="1">
                                  <p:stCondLst>
                                    <p:cond delay="0"/>
                                  </p:stCondLst>
                                  <p:endCondLst>
                                    <p:cond evt="begin" delay="0">
                                      <p:tn val="18"/>
                                    </p:cond>
                                  </p:endCondLst>
                                  <p:childTnLst>
                                    <p:set>
                                      <p:cBhvr>
                                        <p:cTn id="19" dur="1" fill="hold">
                                          <p:stCondLst>
                                            <p:cond delay="0"/>
                                          </p:stCondLst>
                                        </p:cTn>
                                        <p:tgtEl>
                                          <p:spTgt spid="11"/>
                                        </p:tgtEl>
                                        <p:attrNameLst>
                                          <p:attrName>style.visibility</p:attrName>
                                        </p:attrNameLst>
                                      </p:cBhvr>
                                      <p:to>
                                        <p:strVal val="visible"/>
                                      </p:to>
                                    </p:set>
                                    <p:animEffect transition="in" filter="fade">
                                      <p:cBhvr>
                                        <p:cTn id="2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t (2).jpg"/>
          <p:cNvPicPr>
            <a:picLocks noGrp="1" noChangeAspect="1"/>
          </p:cNvPicPr>
          <p:nvPr>
            <p:ph idx="1"/>
          </p:nvPr>
        </p:nvPicPr>
        <p:blipFill>
          <a:blip r:embed="rId2"/>
          <a:stretch>
            <a:fillRect/>
          </a:stretch>
        </p:blipFill>
        <p:spPr>
          <a:xfrm>
            <a:off x="0" y="854964"/>
            <a:ext cx="9144000" cy="5148072"/>
          </a:xfrm>
        </p:spPr>
      </p:pic>
      <p:sp>
        <p:nvSpPr>
          <p:cNvPr id="5" name="4 Rectángulo"/>
          <p:cNvSpPr/>
          <p:nvPr/>
        </p:nvSpPr>
        <p:spPr>
          <a:xfrm>
            <a:off x="0" y="857232"/>
            <a:ext cx="9144000" cy="5143536"/>
          </a:xfrm>
          <a:prstGeom prst="rect">
            <a:avLst/>
          </a:prstGeom>
          <a:solidFill>
            <a:srgbClr val="FFC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get (2).jpg"/>
          <p:cNvPicPr>
            <a:picLocks noChangeAspect="1"/>
          </p:cNvPicPr>
          <p:nvPr/>
        </p:nvPicPr>
        <p:blipFill>
          <a:blip r:embed="rId2"/>
          <a:stretch>
            <a:fillRect/>
          </a:stretch>
        </p:blipFill>
        <p:spPr>
          <a:xfrm>
            <a:off x="0" y="857232"/>
            <a:ext cx="9144000" cy="5148072"/>
          </a:xfrm>
          <a:prstGeom prst="rect">
            <a:avLst/>
          </a:prstGeom>
        </p:spPr>
      </p:pic>
      <p:sp>
        <p:nvSpPr>
          <p:cNvPr id="7" name="6 CuadroTexto"/>
          <p:cNvSpPr txBox="1"/>
          <p:nvPr/>
        </p:nvSpPr>
        <p:spPr>
          <a:xfrm>
            <a:off x="3143240" y="6143644"/>
            <a:ext cx="2877711" cy="369332"/>
          </a:xfrm>
          <a:prstGeom prst="rect">
            <a:avLst/>
          </a:prstGeom>
          <a:noFill/>
        </p:spPr>
        <p:txBody>
          <a:bodyPr wrap="none" rtlCol="0">
            <a:spAutoFit/>
          </a:bodyPr>
          <a:lstStyle/>
          <a:p>
            <a:r>
              <a:rPr lang="es-ES" dirty="0" smtClean="0">
                <a:ln>
                  <a:solidFill>
                    <a:srgbClr val="FFFF00"/>
                  </a:solidFill>
                </a:ln>
                <a:blipFill>
                  <a:blip r:embed="rId3"/>
                  <a:stretch>
                    <a:fillRect/>
                  </a:stretch>
                </a:blipFill>
                <a:effectLst>
                  <a:outerShdw blurRad="38100" dist="38100" dir="2700000" algn="tl">
                    <a:srgbClr val="000000">
                      <a:alpha val="43137"/>
                    </a:srgbClr>
                  </a:outerShdw>
                </a:effectLst>
                <a:latin typeface="Harrington" pitchFamily="82" charset="0"/>
              </a:rPr>
              <a:t>Francisco del Olmo-Jazmín</a:t>
            </a:r>
            <a:endParaRPr lang="es-ES" dirty="0">
              <a:ln>
                <a:solidFill>
                  <a:srgbClr val="FFFF00"/>
                </a:solidFill>
              </a:ln>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55"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strVal val="#ppt_w*0.70"/>
                                          </p:val>
                                        </p:tav>
                                        <p:tav tm="100000">
                                          <p:val>
                                            <p:strVal val="#ppt_w"/>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animEffect transition="in" filter="fade">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RNAVAL DE RIO-BRASI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CARNAVAL DE RIO-BRASIL</Template>
  <TotalTime>0</TotalTime>
  <Words>146</Words>
  <Application>Microsoft Office PowerPoint</Application>
  <PresentationFormat>Presentación en pantalla (4:3)</PresentationFormat>
  <Paragraphs>37</Paragraphs>
  <Slides>54</Slides>
  <Notes>1</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CARNAVAL DE RIO-BRASIL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2012-05-29T21:22:25Z</dcterms:created>
  <dcterms:modified xsi:type="dcterms:W3CDTF">2012-05-29T21:23:09Z</dcterms:modified>
</cp:coreProperties>
</file>