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2"/>
  </p:notesMasterIdLst>
  <p:sldIdLst>
    <p:sldId id="256" r:id="rId3"/>
    <p:sldId id="317" r:id="rId4"/>
    <p:sldId id="316" r:id="rId5"/>
    <p:sldId id="315" r:id="rId6"/>
    <p:sldId id="314" r:id="rId7"/>
    <p:sldId id="313" r:id="rId8"/>
    <p:sldId id="312" r:id="rId9"/>
    <p:sldId id="311" r:id="rId10"/>
    <p:sldId id="310" r:id="rId11"/>
    <p:sldId id="309" r:id="rId12"/>
    <p:sldId id="307" r:id="rId13"/>
    <p:sldId id="306" r:id="rId14"/>
    <p:sldId id="305" r:id="rId15"/>
    <p:sldId id="303" r:id="rId16"/>
    <p:sldId id="302" r:id="rId17"/>
    <p:sldId id="301" r:id="rId18"/>
    <p:sldId id="300" r:id="rId19"/>
    <p:sldId id="299" r:id="rId20"/>
    <p:sldId id="298" r:id="rId21"/>
    <p:sldId id="297" r:id="rId22"/>
    <p:sldId id="296" r:id="rId23"/>
    <p:sldId id="295" r:id="rId24"/>
    <p:sldId id="294" r:id="rId25"/>
    <p:sldId id="293" r:id="rId26"/>
    <p:sldId id="292" r:id="rId27"/>
    <p:sldId id="291" r:id="rId28"/>
    <p:sldId id="290" r:id="rId29"/>
    <p:sldId id="288" r:id="rId30"/>
    <p:sldId id="287" r:id="rId31"/>
    <p:sldId id="286" r:id="rId32"/>
    <p:sldId id="285" r:id="rId33"/>
    <p:sldId id="284" r:id="rId34"/>
    <p:sldId id="281" r:id="rId35"/>
    <p:sldId id="278" r:id="rId36"/>
    <p:sldId id="276" r:id="rId37"/>
    <p:sldId id="275" r:id="rId38"/>
    <p:sldId id="274" r:id="rId39"/>
    <p:sldId id="272" r:id="rId40"/>
    <p:sldId id="271" r:id="rId41"/>
    <p:sldId id="270" r:id="rId42"/>
    <p:sldId id="269" r:id="rId43"/>
    <p:sldId id="268" r:id="rId44"/>
    <p:sldId id="266" r:id="rId45"/>
    <p:sldId id="265" r:id="rId46"/>
    <p:sldId id="264" r:id="rId47"/>
    <p:sldId id="262" r:id="rId48"/>
    <p:sldId id="261" r:id="rId49"/>
    <p:sldId id="260" r:id="rId50"/>
    <p:sldId id="289" r:id="rId51"/>
    <p:sldId id="259" r:id="rId52"/>
    <p:sldId id="258" r:id="rId53"/>
    <p:sldId id="325" r:id="rId54"/>
    <p:sldId id="324" r:id="rId55"/>
    <p:sldId id="323" r:id="rId56"/>
    <p:sldId id="322" r:id="rId57"/>
    <p:sldId id="321" r:id="rId58"/>
    <p:sldId id="319" r:id="rId59"/>
    <p:sldId id="328" r:id="rId60"/>
    <p:sldId id="327" r:id="rId6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9/BtHsjxEoo3TQTqssPkA==" hashData="V8NrvuA53eI8kBzxqtXemkdp4P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88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9D072E-0D37-465C-A581-2666C82BF24A}" type="datetimeFigureOut">
              <a:rPr lang="es-ES" smtClean="0"/>
              <a:pPr/>
              <a:t>25/09/2013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2B024E-91EF-486C-900C-A0559972C3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2B024E-91EF-486C-900C-A0559972C3A5}" type="slidenum">
              <a:rPr lang="es-ES" smtClean="0"/>
              <a:pPr/>
              <a:t>42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0AABC-DD3E-45F0-BBC3-1E3CE75A2669}" type="datetimeFigureOut">
              <a:rPr lang="es-ES" smtClean="0"/>
              <a:pPr/>
              <a:t>25/09/2013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3A81E-8A2B-49CB-A5B2-FE147175C6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985589365"/>
      </p:ext>
    </p:extLst>
  </p:cSld>
  <p:clrMapOvr>
    <a:masterClrMapping/>
  </p:clrMapOvr>
  <p:transition advTm="3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0AABC-DD3E-45F0-BBC3-1E3CE75A2669}" type="datetimeFigureOut">
              <a:rPr lang="es-ES" smtClean="0"/>
              <a:pPr/>
              <a:t>25/09/2013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3A81E-8A2B-49CB-A5B2-FE147175C6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872276517"/>
      </p:ext>
    </p:extLst>
  </p:cSld>
  <p:clrMapOvr>
    <a:masterClrMapping/>
  </p:clrMapOvr>
  <p:transition advTm="3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0AABC-DD3E-45F0-BBC3-1E3CE75A2669}" type="datetimeFigureOut">
              <a:rPr lang="es-ES" smtClean="0"/>
              <a:pPr/>
              <a:t>25/09/2013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3A81E-8A2B-49CB-A5B2-FE147175C6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877372354"/>
      </p:ext>
    </p:extLst>
  </p:cSld>
  <p:clrMapOvr>
    <a:masterClrMapping/>
  </p:clrMapOvr>
  <p:transition advTm="3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0AABC-DD3E-45F0-BBC3-1E3CE75A2669}" type="datetimeFigureOut">
              <a:rPr lang="es-ES" smtClean="0"/>
              <a:pPr/>
              <a:t>25/09/2013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3A81E-8A2B-49CB-A5B2-FE147175C6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582863977"/>
      </p:ext>
    </p:extLst>
  </p:cSld>
  <p:clrMapOvr>
    <a:masterClrMapping/>
  </p:clrMapOvr>
  <p:transition advTm="3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0AABC-DD3E-45F0-BBC3-1E3CE75A2669}" type="datetimeFigureOut">
              <a:rPr lang="es-ES" smtClean="0"/>
              <a:pPr/>
              <a:t>25/09/2013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3A81E-8A2B-49CB-A5B2-FE147175C6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393478041"/>
      </p:ext>
    </p:extLst>
  </p:cSld>
  <p:clrMapOvr>
    <a:masterClrMapping/>
  </p:clrMapOvr>
  <p:transition advTm="3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0AABC-DD3E-45F0-BBC3-1E3CE75A2669}" type="datetimeFigureOut">
              <a:rPr lang="es-ES" smtClean="0"/>
              <a:pPr/>
              <a:t>25/09/2013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3A81E-8A2B-49CB-A5B2-FE147175C6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675319509"/>
      </p:ext>
    </p:extLst>
  </p:cSld>
  <p:clrMapOvr>
    <a:masterClrMapping/>
  </p:clrMapOvr>
  <p:transition advTm="3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0AABC-DD3E-45F0-BBC3-1E3CE75A2669}" type="datetimeFigureOut">
              <a:rPr lang="es-ES" smtClean="0"/>
              <a:pPr/>
              <a:t>25/09/2013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3A81E-8A2B-49CB-A5B2-FE147175C6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252665453"/>
      </p:ext>
    </p:extLst>
  </p:cSld>
  <p:clrMapOvr>
    <a:masterClrMapping/>
  </p:clrMapOvr>
  <p:transition advTm="3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0AABC-DD3E-45F0-BBC3-1E3CE75A2669}" type="datetimeFigureOut">
              <a:rPr lang="es-ES" smtClean="0"/>
              <a:pPr/>
              <a:t>25/09/2013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3A81E-8A2B-49CB-A5B2-FE147175C6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42283692"/>
      </p:ext>
    </p:extLst>
  </p:cSld>
  <p:clrMapOvr>
    <a:masterClrMapping/>
  </p:clrMapOvr>
  <p:transition advTm="3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0AABC-DD3E-45F0-BBC3-1E3CE75A2669}" type="datetimeFigureOut">
              <a:rPr lang="es-ES" smtClean="0"/>
              <a:pPr/>
              <a:t>25/09/2013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3A81E-8A2B-49CB-A5B2-FE147175C6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754516582"/>
      </p:ext>
    </p:extLst>
  </p:cSld>
  <p:clrMapOvr>
    <a:masterClrMapping/>
  </p:clrMapOvr>
  <p:transition advTm="3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0AABC-DD3E-45F0-BBC3-1E3CE75A2669}" type="datetimeFigureOut">
              <a:rPr lang="es-ES" smtClean="0"/>
              <a:pPr/>
              <a:t>25/09/2013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3A81E-8A2B-49CB-A5B2-FE147175C6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511709399"/>
      </p:ext>
    </p:extLst>
  </p:cSld>
  <p:clrMapOvr>
    <a:masterClrMapping/>
  </p:clrMapOvr>
  <p:transition advTm="3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0AABC-DD3E-45F0-BBC3-1E3CE75A2669}" type="datetimeFigureOut">
              <a:rPr lang="es-ES" smtClean="0"/>
              <a:pPr/>
              <a:t>25/09/2013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13A81E-8A2B-49CB-A5B2-FE147175C6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383242795"/>
      </p:ext>
    </p:extLst>
  </p:cSld>
  <p:clrMapOvr>
    <a:masterClrMapping/>
  </p:clrMapOvr>
  <p:transition advTm="3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A928E1-D41A-42C5-A0C0-B9BFAFAB6525}" type="slidenum">
              <a:rPr lang="es-ES_tradnl" altLang="es-ES">
                <a:solidFill>
                  <a:srgbClr val="000000"/>
                </a:solidFill>
              </a:rPr>
              <a:pPr/>
              <a:t>‹Nº›</a:t>
            </a:fld>
            <a:endParaRPr lang="es-ES_tradnl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85979947"/>
      </p:ext>
    </p:extLst>
  </p:cSld>
  <p:clrMapOvr>
    <a:masterClrMapping/>
  </p:clrMapOvr>
  <p:transition advTm="3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60AABC-DD3E-45F0-BBC3-1E3CE75A2669}" type="datetimeFigureOut">
              <a:rPr lang="es-ES" smtClean="0"/>
              <a:pPr/>
              <a:t>25/09/2013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13A81E-8A2B-49CB-A5B2-FE147175C6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381064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modificar el estilo de texto del patrón</a:t>
            </a:r>
          </a:p>
          <a:p>
            <a:pPr lvl="1"/>
            <a:r>
              <a:rPr lang="es-ES_tradnl" altLang="es-ES" smtClean="0"/>
              <a:t>Segundo nivel</a:t>
            </a:r>
          </a:p>
          <a:p>
            <a:pPr lvl="2"/>
            <a:r>
              <a:rPr lang="es-ES_tradnl" altLang="es-ES" smtClean="0"/>
              <a:t>Tercer nivel</a:t>
            </a:r>
          </a:p>
          <a:p>
            <a:pPr lvl="3"/>
            <a:r>
              <a:rPr lang="es-ES_tradnl" altLang="es-ES" smtClean="0"/>
              <a:t>Cuarto nivel</a:t>
            </a:r>
          </a:p>
          <a:p>
            <a:pPr lvl="4"/>
            <a:r>
              <a:rPr lang="es-ES_tradnl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13527C7-3D1F-4A37-8EEF-A7F7385F73D7}" type="slidenum">
              <a:rPr lang="es-ES_tradnl" altLang="es-E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alt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50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16632"/>
            <a:ext cx="8820472" cy="6615354"/>
          </a:xfrm>
          <a:prstGeom prst="rect">
            <a:avLst/>
          </a:prstGeom>
        </p:spPr>
      </p:pic>
      <p:pic>
        <p:nvPicPr>
          <p:cNvPr id="1027" name="Picture 3" descr="C:\Users\Usuario\Desktop\descargas\ZZZZDELGADOS\0_c31b2_4c4d5208_XL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uario\Desktop\descargas\z522ba668a0a3a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196752"/>
            <a:ext cx="734946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suario\Desktop\descargas\z522ba6ce2a5b8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28938" y="2708920"/>
            <a:ext cx="3286125" cy="88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suario\Desktop\descargas\z522ba720cda3c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70275" y="4036074"/>
            <a:ext cx="4438945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Usuario\Desktop\descargas\z522ba7cb102cd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80584" y="476672"/>
            <a:ext cx="3819525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66371392"/>
      </p:ext>
    </p:extLst>
  </p:cSld>
  <p:clrMapOvr>
    <a:masterClrMapping/>
  </p:clrMapOvr>
  <p:transition advTm="8000">
    <p:newsflash/>
    <p:sndAc>
      <p:stSnd>
        <p:snd r:embed="rId2" name="CARNAVAL CARIOC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Imagen1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1026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043580946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Imagen4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710" y="201706"/>
            <a:ext cx="8602579" cy="6454588"/>
          </a:xfrm>
          <a:prstGeom prst="rect">
            <a:avLst/>
          </a:prstGeom>
        </p:spPr>
      </p:pic>
      <p:pic>
        <p:nvPicPr>
          <p:cNvPr id="8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855301227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5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93" y="157162"/>
            <a:ext cx="8704613" cy="6543675"/>
          </a:xfrm>
          <a:prstGeom prst="rect">
            <a:avLst/>
          </a:prstGeom>
        </p:spPr>
      </p:pic>
      <p:pic>
        <p:nvPicPr>
          <p:cNvPr id="7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239651233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6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01706"/>
            <a:ext cx="8640960" cy="6454588"/>
          </a:xfrm>
          <a:prstGeom prst="rect">
            <a:avLst/>
          </a:prstGeom>
        </p:spPr>
      </p:pic>
      <p:pic>
        <p:nvPicPr>
          <p:cNvPr id="6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9030070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7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6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534527348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8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21876"/>
            <a:ext cx="8593541" cy="6414247"/>
          </a:xfrm>
          <a:prstGeom prst="rect">
            <a:avLst/>
          </a:prstGeom>
        </p:spPr>
      </p:pic>
      <p:pic>
        <p:nvPicPr>
          <p:cNvPr id="6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493729017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9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319" y="185737"/>
            <a:ext cx="8633361" cy="6486525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909035298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0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48478"/>
            <a:ext cx="8712967" cy="6420882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96649299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1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7195" y="201706"/>
            <a:ext cx="8609610" cy="6454588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810189163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2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319" y="178723"/>
            <a:ext cx="8633361" cy="6500553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452779073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3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9070" y="201706"/>
            <a:ext cx="8585860" cy="6454588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285333284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4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93" y="215153"/>
            <a:ext cx="8704613" cy="6427694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867470936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5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938" y="203200"/>
            <a:ext cx="8546123" cy="6451600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243932413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6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12968" cy="6480720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58797153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7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28600"/>
            <a:ext cx="8784976" cy="6400800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705376162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8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48478"/>
            <a:ext cx="8712968" cy="6420882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229225036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19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93" y="158261"/>
            <a:ext cx="8704613" cy="6541477"/>
          </a:xfrm>
          <a:prstGeom prst="rect">
            <a:avLst/>
          </a:prstGeom>
        </p:spPr>
      </p:pic>
      <p:pic>
        <p:nvPicPr>
          <p:cNvPr id="6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612360657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20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319" y="178593"/>
            <a:ext cx="8633361" cy="6500813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57485853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21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93" y="160361"/>
            <a:ext cx="8704613" cy="6537278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88626808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Imagen22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502942969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25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168" y="153537"/>
            <a:ext cx="8741664" cy="6550925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715183307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26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12968" cy="6480720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04312818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27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319" y="181303"/>
            <a:ext cx="8633361" cy="6495393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79827428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28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93" y="180109"/>
            <a:ext cx="8704613" cy="6497782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806982649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29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9070" y="201706"/>
            <a:ext cx="8585860" cy="6454588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089038190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30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680862" cy="6430780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962563640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31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906376606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32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40960" cy="6480720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2652879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33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93914"/>
            <a:ext cx="8640959" cy="6375446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34115329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34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93" y="157162"/>
            <a:ext cx="8704613" cy="6543675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496140477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35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880" y="208128"/>
            <a:ext cx="8740239" cy="6441743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571725977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36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823956185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37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48478"/>
            <a:ext cx="8712968" cy="6361043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498307424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38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712968" cy="6480720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253726757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39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1257" y="248478"/>
            <a:ext cx="8621486" cy="6420882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060818909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40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304913340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Imagen41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4536504" cy="6480720"/>
          </a:xfrm>
          <a:prstGeom prst="rect">
            <a:avLst/>
          </a:prstGeom>
        </p:spPr>
      </p:pic>
      <p:pic>
        <p:nvPicPr>
          <p:cNvPr id="7" name="6 Imagen" descr="Imagen42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188640"/>
            <a:ext cx="4355976" cy="6480720"/>
          </a:xfrm>
          <a:prstGeom prst="rect">
            <a:avLst/>
          </a:prstGeom>
        </p:spPr>
      </p:pic>
      <p:pic>
        <p:nvPicPr>
          <p:cNvPr id="8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034988" y="1034988"/>
            <a:ext cx="6858000" cy="4788024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3609020" y="1034988"/>
            <a:ext cx="6858000" cy="47880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080056261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43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076965697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44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663" y="201706"/>
            <a:ext cx="8638674" cy="6454588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795265255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45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442" y="180109"/>
            <a:ext cx="8807116" cy="6497782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761517437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46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188640"/>
            <a:ext cx="4104456" cy="6479931"/>
          </a:xfrm>
          <a:prstGeom prst="rect">
            <a:avLst/>
          </a:prstGeom>
        </p:spPr>
      </p:pic>
      <p:pic>
        <p:nvPicPr>
          <p:cNvPr id="6" name="5 Imagen" descr="Imagen47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3" y="188640"/>
            <a:ext cx="4464496" cy="6484776"/>
          </a:xfrm>
          <a:prstGeom prst="rect">
            <a:avLst/>
          </a:prstGeom>
        </p:spPr>
      </p:pic>
      <p:pic>
        <p:nvPicPr>
          <p:cNvPr id="7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1034988" y="1034990"/>
            <a:ext cx="6858000" cy="4788024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3501008" y="1215008"/>
            <a:ext cx="6858000" cy="44279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47354181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Imagen48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7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17135829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49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4464496" cy="6480720"/>
          </a:xfrm>
          <a:prstGeom prst="rect">
            <a:avLst/>
          </a:prstGeom>
        </p:spPr>
      </p:pic>
      <p:pic>
        <p:nvPicPr>
          <p:cNvPr id="5" name="4 Imagen" descr="Imagen50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188640"/>
            <a:ext cx="4150468" cy="6480720"/>
          </a:xfrm>
          <a:prstGeom prst="rect">
            <a:avLst/>
          </a:prstGeom>
        </p:spPr>
      </p:pic>
      <p:pic>
        <p:nvPicPr>
          <p:cNvPr id="6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034988" y="1034990"/>
            <a:ext cx="6858000" cy="4788024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3501008" y="1215008"/>
            <a:ext cx="6858000" cy="44279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483333727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51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442" y="165295"/>
            <a:ext cx="8807116" cy="6527409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162235885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52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582645365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53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442" y="171450"/>
            <a:ext cx="8807116" cy="6515100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380492407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54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597649050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55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27611086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56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8442" y="180109"/>
            <a:ext cx="8807116" cy="6497782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050769845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57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236686300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58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712968" cy="6480720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896735771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59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0552" y="201706"/>
            <a:ext cx="8722895" cy="6454588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120950219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60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48478"/>
            <a:ext cx="8640959" cy="6420882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124431300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61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6726" y="248478"/>
            <a:ext cx="8590547" cy="6361043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662794407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62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48478"/>
            <a:ext cx="8640959" cy="6361043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891099556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64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6726" y="248478"/>
            <a:ext cx="8590547" cy="6361043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704538677"/>
      </p:ext>
    </p:extLst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63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48478"/>
            <a:ext cx="8640960" cy="6361043"/>
          </a:xfrm>
          <a:prstGeom prst="rect">
            <a:avLst/>
          </a:prstGeom>
        </p:spPr>
      </p:pic>
      <p:pic>
        <p:nvPicPr>
          <p:cNvPr id="5" name="Picture 2" descr="C:\Users\Usuario\Desktop\descargas\futuros trabajos\extravagancia de colores\Imagen3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64000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61</Words>
  <Application>Microsoft Office PowerPoint</Application>
  <PresentationFormat>Presentación en pantalla (4:3)</PresentationFormat>
  <Paragraphs>29</Paragraphs>
  <Slides>59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6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</dc:creator>
  <cp:lastModifiedBy>Usuario</cp:lastModifiedBy>
  <cp:revision>16</cp:revision>
  <dcterms:created xsi:type="dcterms:W3CDTF">2013-09-07T21:20:15Z</dcterms:created>
  <dcterms:modified xsi:type="dcterms:W3CDTF">2013-09-25T15:11:12Z</dcterms:modified>
</cp:coreProperties>
</file>