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Ksje2xTIrAjwurY8HBYDA==" hashData="ft6dYlHW9aIKeWLmKqWy7reihs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4660"/>
  </p:normalViewPr>
  <p:slideViewPr>
    <p:cSldViewPr snapToGrid="0">
      <p:cViewPr varScale="1">
        <p:scale>
          <a:sx n="34" d="100"/>
          <a:sy n="34" d="100"/>
        </p:scale>
        <p:origin x="-84" y="-17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9828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0206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0680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3489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5185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42635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82932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25365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0923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42212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628402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B1CAA-16A7-48BA-BEF0-CC758650216F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24E58-393B-40DD-A765-B43853EFC2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239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10382250" cy="6667500"/>
          </a:xfrm>
          <a:prstGeom prst="rect">
            <a:avLst/>
          </a:prstGeom>
        </p:spPr>
      </p:pic>
      <p:pic>
        <p:nvPicPr>
          <p:cNvPr id="3" name="Ay_mi_llanura_-_Arnulfo_Brice_o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511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31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98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104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56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767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050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804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57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967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859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25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773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279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70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468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359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776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854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592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682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511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163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837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266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540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824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681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101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537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729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803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522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588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175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644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543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576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94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213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063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948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393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358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200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084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571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923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278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607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02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187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651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414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132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510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503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098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08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050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173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721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057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329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140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07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413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457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78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452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476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909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480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842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607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885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460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16</Words>
  <Application>Microsoft Office PowerPoint</Application>
  <PresentationFormat>Personalizado</PresentationFormat>
  <Paragraphs>2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10</cp:revision>
  <dcterms:created xsi:type="dcterms:W3CDTF">2016-04-10T05:25:08Z</dcterms:created>
  <dcterms:modified xsi:type="dcterms:W3CDTF">2016-04-10T13:48:00Z</dcterms:modified>
</cp:coreProperties>
</file>