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327" r:id="rId39"/>
    <p:sldId id="328" r:id="rId4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870A81DD-7FE8-4910-A262-F53DCD58587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929AD8E-C5CB-42FA-AD22-0129A2B1F13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2D86F94-19D4-4202-9259-047D7E8F5D23}" type="datetime1">
              <a:rPr lang="es-ES"/>
              <a:pPr lvl="0"/>
              <a:t>05/02/2021</a:t>
            </a:fld>
            <a:endParaRPr lang="es-ES"/>
          </a:p>
        </p:txBody>
      </p:sp>
      <p:sp>
        <p:nvSpPr>
          <p:cNvPr id="4" name="Marcador de imagen de diapositiva 3">
            <a:extLst>
              <a:ext uri="{FF2B5EF4-FFF2-40B4-BE49-F238E27FC236}">
                <a16:creationId xmlns:a16="http://schemas.microsoft.com/office/drawing/2014/main" id="{26B8BC65-D3FE-4D10-84EF-CA4273F0A3C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F03C32F-D5C7-4F23-909D-0015A3B10A8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7ACA012-A3DF-47AE-B706-490FE963DCA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2FAD233-AC15-46C6-8BD9-C5553F65114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A9F5E0C-D97F-47ED-928E-43EE34B33973}" type="slidenum">
              <a:t>‹Nº›</a:t>
            </a:fld>
            <a:endParaRPr lang="es-ES"/>
          </a:p>
        </p:txBody>
      </p:sp>
    </p:spTree>
    <p:extLst>
      <p:ext uri="{BB962C8B-B14F-4D97-AF65-F5344CB8AC3E}">
        <p14:creationId xmlns:p14="http://schemas.microsoft.com/office/powerpoint/2010/main" val="44018915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744A1F-8BEF-45BD-BF1E-7CF214116CB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BD0274A-58CC-41D4-ABFC-3A09EEF7A60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9E9E6DA-7441-4124-A31F-4C1CB7E2DCD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2AB66A3-C2F3-4B46-B648-BAF93E458A2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FEBAD80-0506-41E6-9AFF-D07935BC5F7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A94FE35-1A58-47BC-A6C3-380FEBA62EF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EBFA424-E219-42E2-A587-4E775E82F7E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989EE9B-36A6-4110-8D2C-772E428BF6F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C57415-2884-4017-A4A2-80EAFBEE81F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B7843EC-43E8-4926-A20E-5297CD40342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5BE22BA-532B-4CB8-B001-ACFFF1AC70CF}"/>
              </a:ext>
            </a:extLst>
          </p:cNvPr>
          <p:cNvSpPr txBox="1">
            <a:spLocks noGrp="1"/>
          </p:cNvSpPr>
          <p:nvPr>
            <p:ph type="dt" sz="half" idx="7"/>
          </p:nvPr>
        </p:nvSpPr>
        <p:spPr/>
        <p:txBody>
          <a:bodyPr/>
          <a:lstStyle>
            <a:lvl1pPr>
              <a:defRPr/>
            </a:lvl1pPr>
          </a:lstStyle>
          <a:p>
            <a:pPr lvl="0"/>
            <a:fld id="{B3D261E9-CE5D-4535-A97F-081145F0D068}" type="datetime1">
              <a:rPr lang="es-ES"/>
              <a:pPr lvl="0"/>
              <a:t>05/02/2021</a:t>
            </a:fld>
            <a:endParaRPr lang="es-ES"/>
          </a:p>
        </p:txBody>
      </p:sp>
      <p:sp>
        <p:nvSpPr>
          <p:cNvPr id="5" name="Marcador de pie de página 4">
            <a:extLst>
              <a:ext uri="{FF2B5EF4-FFF2-40B4-BE49-F238E27FC236}">
                <a16:creationId xmlns:a16="http://schemas.microsoft.com/office/drawing/2014/main" id="{847391D4-7510-4377-BF38-3F38C381AAF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12B579C-A7C5-42A1-8FAC-0FD551293805}"/>
              </a:ext>
            </a:extLst>
          </p:cNvPr>
          <p:cNvSpPr txBox="1">
            <a:spLocks noGrp="1"/>
          </p:cNvSpPr>
          <p:nvPr>
            <p:ph type="sldNum" sz="quarter" idx="8"/>
          </p:nvPr>
        </p:nvSpPr>
        <p:spPr/>
        <p:txBody>
          <a:bodyPr/>
          <a:lstStyle>
            <a:lvl1pPr>
              <a:defRPr/>
            </a:lvl1pPr>
          </a:lstStyle>
          <a:p>
            <a:pPr lvl="0"/>
            <a:fld id="{63949A24-5483-4FAE-92F7-3D0A0634A9D4}" type="slidenum">
              <a:t>‹Nº›</a:t>
            </a:fld>
            <a:endParaRPr lang="es-ES"/>
          </a:p>
        </p:txBody>
      </p:sp>
    </p:spTree>
    <p:extLst>
      <p:ext uri="{BB962C8B-B14F-4D97-AF65-F5344CB8AC3E}">
        <p14:creationId xmlns:p14="http://schemas.microsoft.com/office/powerpoint/2010/main" val="239016962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7F0874-39B2-4ECF-820B-9E66D59668C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DE5CA10-5B5E-48FA-9539-84928B27A14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EB4A16B-F59F-4F29-9998-7F380C368E89}"/>
              </a:ext>
            </a:extLst>
          </p:cNvPr>
          <p:cNvSpPr txBox="1">
            <a:spLocks noGrp="1"/>
          </p:cNvSpPr>
          <p:nvPr>
            <p:ph type="dt" sz="half" idx="7"/>
          </p:nvPr>
        </p:nvSpPr>
        <p:spPr/>
        <p:txBody>
          <a:bodyPr/>
          <a:lstStyle>
            <a:lvl1pPr>
              <a:defRPr/>
            </a:lvl1pPr>
          </a:lstStyle>
          <a:p>
            <a:pPr lvl="0"/>
            <a:fld id="{4CB2857C-B712-4CE5-8EE1-6274F45DFB39}" type="datetime1">
              <a:rPr lang="es-ES"/>
              <a:pPr lvl="0"/>
              <a:t>05/02/2021</a:t>
            </a:fld>
            <a:endParaRPr lang="es-ES"/>
          </a:p>
        </p:txBody>
      </p:sp>
      <p:sp>
        <p:nvSpPr>
          <p:cNvPr id="5" name="Marcador de pie de página 4">
            <a:extLst>
              <a:ext uri="{FF2B5EF4-FFF2-40B4-BE49-F238E27FC236}">
                <a16:creationId xmlns:a16="http://schemas.microsoft.com/office/drawing/2014/main" id="{B2CC4C49-C8C6-458B-B49E-53225C20C5B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EB6CF99-B47F-46E5-BE76-0DAF019C0C17}"/>
              </a:ext>
            </a:extLst>
          </p:cNvPr>
          <p:cNvSpPr txBox="1">
            <a:spLocks noGrp="1"/>
          </p:cNvSpPr>
          <p:nvPr>
            <p:ph type="sldNum" sz="quarter" idx="8"/>
          </p:nvPr>
        </p:nvSpPr>
        <p:spPr/>
        <p:txBody>
          <a:bodyPr/>
          <a:lstStyle>
            <a:lvl1pPr>
              <a:defRPr/>
            </a:lvl1pPr>
          </a:lstStyle>
          <a:p>
            <a:pPr lvl="0"/>
            <a:fld id="{DC0FCD3E-DA0B-43BC-BD06-EC8C5983D0C9}" type="slidenum">
              <a:t>‹Nº›</a:t>
            </a:fld>
            <a:endParaRPr lang="es-ES"/>
          </a:p>
        </p:txBody>
      </p:sp>
    </p:spTree>
    <p:extLst>
      <p:ext uri="{BB962C8B-B14F-4D97-AF65-F5344CB8AC3E}">
        <p14:creationId xmlns:p14="http://schemas.microsoft.com/office/powerpoint/2010/main" val="3282651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7A9794-5B53-4FFE-ACDA-87D53A11F1A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5DFB2A7-4F24-4B8E-99C1-6F68C6907C2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E374044-12A8-4469-9845-918899461D3A}"/>
              </a:ext>
            </a:extLst>
          </p:cNvPr>
          <p:cNvSpPr txBox="1">
            <a:spLocks noGrp="1"/>
          </p:cNvSpPr>
          <p:nvPr>
            <p:ph type="dt" sz="half" idx="7"/>
          </p:nvPr>
        </p:nvSpPr>
        <p:spPr/>
        <p:txBody>
          <a:bodyPr/>
          <a:lstStyle>
            <a:lvl1pPr>
              <a:defRPr/>
            </a:lvl1pPr>
          </a:lstStyle>
          <a:p>
            <a:pPr lvl="0"/>
            <a:fld id="{4CA1974F-CC9B-429D-B254-F4261D975296}" type="datetime1">
              <a:rPr lang="es-ES"/>
              <a:pPr lvl="0"/>
              <a:t>05/02/2021</a:t>
            </a:fld>
            <a:endParaRPr lang="es-ES"/>
          </a:p>
        </p:txBody>
      </p:sp>
      <p:sp>
        <p:nvSpPr>
          <p:cNvPr id="5" name="Marcador de pie de página 4">
            <a:extLst>
              <a:ext uri="{FF2B5EF4-FFF2-40B4-BE49-F238E27FC236}">
                <a16:creationId xmlns:a16="http://schemas.microsoft.com/office/drawing/2014/main" id="{254140D2-4DAF-47C6-BCE0-C4DE2D9A857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06AE916-6A46-4DC7-838F-566EC3850A55}"/>
              </a:ext>
            </a:extLst>
          </p:cNvPr>
          <p:cNvSpPr txBox="1">
            <a:spLocks noGrp="1"/>
          </p:cNvSpPr>
          <p:nvPr>
            <p:ph type="sldNum" sz="quarter" idx="8"/>
          </p:nvPr>
        </p:nvSpPr>
        <p:spPr/>
        <p:txBody>
          <a:bodyPr/>
          <a:lstStyle>
            <a:lvl1pPr>
              <a:defRPr/>
            </a:lvl1pPr>
          </a:lstStyle>
          <a:p>
            <a:pPr lvl="0"/>
            <a:fld id="{DBCBC1F9-B377-4559-B82F-208BB0F9D32E}" type="slidenum">
              <a:t>‹Nº›</a:t>
            </a:fld>
            <a:endParaRPr lang="es-ES"/>
          </a:p>
        </p:txBody>
      </p:sp>
    </p:spTree>
    <p:extLst>
      <p:ext uri="{BB962C8B-B14F-4D97-AF65-F5344CB8AC3E}">
        <p14:creationId xmlns:p14="http://schemas.microsoft.com/office/powerpoint/2010/main" val="2833800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C3DD13-E6F2-42DF-A6E1-49F45F2E832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9F5CCA7-6C1D-4219-9DA0-22EE8B8D906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873A3ED-C140-41BF-B9CA-ACA16E4C982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9CDCACA-559A-46B3-9B6B-497C0F1DA1AE}"/>
              </a:ext>
            </a:extLst>
          </p:cNvPr>
          <p:cNvSpPr txBox="1">
            <a:spLocks noGrp="1"/>
          </p:cNvSpPr>
          <p:nvPr>
            <p:ph type="dt" sz="half" idx="7"/>
          </p:nvPr>
        </p:nvSpPr>
        <p:spPr/>
        <p:txBody>
          <a:bodyPr/>
          <a:lstStyle>
            <a:lvl1pPr>
              <a:defRPr/>
            </a:lvl1pPr>
          </a:lstStyle>
          <a:p>
            <a:pPr lvl="0"/>
            <a:fld id="{25537EB0-4673-45E8-A6D2-B2AA243799E4}" type="datetime1">
              <a:rPr lang="es-ES"/>
              <a:pPr lvl="0"/>
              <a:t>05/02/2021</a:t>
            </a:fld>
            <a:endParaRPr lang="es-ES"/>
          </a:p>
        </p:txBody>
      </p:sp>
      <p:sp>
        <p:nvSpPr>
          <p:cNvPr id="6" name="Marcador de pie de página 5">
            <a:extLst>
              <a:ext uri="{FF2B5EF4-FFF2-40B4-BE49-F238E27FC236}">
                <a16:creationId xmlns:a16="http://schemas.microsoft.com/office/drawing/2014/main" id="{495405F9-6078-44AC-8752-0FF9B977A14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3CF4968-C018-46DF-AF8D-F8E6ECED6540}"/>
              </a:ext>
            </a:extLst>
          </p:cNvPr>
          <p:cNvSpPr txBox="1">
            <a:spLocks noGrp="1"/>
          </p:cNvSpPr>
          <p:nvPr>
            <p:ph type="sldNum" sz="quarter" idx="8"/>
          </p:nvPr>
        </p:nvSpPr>
        <p:spPr/>
        <p:txBody>
          <a:bodyPr/>
          <a:lstStyle>
            <a:lvl1pPr>
              <a:defRPr/>
            </a:lvl1pPr>
          </a:lstStyle>
          <a:p>
            <a:pPr lvl="0"/>
            <a:fld id="{51EC3F34-7FE6-46B3-821A-CB8D9C16BDA7}" type="slidenum">
              <a:t>‹Nº›</a:t>
            </a:fld>
            <a:endParaRPr lang="es-ES"/>
          </a:p>
        </p:txBody>
      </p:sp>
    </p:spTree>
    <p:extLst>
      <p:ext uri="{BB962C8B-B14F-4D97-AF65-F5344CB8AC3E}">
        <p14:creationId xmlns:p14="http://schemas.microsoft.com/office/powerpoint/2010/main" val="3000535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CC4193-6EB2-4F4C-A4A1-DA0CC9031AC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21680A3-FF09-4423-A2B6-EF3D184A452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442A4EC-B4FB-4B29-9EC0-3E6056CCA56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88B176B-8324-43BF-93DB-4370B5B8393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4579C57-BA73-4A17-834C-291296F0F81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29434BA-C2BA-411F-85BE-64509EE1E729}"/>
              </a:ext>
            </a:extLst>
          </p:cNvPr>
          <p:cNvSpPr txBox="1">
            <a:spLocks noGrp="1"/>
          </p:cNvSpPr>
          <p:nvPr>
            <p:ph type="dt" sz="half" idx="7"/>
          </p:nvPr>
        </p:nvSpPr>
        <p:spPr/>
        <p:txBody>
          <a:bodyPr/>
          <a:lstStyle>
            <a:lvl1pPr>
              <a:defRPr/>
            </a:lvl1pPr>
          </a:lstStyle>
          <a:p>
            <a:pPr lvl="0"/>
            <a:fld id="{C173AD84-255A-4D99-A82B-1A50D88A80B1}" type="datetime1">
              <a:rPr lang="es-ES"/>
              <a:pPr lvl="0"/>
              <a:t>05/02/2021</a:t>
            </a:fld>
            <a:endParaRPr lang="es-ES"/>
          </a:p>
        </p:txBody>
      </p:sp>
      <p:sp>
        <p:nvSpPr>
          <p:cNvPr id="8" name="Marcador de pie de página 7">
            <a:extLst>
              <a:ext uri="{FF2B5EF4-FFF2-40B4-BE49-F238E27FC236}">
                <a16:creationId xmlns:a16="http://schemas.microsoft.com/office/drawing/2014/main" id="{09E02801-65DD-4B91-A4C8-D44C4FFD1E1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8211772-7AC7-41C8-9FD6-3053973E45A5}"/>
              </a:ext>
            </a:extLst>
          </p:cNvPr>
          <p:cNvSpPr txBox="1">
            <a:spLocks noGrp="1"/>
          </p:cNvSpPr>
          <p:nvPr>
            <p:ph type="sldNum" sz="quarter" idx="8"/>
          </p:nvPr>
        </p:nvSpPr>
        <p:spPr/>
        <p:txBody>
          <a:bodyPr/>
          <a:lstStyle>
            <a:lvl1pPr>
              <a:defRPr/>
            </a:lvl1pPr>
          </a:lstStyle>
          <a:p>
            <a:pPr lvl="0"/>
            <a:fld id="{47BBF898-0EA2-4308-B4D5-05F87DF664B0}" type="slidenum">
              <a:t>‹Nº›</a:t>
            </a:fld>
            <a:endParaRPr lang="es-ES"/>
          </a:p>
        </p:txBody>
      </p:sp>
    </p:spTree>
    <p:extLst>
      <p:ext uri="{BB962C8B-B14F-4D97-AF65-F5344CB8AC3E}">
        <p14:creationId xmlns:p14="http://schemas.microsoft.com/office/powerpoint/2010/main" val="20956261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F2E451-9E5B-4B45-BF37-E2F7A967DE8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90FFE32-6FB4-4C51-8DCE-4680A964FBCC}"/>
              </a:ext>
            </a:extLst>
          </p:cNvPr>
          <p:cNvSpPr txBox="1">
            <a:spLocks noGrp="1"/>
          </p:cNvSpPr>
          <p:nvPr>
            <p:ph type="dt" sz="half" idx="7"/>
          </p:nvPr>
        </p:nvSpPr>
        <p:spPr/>
        <p:txBody>
          <a:bodyPr/>
          <a:lstStyle>
            <a:lvl1pPr>
              <a:defRPr/>
            </a:lvl1pPr>
          </a:lstStyle>
          <a:p>
            <a:pPr lvl="0"/>
            <a:fld id="{BAD56B78-9AE4-44D7-8079-84C1DD3F49A5}" type="datetime1">
              <a:rPr lang="es-ES"/>
              <a:pPr lvl="0"/>
              <a:t>05/02/2021</a:t>
            </a:fld>
            <a:endParaRPr lang="es-ES"/>
          </a:p>
        </p:txBody>
      </p:sp>
      <p:sp>
        <p:nvSpPr>
          <p:cNvPr id="4" name="Marcador de pie de página 3">
            <a:extLst>
              <a:ext uri="{FF2B5EF4-FFF2-40B4-BE49-F238E27FC236}">
                <a16:creationId xmlns:a16="http://schemas.microsoft.com/office/drawing/2014/main" id="{7A7F1105-2E8C-4B07-B565-A54656AB8B4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10D4105-5BB5-46F5-8466-E11FE1DFDBB6}"/>
              </a:ext>
            </a:extLst>
          </p:cNvPr>
          <p:cNvSpPr txBox="1">
            <a:spLocks noGrp="1"/>
          </p:cNvSpPr>
          <p:nvPr>
            <p:ph type="sldNum" sz="quarter" idx="8"/>
          </p:nvPr>
        </p:nvSpPr>
        <p:spPr/>
        <p:txBody>
          <a:bodyPr/>
          <a:lstStyle>
            <a:lvl1pPr>
              <a:defRPr/>
            </a:lvl1pPr>
          </a:lstStyle>
          <a:p>
            <a:pPr lvl="0"/>
            <a:fld id="{6A2FCAB0-7E6C-4306-9445-02A5318190A2}" type="slidenum">
              <a:t>‹Nº›</a:t>
            </a:fld>
            <a:endParaRPr lang="es-ES"/>
          </a:p>
        </p:txBody>
      </p:sp>
    </p:spTree>
    <p:extLst>
      <p:ext uri="{BB962C8B-B14F-4D97-AF65-F5344CB8AC3E}">
        <p14:creationId xmlns:p14="http://schemas.microsoft.com/office/powerpoint/2010/main" val="1398193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D32EEFC-F487-469E-93DC-5A1C794D9308}"/>
              </a:ext>
            </a:extLst>
          </p:cNvPr>
          <p:cNvSpPr txBox="1">
            <a:spLocks noGrp="1"/>
          </p:cNvSpPr>
          <p:nvPr>
            <p:ph type="dt" sz="half" idx="7"/>
          </p:nvPr>
        </p:nvSpPr>
        <p:spPr/>
        <p:txBody>
          <a:bodyPr/>
          <a:lstStyle>
            <a:lvl1pPr>
              <a:defRPr/>
            </a:lvl1pPr>
          </a:lstStyle>
          <a:p>
            <a:pPr lvl="0"/>
            <a:fld id="{3C2805E9-C641-4988-8991-47D212FA8FDB}" type="datetime1">
              <a:rPr lang="es-ES"/>
              <a:pPr lvl="0"/>
              <a:t>05/02/2021</a:t>
            </a:fld>
            <a:endParaRPr lang="es-ES"/>
          </a:p>
        </p:txBody>
      </p:sp>
      <p:sp>
        <p:nvSpPr>
          <p:cNvPr id="3" name="Marcador de pie de página 2">
            <a:extLst>
              <a:ext uri="{FF2B5EF4-FFF2-40B4-BE49-F238E27FC236}">
                <a16:creationId xmlns:a16="http://schemas.microsoft.com/office/drawing/2014/main" id="{9216329F-DD08-4FD2-B970-7C09EB238BFA}"/>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500867A-FD3E-41D7-A8B6-DC38B2BB08C5}"/>
              </a:ext>
            </a:extLst>
          </p:cNvPr>
          <p:cNvSpPr txBox="1">
            <a:spLocks noGrp="1"/>
          </p:cNvSpPr>
          <p:nvPr>
            <p:ph type="sldNum" sz="quarter" idx="8"/>
          </p:nvPr>
        </p:nvSpPr>
        <p:spPr/>
        <p:txBody>
          <a:bodyPr/>
          <a:lstStyle>
            <a:lvl1pPr>
              <a:defRPr/>
            </a:lvl1pPr>
          </a:lstStyle>
          <a:p>
            <a:pPr lvl="0"/>
            <a:fld id="{0F9596D8-0A5F-4A8A-944A-C9371F9C6FA9}" type="slidenum">
              <a:t>‹Nº›</a:t>
            </a:fld>
            <a:endParaRPr lang="es-ES"/>
          </a:p>
        </p:txBody>
      </p:sp>
    </p:spTree>
    <p:extLst>
      <p:ext uri="{BB962C8B-B14F-4D97-AF65-F5344CB8AC3E}">
        <p14:creationId xmlns:p14="http://schemas.microsoft.com/office/powerpoint/2010/main" val="122983274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0AA3623-6671-4C63-B726-1DBDDD964FB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5C2BAD0-2FA1-4613-BAFA-951C0A94DA5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E9FFB7C-D7B8-409F-B515-491B19F1CDB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5500020-F84F-472F-9AE9-B8C59201BF2D}"/>
              </a:ext>
            </a:extLst>
          </p:cNvPr>
          <p:cNvSpPr txBox="1">
            <a:spLocks noGrp="1"/>
          </p:cNvSpPr>
          <p:nvPr>
            <p:ph type="dt" sz="half" idx="7"/>
          </p:nvPr>
        </p:nvSpPr>
        <p:spPr/>
        <p:txBody>
          <a:bodyPr/>
          <a:lstStyle>
            <a:lvl1pPr>
              <a:defRPr/>
            </a:lvl1pPr>
          </a:lstStyle>
          <a:p>
            <a:pPr lvl="0"/>
            <a:fld id="{D4B4B394-E1F9-4D40-BAF4-94708154E0B6}" type="datetime1">
              <a:rPr lang="es-ES"/>
              <a:pPr lvl="0"/>
              <a:t>05/02/2021</a:t>
            </a:fld>
            <a:endParaRPr lang="es-ES"/>
          </a:p>
        </p:txBody>
      </p:sp>
      <p:sp>
        <p:nvSpPr>
          <p:cNvPr id="6" name="Marcador de pie de página 5">
            <a:extLst>
              <a:ext uri="{FF2B5EF4-FFF2-40B4-BE49-F238E27FC236}">
                <a16:creationId xmlns:a16="http://schemas.microsoft.com/office/drawing/2014/main" id="{B1F66529-B789-4E32-9CDA-EAC1B012A6D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C48BDA6-6A27-4234-823B-055A05CB968C}"/>
              </a:ext>
            </a:extLst>
          </p:cNvPr>
          <p:cNvSpPr txBox="1">
            <a:spLocks noGrp="1"/>
          </p:cNvSpPr>
          <p:nvPr>
            <p:ph type="sldNum" sz="quarter" idx="8"/>
          </p:nvPr>
        </p:nvSpPr>
        <p:spPr/>
        <p:txBody>
          <a:bodyPr/>
          <a:lstStyle>
            <a:lvl1pPr>
              <a:defRPr/>
            </a:lvl1pPr>
          </a:lstStyle>
          <a:p>
            <a:pPr lvl="0"/>
            <a:fld id="{7FCC6518-DDDA-4D58-AE73-F60ED110E080}" type="slidenum">
              <a:t>‹Nº›</a:t>
            </a:fld>
            <a:endParaRPr lang="es-ES"/>
          </a:p>
        </p:txBody>
      </p:sp>
    </p:spTree>
    <p:extLst>
      <p:ext uri="{BB962C8B-B14F-4D97-AF65-F5344CB8AC3E}">
        <p14:creationId xmlns:p14="http://schemas.microsoft.com/office/powerpoint/2010/main" val="2985155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16ABB1-3622-409E-9C8A-5161E46A527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1401D5C-AECC-4B38-9C92-537EDBC44E5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9693011-4C0A-492C-8C3D-35F2A63A8A3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BF93587-5BC7-4A9C-82DA-27C92D19C582}"/>
              </a:ext>
            </a:extLst>
          </p:cNvPr>
          <p:cNvSpPr txBox="1">
            <a:spLocks noGrp="1"/>
          </p:cNvSpPr>
          <p:nvPr>
            <p:ph type="dt" sz="half" idx="7"/>
          </p:nvPr>
        </p:nvSpPr>
        <p:spPr/>
        <p:txBody>
          <a:bodyPr/>
          <a:lstStyle>
            <a:lvl1pPr>
              <a:defRPr/>
            </a:lvl1pPr>
          </a:lstStyle>
          <a:p>
            <a:pPr lvl="0"/>
            <a:fld id="{A833CFD6-D62E-4BB9-8276-C7202D232E5D}" type="datetime1">
              <a:rPr lang="es-ES"/>
              <a:pPr lvl="0"/>
              <a:t>05/02/2021</a:t>
            </a:fld>
            <a:endParaRPr lang="es-ES"/>
          </a:p>
        </p:txBody>
      </p:sp>
      <p:sp>
        <p:nvSpPr>
          <p:cNvPr id="6" name="Marcador de pie de página 5">
            <a:extLst>
              <a:ext uri="{FF2B5EF4-FFF2-40B4-BE49-F238E27FC236}">
                <a16:creationId xmlns:a16="http://schemas.microsoft.com/office/drawing/2014/main" id="{2E72FA7E-FB52-493B-92BD-09702C55F36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CDA6C15-4724-406B-BB5D-6F51513C7257}"/>
              </a:ext>
            </a:extLst>
          </p:cNvPr>
          <p:cNvSpPr txBox="1">
            <a:spLocks noGrp="1"/>
          </p:cNvSpPr>
          <p:nvPr>
            <p:ph type="sldNum" sz="quarter" idx="8"/>
          </p:nvPr>
        </p:nvSpPr>
        <p:spPr/>
        <p:txBody>
          <a:bodyPr/>
          <a:lstStyle>
            <a:lvl1pPr>
              <a:defRPr/>
            </a:lvl1pPr>
          </a:lstStyle>
          <a:p>
            <a:pPr lvl="0"/>
            <a:fld id="{3D6DE060-6BB8-43BB-A168-30717F69C328}" type="slidenum">
              <a:t>‹Nº›</a:t>
            </a:fld>
            <a:endParaRPr lang="es-ES"/>
          </a:p>
        </p:txBody>
      </p:sp>
    </p:spTree>
    <p:extLst>
      <p:ext uri="{BB962C8B-B14F-4D97-AF65-F5344CB8AC3E}">
        <p14:creationId xmlns:p14="http://schemas.microsoft.com/office/powerpoint/2010/main" val="2066973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B579C6-9958-4A4E-82A1-A2D953E943A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72A1984-9FBE-44DA-9729-C7A8C7FD320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FBBDA2F-27B2-42C9-A6D2-3A7205E5F777}"/>
              </a:ext>
            </a:extLst>
          </p:cNvPr>
          <p:cNvSpPr txBox="1">
            <a:spLocks noGrp="1"/>
          </p:cNvSpPr>
          <p:nvPr>
            <p:ph type="dt" sz="half" idx="7"/>
          </p:nvPr>
        </p:nvSpPr>
        <p:spPr/>
        <p:txBody>
          <a:bodyPr/>
          <a:lstStyle>
            <a:lvl1pPr>
              <a:defRPr/>
            </a:lvl1pPr>
          </a:lstStyle>
          <a:p>
            <a:pPr lvl="0"/>
            <a:fld id="{A0F63C05-E95A-4C38-B8B3-D304CEBF4CC7}" type="datetime1">
              <a:rPr lang="es-ES"/>
              <a:pPr lvl="0"/>
              <a:t>05/02/2021</a:t>
            </a:fld>
            <a:endParaRPr lang="es-ES"/>
          </a:p>
        </p:txBody>
      </p:sp>
      <p:sp>
        <p:nvSpPr>
          <p:cNvPr id="5" name="Marcador de pie de página 4">
            <a:extLst>
              <a:ext uri="{FF2B5EF4-FFF2-40B4-BE49-F238E27FC236}">
                <a16:creationId xmlns:a16="http://schemas.microsoft.com/office/drawing/2014/main" id="{6D5569EE-6373-4B29-AC76-160F3C8C8EF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4BA0812-D965-46D7-8313-F27E6FB44F5E}"/>
              </a:ext>
            </a:extLst>
          </p:cNvPr>
          <p:cNvSpPr txBox="1">
            <a:spLocks noGrp="1"/>
          </p:cNvSpPr>
          <p:nvPr>
            <p:ph type="sldNum" sz="quarter" idx="8"/>
          </p:nvPr>
        </p:nvSpPr>
        <p:spPr/>
        <p:txBody>
          <a:bodyPr/>
          <a:lstStyle>
            <a:lvl1pPr>
              <a:defRPr/>
            </a:lvl1pPr>
          </a:lstStyle>
          <a:p>
            <a:pPr lvl="0"/>
            <a:fld id="{3B9B9B4B-4337-4145-9929-C5B88319C886}" type="slidenum">
              <a:t>‹Nº›</a:t>
            </a:fld>
            <a:endParaRPr lang="es-ES"/>
          </a:p>
        </p:txBody>
      </p:sp>
    </p:spTree>
    <p:extLst>
      <p:ext uri="{BB962C8B-B14F-4D97-AF65-F5344CB8AC3E}">
        <p14:creationId xmlns:p14="http://schemas.microsoft.com/office/powerpoint/2010/main" val="4230945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D00874E-DC8E-4B06-AE21-FB69EBE802A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1B58BB7-17C0-4D6C-BDA7-7C03EDA344F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E4299E3-45AB-4371-88C6-81B862B6A79A}"/>
              </a:ext>
            </a:extLst>
          </p:cNvPr>
          <p:cNvSpPr txBox="1">
            <a:spLocks noGrp="1"/>
          </p:cNvSpPr>
          <p:nvPr>
            <p:ph type="dt" sz="half" idx="7"/>
          </p:nvPr>
        </p:nvSpPr>
        <p:spPr/>
        <p:txBody>
          <a:bodyPr/>
          <a:lstStyle>
            <a:lvl1pPr>
              <a:defRPr/>
            </a:lvl1pPr>
          </a:lstStyle>
          <a:p>
            <a:pPr lvl="0"/>
            <a:fld id="{038E1AA4-7041-4215-B86E-FB355F5AA48E}" type="datetime1">
              <a:rPr lang="es-ES"/>
              <a:pPr lvl="0"/>
              <a:t>05/02/2021</a:t>
            </a:fld>
            <a:endParaRPr lang="es-ES"/>
          </a:p>
        </p:txBody>
      </p:sp>
      <p:sp>
        <p:nvSpPr>
          <p:cNvPr id="5" name="Marcador de pie de página 4">
            <a:extLst>
              <a:ext uri="{FF2B5EF4-FFF2-40B4-BE49-F238E27FC236}">
                <a16:creationId xmlns:a16="http://schemas.microsoft.com/office/drawing/2014/main" id="{2DE656CC-8BC6-48ED-87AF-D5AF9369122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ED37F9A-4560-43F0-8FE8-3FD9FDA6DACD}"/>
              </a:ext>
            </a:extLst>
          </p:cNvPr>
          <p:cNvSpPr txBox="1">
            <a:spLocks noGrp="1"/>
          </p:cNvSpPr>
          <p:nvPr>
            <p:ph type="sldNum" sz="quarter" idx="8"/>
          </p:nvPr>
        </p:nvSpPr>
        <p:spPr/>
        <p:txBody>
          <a:bodyPr/>
          <a:lstStyle>
            <a:lvl1pPr>
              <a:defRPr/>
            </a:lvl1pPr>
          </a:lstStyle>
          <a:p>
            <a:pPr lvl="0"/>
            <a:fld id="{37AB5D4B-90B2-49D5-8A11-F77BF5DE2429}" type="slidenum">
              <a:t>‹Nº›</a:t>
            </a:fld>
            <a:endParaRPr lang="es-ES"/>
          </a:p>
        </p:txBody>
      </p:sp>
    </p:spTree>
    <p:extLst>
      <p:ext uri="{BB962C8B-B14F-4D97-AF65-F5344CB8AC3E}">
        <p14:creationId xmlns:p14="http://schemas.microsoft.com/office/powerpoint/2010/main" val="39944100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3ECEFB-D153-412C-A30F-4E011A4DE18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8D627A3-E4B0-4B93-BBA4-0EEC956BC2E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3B1AC4F-D08A-4AF2-8E79-8CE0A734A63B}"/>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013B9EB-4FF5-4AFC-AEEE-D31F4382175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1063884-37E8-403D-B928-918E45C07A53}"/>
              </a:ext>
            </a:extLst>
          </p:cNvPr>
          <p:cNvSpPr txBox="1">
            <a:spLocks noGrp="1"/>
          </p:cNvSpPr>
          <p:nvPr>
            <p:ph type="sldNum" sz="quarter" idx="8"/>
          </p:nvPr>
        </p:nvSpPr>
        <p:spPr/>
        <p:txBody>
          <a:bodyPr/>
          <a:lstStyle>
            <a:lvl1pPr>
              <a:defRPr sz="1400"/>
            </a:lvl1pPr>
          </a:lstStyle>
          <a:p>
            <a:pPr lvl="0"/>
            <a:fld id="{104D18C7-9AFC-40A5-999B-1179A06A3FF6}" type="slidenum">
              <a:t>‹Nº›</a:t>
            </a:fld>
            <a:endParaRPr lang="es-ES"/>
          </a:p>
        </p:txBody>
      </p:sp>
    </p:spTree>
    <p:extLst>
      <p:ext uri="{BB962C8B-B14F-4D97-AF65-F5344CB8AC3E}">
        <p14:creationId xmlns:p14="http://schemas.microsoft.com/office/powerpoint/2010/main" val="134447495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32EC3A-0C8C-4BAF-B1DD-02626071A90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A2FA84B-3BF7-4562-980A-6EB707B7FA3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F147788-F2AE-4137-A4B3-E7A1795C794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256853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392DA00-46F9-4A1C-81DD-A7722468A6C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B8F7D69-91C4-4AFD-98B1-7378D38F34F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64AF1EB-3689-4408-9F0F-0A53B056CF9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F52CAB5-F7A2-45C8-9B8B-41CC2A486EE6}" type="datetime1">
              <a:rPr lang="es-ES"/>
              <a:pPr lvl="0"/>
              <a:t>05/02/2021</a:t>
            </a:fld>
            <a:endParaRPr lang="es-ES"/>
          </a:p>
        </p:txBody>
      </p:sp>
      <p:sp>
        <p:nvSpPr>
          <p:cNvPr id="5" name="Marcador de pie de página 4">
            <a:extLst>
              <a:ext uri="{FF2B5EF4-FFF2-40B4-BE49-F238E27FC236}">
                <a16:creationId xmlns:a16="http://schemas.microsoft.com/office/drawing/2014/main" id="{2ED45D89-6CED-4323-B203-CCC0877EE80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882F4EE-60D0-4A9F-9B0B-F4A9FF39540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5649FA3-B87D-40EF-BA4B-B78FAE36B8E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4D56928-65CE-4FB9-88D0-653E496D390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7B8D22F9-276F-490D-AE7C-B360893EB52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B2E7237D-7444-4BF6-9064-E793C1BACA6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D7F63B0-C1BA-4D0D-83B3-9FE863A684D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A9F287C-F674-43FA-985A-A170CBD597A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207E02A-741E-4A9F-A9E4-2CD2C4B2455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1899365-219A-48C4-9A76-99D7CEB42BEC}"/>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0332161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C85133F-6A0A-4EC6-882C-48B22DE00DF7}"/>
              </a:ext>
            </a:extLst>
          </p:cNvPr>
          <p:cNvSpPr txBox="1"/>
          <p:nvPr/>
        </p:nvSpPr>
        <p:spPr>
          <a:xfrm>
            <a:off x="88779" y="2574520"/>
            <a:ext cx="120114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CAPILLA DE SAN ILDEFONSO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ALCALÁ DE HENARES · MADRID · ESPAÑA</a:t>
            </a:r>
            <a:endParaRPr lang="es-ES" sz="2800" b="0" i="0" u="none" strike="noStrike" kern="1200" cap="none" spc="0" baseline="0">
              <a:solidFill>
                <a:srgbClr val="FFFFFF"/>
              </a:solidFill>
              <a:uFillTx/>
              <a:latin typeface="Calibri"/>
            </a:endParaRPr>
          </a:p>
        </p:txBody>
      </p:sp>
      <p:pic>
        <p:nvPicPr>
          <p:cNvPr id="3" name="Cd2 - 13 - Gluck - Dance Of The Blessed Spirits">
            <a:extLst>
              <a:ext uri="{FF2B5EF4-FFF2-40B4-BE49-F238E27FC236}">
                <a16:creationId xmlns:a16="http://schemas.microsoft.com/office/drawing/2014/main" id="{668A0C29-E256-4042-A0D9-968B6098707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61503" y="56760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1371B5-972A-4029-9F3E-87EC3A6C6026}"/>
              </a:ext>
            </a:extLst>
          </p:cNvPr>
          <p:cNvPicPr>
            <a:picLocks noChangeAspect="1"/>
          </p:cNvPicPr>
          <p:nvPr/>
        </p:nvPicPr>
        <p:blipFill>
          <a:blip r:embed="rId3"/>
          <a:stretch>
            <a:fillRect/>
          </a:stretch>
        </p:blipFill>
        <p:spPr>
          <a:xfrm>
            <a:off x="1331649" y="0"/>
            <a:ext cx="9348185" cy="688172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B25275E-73A2-49B1-ACE8-52351E0A8329}"/>
              </a:ext>
            </a:extLst>
          </p:cNvPr>
          <p:cNvSpPr txBox="1"/>
          <p:nvPr/>
        </p:nvSpPr>
        <p:spPr>
          <a:xfrm>
            <a:off x="1473692" y="1349407"/>
            <a:ext cx="9232779"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Capilla de San Ildefonso era la iglesia del Colegio Mayor San Ildefonso de la Universidad de Alcalá y fue terminada en 1510. En ella están enterrados Francisco Vallés y Antonio de Nebrija, y presenta el monumento sepulcral del Cardenal Cisneros. Simultáneamente a la construcción del Colegio Mayor de San Ildefonso, bajo la dirección del maestro constructor Pedro de Gumiel, se erigió en un solar adyacente su capilla universitaria, bajo la advocación del patrono de la Archidiócesis de Toledo, San Ildefonso.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Con las leyes desamortizadoras de 1836 despojaron a esta capilla de sus riquezas. El conde de Quinto se hizo con sus campanas (una se localiza en el colegio de los escolapios de Caspe y las otras tres acabaron en sendas iglesias de pueblos aragoneses) y su retablo original. El actual retablo es de la escuela navarra de Juan de Ancheta, atribuido a un discípulo de este, Ambrosio de Bengoechea. Respecto a las pinturas expuestas en el templo, la tabla titulada "La imposición de la casulla a San Ildefonso", de Juan de Borgoña, fue adquirida por el potentado estadounidense Algur Hurtle Meadows, que en 1962 la donó a la Universidad de Dallas.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Ante esta desastrosa situación se constituyó, el 12 de enero de 1851, la "Sociedad de Condueños de los Edificios que fueron Universidad" con el fin de conservar el patrimonio estructural y artístico del recinto universitario.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E5976B-E4E3-4734-A18F-E338570FA92D}"/>
              </a:ext>
            </a:extLst>
          </p:cNvPr>
          <p:cNvPicPr>
            <a:picLocks noChangeAspect="1"/>
          </p:cNvPicPr>
          <p:nvPr/>
        </p:nvPicPr>
        <p:blipFill>
          <a:blip r:embed="rId3"/>
          <a:stretch>
            <a:fillRect/>
          </a:stretch>
        </p:blipFill>
        <p:spPr>
          <a:xfrm>
            <a:off x="1491679" y="0"/>
            <a:ext cx="9139748"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2AFAF21-B66E-4B18-91AF-B3E2A004DDAA}"/>
              </a:ext>
            </a:extLst>
          </p:cNvPr>
          <p:cNvSpPr txBox="1"/>
          <p:nvPr/>
        </p:nvSpPr>
        <p:spPr>
          <a:xfrm>
            <a:off x="1509208" y="1677878"/>
            <a:ext cx="8922056"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1941, el Ministerio de Educación Nacional inició su restauración y adecentamiento, empezando por el artesonado; pero dos años más tarde fueron suspendidas por falta de dinero. En 1950 se volvieron a reanudar, revocándose la fachada lateral. Se finalizó en 1960, cuando en el Colegio Mayor se estableció la Escuela Nacional de Administración Pública.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año 2000, mediante el proyecto de restauración de la Manzana Cisneriana (Plan Director) elaborado por Vicerrectorado de Infraestructura de la Universidad de Alcalá, al analizar el estado de la Capilla de San Ildefonso se decidió la rehabilitación de la fachada principal, las cubiertas, el artesonado, las yeserías, el sepulcro del Cardenal Cisneros y la recuperación de sus rejerías. Este proceso de restauración finalizó en 2013.</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edificio es de estilo renacentista y de planta rectangular, con una sola nave dividida en dos estancias separadas por un arco toral. Su cubierta es un artesonado de orden geométrico mudéjar. El presbiterio es de mayor altura, y también está cubierto por alfarje. El edificio se finalizó en 1510.</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39BFFC-BF31-4DB5-847E-9B946C0D7D3C}"/>
              </a:ext>
            </a:extLst>
          </p:cNvPr>
          <p:cNvPicPr>
            <a:picLocks noChangeAspect="1"/>
          </p:cNvPicPr>
          <p:nvPr/>
        </p:nvPicPr>
        <p:blipFill>
          <a:blip r:embed="rId2"/>
          <a:stretch>
            <a:fillRect/>
          </a:stretch>
        </p:blipFill>
        <p:spPr>
          <a:xfrm>
            <a:off x="0" y="0"/>
            <a:ext cx="12191996" cy="684518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5633FE-D30D-4E76-B486-5C4AC983E270}"/>
              </a:ext>
            </a:extLst>
          </p:cNvPr>
          <p:cNvPicPr>
            <a:picLocks noChangeAspect="1"/>
          </p:cNvPicPr>
          <p:nvPr/>
        </p:nvPicPr>
        <p:blipFill>
          <a:blip r:embed="rId2"/>
          <a:stretch>
            <a:fillRect/>
          </a:stretch>
        </p:blipFill>
        <p:spPr>
          <a:xfrm>
            <a:off x="2573139" y="0"/>
            <a:ext cx="6899340" cy="689934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92A822-DBBD-4FF4-BBD1-D9F355035F28}"/>
              </a:ext>
            </a:extLst>
          </p:cNvPr>
          <p:cNvPicPr>
            <a:picLocks noChangeAspect="1"/>
          </p:cNvPicPr>
          <p:nvPr/>
        </p:nvPicPr>
        <p:blipFill>
          <a:blip r:embed="rId2"/>
          <a:stretch>
            <a:fillRect/>
          </a:stretch>
        </p:blipFill>
        <p:spPr>
          <a:xfrm>
            <a:off x="1530010" y="0"/>
            <a:ext cx="9257074" cy="678254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8564FF-B3B9-4284-9FC0-F8822BA54CE0}"/>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9D84FF-3FCB-4DD1-B4C5-DE761395EC95}"/>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134121-5040-428F-9F93-2E45EC9E6B43}"/>
              </a:ext>
            </a:extLst>
          </p:cNvPr>
          <p:cNvPicPr>
            <a:picLocks noChangeAspect="1"/>
          </p:cNvPicPr>
          <p:nvPr/>
        </p:nvPicPr>
        <p:blipFill>
          <a:blip r:embed="rId2"/>
          <a:stretch>
            <a:fillRect/>
          </a:stretch>
        </p:blipFill>
        <p:spPr>
          <a:xfrm>
            <a:off x="1547210" y="0"/>
            <a:ext cx="9134078"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66D6CF-E80D-4922-9899-E605BC4E9DA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4EC45C-1201-496F-943E-C3E13662FEB8}"/>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0FE91C-4624-4007-A372-A5B78469A1B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2891D6-EFA0-4E78-8990-DA202AF2339A}"/>
              </a:ext>
            </a:extLst>
          </p:cNvPr>
          <p:cNvPicPr>
            <a:picLocks noChangeAspect="1"/>
          </p:cNvPicPr>
          <p:nvPr/>
        </p:nvPicPr>
        <p:blipFill>
          <a:blip r:embed="rId2"/>
          <a:stretch>
            <a:fillRect/>
          </a:stretch>
        </p:blipFill>
        <p:spPr>
          <a:xfrm>
            <a:off x="1450293" y="0"/>
            <a:ext cx="9131875"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5A82F7-F85F-481B-8094-ABA6324CAA29}"/>
              </a:ext>
            </a:extLst>
          </p:cNvPr>
          <p:cNvPicPr>
            <a:picLocks noChangeAspect="1"/>
          </p:cNvPicPr>
          <p:nvPr/>
        </p:nvPicPr>
        <p:blipFill>
          <a:blip r:embed="rId2"/>
          <a:stretch>
            <a:fillRect/>
          </a:stretch>
        </p:blipFill>
        <p:spPr>
          <a:xfrm>
            <a:off x="1573846" y="0"/>
            <a:ext cx="9134078"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D9307B-D7A8-43E5-8651-DE58BB560E5E}"/>
              </a:ext>
            </a:extLst>
          </p:cNvPr>
          <p:cNvPicPr>
            <a:picLocks noChangeAspect="1"/>
          </p:cNvPicPr>
          <p:nvPr/>
        </p:nvPicPr>
        <p:blipFill>
          <a:blip r:embed="rId2"/>
          <a:stretch>
            <a:fillRect/>
          </a:stretch>
        </p:blipFill>
        <p:spPr>
          <a:xfrm>
            <a:off x="18443" y="37728"/>
            <a:ext cx="12173553" cy="682027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7FC3FA-88AB-4D2F-ADD0-EBC3E63A6D26}"/>
              </a:ext>
            </a:extLst>
          </p:cNvPr>
          <p:cNvPicPr>
            <a:picLocks noChangeAspect="1"/>
          </p:cNvPicPr>
          <p:nvPr/>
        </p:nvPicPr>
        <p:blipFill>
          <a:blip r:embed="rId2"/>
          <a:stretch>
            <a:fillRect/>
          </a:stretch>
        </p:blipFill>
        <p:spPr>
          <a:xfrm>
            <a:off x="1170047" y="0"/>
            <a:ext cx="99231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9BF540-0857-4141-A870-CE21495B734D}"/>
              </a:ext>
            </a:extLst>
          </p:cNvPr>
          <p:cNvPicPr>
            <a:picLocks noChangeAspect="1"/>
          </p:cNvPicPr>
          <p:nvPr/>
        </p:nvPicPr>
        <p:blipFill>
          <a:blip r:embed="rId2"/>
          <a:stretch>
            <a:fillRect/>
          </a:stretch>
        </p:blipFill>
        <p:spPr>
          <a:xfrm>
            <a:off x="0" y="0"/>
            <a:ext cx="12126900" cy="6735342"/>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487F0A-A59F-4543-9E57-ADD5973A41EA}"/>
              </a:ext>
            </a:extLst>
          </p:cNvPr>
          <p:cNvPicPr>
            <a:picLocks noChangeAspect="1"/>
          </p:cNvPicPr>
          <p:nvPr/>
        </p:nvPicPr>
        <p:blipFill>
          <a:blip r:embed="rId2"/>
          <a:stretch>
            <a:fillRect/>
          </a:stretch>
        </p:blipFill>
        <p:spPr>
          <a:xfrm>
            <a:off x="594808" y="0"/>
            <a:ext cx="5193435" cy="6934251"/>
          </a:xfrm>
          <a:prstGeom prst="rect">
            <a:avLst/>
          </a:prstGeom>
          <a:noFill/>
          <a:ln cap="flat">
            <a:noFill/>
          </a:ln>
        </p:spPr>
      </p:pic>
      <p:pic>
        <p:nvPicPr>
          <p:cNvPr id="3" name="Imagen 4">
            <a:extLst>
              <a:ext uri="{FF2B5EF4-FFF2-40B4-BE49-F238E27FC236}">
                <a16:creationId xmlns:a16="http://schemas.microsoft.com/office/drawing/2014/main" id="{080B57CF-4DAC-4B88-970C-94380EEBC529}"/>
              </a:ext>
            </a:extLst>
          </p:cNvPr>
          <p:cNvPicPr>
            <a:picLocks noChangeAspect="1"/>
          </p:cNvPicPr>
          <p:nvPr/>
        </p:nvPicPr>
        <p:blipFill>
          <a:blip r:embed="rId3"/>
          <a:stretch>
            <a:fillRect/>
          </a:stretch>
        </p:blipFill>
        <p:spPr>
          <a:xfrm>
            <a:off x="6498457" y="0"/>
            <a:ext cx="5116589" cy="681815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021F1D-F5C6-4C51-B06A-666041ACF807}"/>
              </a:ext>
            </a:extLst>
          </p:cNvPr>
          <p:cNvPicPr>
            <a:picLocks noChangeAspect="1"/>
          </p:cNvPicPr>
          <p:nvPr/>
        </p:nvPicPr>
        <p:blipFill>
          <a:blip r:embed="rId2"/>
          <a:stretch>
            <a:fillRect/>
          </a:stretch>
        </p:blipFill>
        <p:spPr>
          <a:xfrm>
            <a:off x="1584106"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82DD36-0BC9-4618-94E8-2E3198C52B7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3975FF-5AF8-475F-AD19-0C6DA61D2EEE}"/>
              </a:ext>
            </a:extLst>
          </p:cNvPr>
          <p:cNvPicPr>
            <a:picLocks noChangeAspect="1"/>
          </p:cNvPicPr>
          <p:nvPr/>
        </p:nvPicPr>
        <p:blipFill>
          <a:blip r:embed="rId2"/>
          <a:stretch>
            <a:fillRect/>
          </a:stretch>
        </p:blipFill>
        <p:spPr>
          <a:xfrm>
            <a:off x="0" y="0"/>
            <a:ext cx="12191996" cy="6796021"/>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121D9C-D72A-4300-B096-F18DB5943783}"/>
              </a:ext>
            </a:extLst>
          </p:cNvPr>
          <p:cNvPicPr>
            <a:picLocks noChangeAspect="1"/>
          </p:cNvPicPr>
          <p:nvPr/>
        </p:nvPicPr>
        <p:blipFill>
          <a:blip r:embed="rId2"/>
          <a:stretch>
            <a:fillRect/>
          </a:stretch>
        </p:blipFill>
        <p:spPr>
          <a:xfrm>
            <a:off x="1471425" y="0"/>
            <a:ext cx="9208410" cy="6902567"/>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CC7EC9-221C-417C-92D3-F876C224CBA7}"/>
              </a:ext>
            </a:extLst>
          </p:cNvPr>
          <p:cNvPicPr>
            <a:picLocks noChangeAspect="1"/>
          </p:cNvPicPr>
          <p:nvPr/>
        </p:nvPicPr>
        <p:blipFill>
          <a:blip r:embed="rId2"/>
          <a:stretch>
            <a:fillRect/>
          </a:stretch>
        </p:blipFill>
        <p:spPr>
          <a:xfrm>
            <a:off x="3456651" y="0"/>
            <a:ext cx="514606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66419F-2584-4796-8535-CCD0F99E9860}"/>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A173DD-AEEF-41F5-9DED-41BB9773B86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290816-4D51-45D3-B58C-C4E51977AB85}"/>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09B11F-7EB8-406C-8FE1-BFBCCC6260CD}"/>
              </a:ext>
            </a:extLst>
          </p:cNvPr>
          <p:cNvPicPr>
            <a:picLocks noChangeAspect="1"/>
          </p:cNvPicPr>
          <p:nvPr/>
        </p:nvPicPr>
        <p:blipFill>
          <a:blip r:embed="rId2"/>
          <a:stretch>
            <a:fillRect/>
          </a:stretch>
        </p:blipFill>
        <p:spPr>
          <a:xfrm>
            <a:off x="1465289" y="8878"/>
            <a:ext cx="912979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6EF123-3BE7-4438-A941-EEFDB8B65B05}"/>
              </a:ext>
            </a:extLst>
          </p:cNvPr>
          <p:cNvPicPr>
            <a:picLocks noChangeAspect="1"/>
          </p:cNvPicPr>
          <p:nvPr/>
        </p:nvPicPr>
        <p:blipFill>
          <a:blip r:embed="rId2"/>
          <a:stretch>
            <a:fillRect/>
          </a:stretch>
        </p:blipFill>
        <p:spPr>
          <a:xfrm>
            <a:off x="1425604" y="0"/>
            <a:ext cx="932773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6F4CDD-B771-4BE2-92C1-BAFBFCD2C9F5}"/>
              </a:ext>
            </a:extLst>
          </p:cNvPr>
          <p:cNvPicPr>
            <a:picLocks noChangeAspect="1"/>
          </p:cNvPicPr>
          <p:nvPr/>
        </p:nvPicPr>
        <p:blipFill>
          <a:blip r:embed="rId2"/>
          <a:stretch>
            <a:fillRect/>
          </a:stretch>
        </p:blipFill>
        <p:spPr>
          <a:xfrm>
            <a:off x="147959" y="209735"/>
            <a:ext cx="11819141" cy="6648264"/>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CA1EFC-9B71-4EC4-9325-AB24C11E8651}"/>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767E94-58BD-4B8F-A042-76F2CBE8D3FB}"/>
              </a:ext>
            </a:extLst>
          </p:cNvPr>
          <p:cNvPicPr>
            <a:picLocks noChangeAspect="1"/>
          </p:cNvPicPr>
          <p:nvPr/>
        </p:nvPicPr>
        <p:blipFill>
          <a:blip r:embed="rId2"/>
          <a:stretch>
            <a:fillRect/>
          </a:stretch>
        </p:blipFill>
        <p:spPr>
          <a:xfrm>
            <a:off x="1956660" y="312459"/>
            <a:ext cx="8295592" cy="5688848"/>
          </a:xfrm>
          <a:prstGeom prst="rect">
            <a:avLst/>
          </a:prstGeom>
          <a:noFill/>
          <a:ln w="76196" cap="flat">
            <a:solidFill>
              <a:srgbClr val="C00000"/>
            </a:solidFill>
            <a:prstDash val="solid"/>
            <a:round/>
          </a:ln>
        </p:spPr>
      </p:pic>
      <p:sp>
        <p:nvSpPr>
          <p:cNvPr id="3" name="CuadroTexto 3">
            <a:extLst>
              <a:ext uri="{FF2B5EF4-FFF2-40B4-BE49-F238E27FC236}">
                <a16:creationId xmlns:a16="http://schemas.microsoft.com/office/drawing/2014/main" id="{D7FB2166-D233-47FB-8B5F-339BFAAA3B8D}"/>
              </a:ext>
            </a:extLst>
          </p:cNvPr>
          <p:cNvSpPr txBox="1"/>
          <p:nvPr/>
        </p:nvSpPr>
        <p:spPr>
          <a:xfrm>
            <a:off x="1793284" y="6168652"/>
            <a:ext cx="846930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En 1839, según dibujo de José María Avrial y Flores.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3CF01E-3E3C-4D3D-9362-485F4A0E6D31}"/>
              </a:ext>
            </a:extLst>
          </p:cNvPr>
          <p:cNvPicPr>
            <a:picLocks noChangeAspect="1"/>
          </p:cNvPicPr>
          <p:nvPr/>
        </p:nvPicPr>
        <p:blipFill>
          <a:blip r:embed="rId2"/>
          <a:stretch>
            <a:fillRect/>
          </a:stretch>
        </p:blipFill>
        <p:spPr>
          <a:xfrm>
            <a:off x="3829955" y="463600"/>
            <a:ext cx="4515051" cy="5629156"/>
          </a:xfrm>
          <a:prstGeom prst="rect">
            <a:avLst/>
          </a:prstGeom>
          <a:noFill/>
          <a:ln w="76196" cap="flat">
            <a:solidFill>
              <a:srgbClr val="C00000"/>
            </a:solidFill>
            <a:prstDash val="solid"/>
            <a:round/>
          </a:ln>
        </p:spPr>
      </p:pic>
      <p:sp>
        <p:nvSpPr>
          <p:cNvPr id="3" name="CuadroTexto 3">
            <a:extLst>
              <a:ext uri="{FF2B5EF4-FFF2-40B4-BE49-F238E27FC236}">
                <a16:creationId xmlns:a16="http://schemas.microsoft.com/office/drawing/2014/main" id="{CA70276D-8BFD-4AC9-B86E-CBC5337EF4EF}"/>
              </a:ext>
            </a:extLst>
          </p:cNvPr>
          <p:cNvSpPr txBox="1"/>
          <p:nvPr/>
        </p:nvSpPr>
        <p:spPr>
          <a:xfrm>
            <a:off x="3417899" y="6196614"/>
            <a:ext cx="537099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En 1842, según litografía de Jenaro Pérez Villaamil</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613512-0079-4093-986C-0E5B99DAC164}"/>
              </a:ext>
            </a:extLst>
          </p:cNvPr>
          <p:cNvPicPr>
            <a:picLocks noChangeAspect="1"/>
          </p:cNvPicPr>
          <p:nvPr/>
        </p:nvPicPr>
        <p:blipFill>
          <a:blip r:embed="rId2"/>
          <a:stretch>
            <a:fillRect/>
          </a:stretch>
        </p:blipFill>
        <p:spPr>
          <a:xfrm>
            <a:off x="1491679" y="0"/>
            <a:ext cx="9139748"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9B94D06-2B8A-45FF-BDE4-CFC05FC4AA9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F2E88A1-5491-4E4F-B072-08A6A817695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CEC05C6-22FC-471E-96F5-A38BF9698B6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8867D09-C3E7-4050-9C69-5FBC957CA66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A29B4A3-8EB5-4656-8D36-B0958AC99B4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193505A-44BA-4959-8ECC-506CE783CC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819CB01-34A5-45AB-9F97-A92FFC84E85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5F52749-3D30-4368-B1AA-358B1B9FBB9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156BD80-9C9D-4F2B-A86C-E889F9AD8E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B090935-B59C-436D-BB5B-D5E40E60B1A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A8A811F-0186-4EBE-B45E-8DCAD1D047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0D11B0E-369C-459D-B745-B8979B54BD4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94F1513-391F-4983-9402-BF59EF1B57A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369E3EF-1463-4077-BBB7-049843C7E9E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476812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TotalTime>
  <Words>521</Words>
  <Application>Microsoft Office PowerPoint</Application>
  <PresentationFormat>Panorámica</PresentationFormat>
  <Paragraphs>22</Paragraphs>
  <Slides>37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37</vt:i4>
      </vt:variant>
    </vt:vector>
  </HeadingPairs>
  <TitlesOfParts>
    <vt:vector size="4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2021-02-05T10:22:09Z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