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4" r:id="rId10"/>
    <p:sldId id="265" r:id="rId11"/>
    <p:sldId id="266" r:id="rId12"/>
    <p:sldId id="267" r:id="rId13"/>
    <p:sldId id="268" r:id="rId14"/>
    <p:sldId id="269" r:id="rId15"/>
    <p:sldId id="326" r:id="rId16"/>
    <p:sldId id="327" r:id="rId17"/>
  </p:sldIdLst>
  <p:sldSz cx="9144000" cy="6858000" type="screen4x3"/>
  <p:notesSz cx="6858000" cy="9144000"/>
  <p:defaultTextStyle>
    <a:defPPr>
      <a:defRPr lang="en-US"/>
    </a:defPPr>
    <a:lvl1pPr algn="l" rtl="0" fontAlgn="base">
      <a:spcBef>
        <a:spcPct val="0"/>
      </a:spcBef>
      <a:spcAft>
        <a:spcPct val="0"/>
      </a:spcAft>
      <a:defRPr sz="1400" kern="1200">
        <a:solidFill>
          <a:schemeClr val="bg1"/>
        </a:solidFill>
        <a:latin typeface="Tahoma" panose="020B0604030504040204" pitchFamily="34" charset="0"/>
        <a:ea typeface="+mn-ea"/>
        <a:cs typeface="+mn-cs"/>
      </a:defRPr>
    </a:lvl1pPr>
    <a:lvl2pPr marL="457200" algn="l" rtl="0" fontAlgn="base">
      <a:spcBef>
        <a:spcPct val="0"/>
      </a:spcBef>
      <a:spcAft>
        <a:spcPct val="0"/>
      </a:spcAft>
      <a:defRPr sz="1400" kern="1200">
        <a:solidFill>
          <a:schemeClr val="bg1"/>
        </a:solidFill>
        <a:latin typeface="Tahoma" panose="020B0604030504040204" pitchFamily="34" charset="0"/>
        <a:ea typeface="+mn-ea"/>
        <a:cs typeface="+mn-cs"/>
      </a:defRPr>
    </a:lvl2pPr>
    <a:lvl3pPr marL="914400" algn="l" rtl="0" fontAlgn="base">
      <a:spcBef>
        <a:spcPct val="0"/>
      </a:spcBef>
      <a:spcAft>
        <a:spcPct val="0"/>
      </a:spcAft>
      <a:defRPr sz="1400" kern="1200">
        <a:solidFill>
          <a:schemeClr val="bg1"/>
        </a:solidFill>
        <a:latin typeface="Tahoma" panose="020B0604030504040204" pitchFamily="34" charset="0"/>
        <a:ea typeface="+mn-ea"/>
        <a:cs typeface="+mn-cs"/>
      </a:defRPr>
    </a:lvl3pPr>
    <a:lvl4pPr marL="1371600" algn="l" rtl="0" fontAlgn="base">
      <a:spcBef>
        <a:spcPct val="0"/>
      </a:spcBef>
      <a:spcAft>
        <a:spcPct val="0"/>
      </a:spcAft>
      <a:defRPr sz="1400" kern="1200">
        <a:solidFill>
          <a:schemeClr val="bg1"/>
        </a:solidFill>
        <a:latin typeface="Tahoma" panose="020B0604030504040204" pitchFamily="34" charset="0"/>
        <a:ea typeface="+mn-ea"/>
        <a:cs typeface="+mn-cs"/>
      </a:defRPr>
    </a:lvl4pPr>
    <a:lvl5pPr marL="1828800" algn="l" rtl="0" fontAlgn="base">
      <a:spcBef>
        <a:spcPct val="0"/>
      </a:spcBef>
      <a:spcAft>
        <a:spcPct val="0"/>
      </a:spcAft>
      <a:defRPr sz="1400" kern="1200">
        <a:solidFill>
          <a:schemeClr val="bg1"/>
        </a:solidFill>
        <a:latin typeface="Tahoma" panose="020B0604030504040204" pitchFamily="34" charset="0"/>
        <a:ea typeface="+mn-ea"/>
        <a:cs typeface="+mn-cs"/>
      </a:defRPr>
    </a:lvl5pPr>
    <a:lvl6pPr marL="2286000" algn="l" defTabSz="914400" rtl="0" eaLnBrk="1" latinLnBrk="0" hangingPunct="1">
      <a:defRPr sz="1400" kern="1200">
        <a:solidFill>
          <a:schemeClr val="bg1"/>
        </a:solidFill>
        <a:latin typeface="Tahoma" panose="020B0604030504040204" pitchFamily="34" charset="0"/>
        <a:ea typeface="+mn-ea"/>
        <a:cs typeface="+mn-cs"/>
      </a:defRPr>
    </a:lvl6pPr>
    <a:lvl7pPr marL="2743200" algn="l" defTabSz="914400" rtl="0" eaLnBrk="1" latinLnBrk="0" hangingPunct="1">
      <a:defRPr sz="1400" kern="1200">
        <a:solidFill>
          <a:schemeClr val="bg1"/>
        </a:solidFill>
        <a:latin typeface="Tahoma" panose="020B0604030504040204" pitchFamily="34" charset="0"/>
        <a:ea typeface="+mn-ea"/>
        <a:cs typeface="+mn-cs"/>
      </a:defRPr>
    </a:lvl7pPr>
    <a:lvl8pPr marL="3200400" algn="l" defTabSz="914400" rtl="0" eaLnBrk="1" latinLnBrk="0" hangingPunct="1">
      <a:defRPr sz="1400" kern="1200">
        <a:solidFill>
          <a:schemeClr val="bg1"/>
        </a:solidFill>
        <a:latin typeface="Tahoma" panose="020B0604030504040204" pitchFamily="34" charset="0"/>
        <a:ea typeface="+mn-ea"/>
        <a:cs typeface="+mn-cs"/>
      </a:defRPr>
    </a:lvl8pPr>
    <a:lvl9pPr marL="3657600" algn="l" defTabSz="914400" rtl="0" eaLnBrk="1" latinLnBrk="0" hangingPunct="1">
      <a:defRPr sz="1400" kern="1200">
        <a:solidFill>
          <a:schemeClr val="bg1"/>
        </a:solidFill>
        <a:latin typeface="Tahoma" panose="020B0604030504040204" pitchFamily="34" charset="0"/>
        <a:ea typeface="+mn-ea"/>
        <a:cs typeface="+mn-cs"/>
      </a:defRPr>
    </a:lvl9pPr>
  </p:defaultTextStyle>
  <p:modifyVerifier cryptProviderType="rsaAES" cryptAlgorithmClass="hash" cryptAlgorithmType="typeAny" cryptAlgorithmSid="14" spinCount="100000" saltData="CNx3m9/PRQLhYnSGih3gfg==" hashData="3nxDxe8QnEBxxytrBrJ3uAtyfLdKHgxYwyTy8Q+0kkK6d8biIu6N5rcRRjJIaZDqS+Chsgrsnh32P9f5ZGdvlg=="/>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236" autoAdjust="0"/>
    <p:restoredTop sz="94660"/>
  </p:normalViewPr>
  <p:slideViewPr>
    <p:cSldViewPr snapToGrid="0">
      <p:cViewPr varScale="1">
        <p:scale>
          <a:sx n="52" d="100"/>
          <a:sy n="52" d="100"/>
        </p:scale>
        <p:origin x="206" y="48"/>
      </p:cViewPr>
      <p:guideLst>
        <p:guide orient="horz" pos="2160"/>
        <p:guide pos="2880"/>
      </p:guideLst>
    </p:cSldViewPr>
  </p:slideViewPr>
  <p:notesTextViewPr>
    <p:cViewPr>
      <p:scale>
        <a:sx n="100" d="100"/>
        <a:sy n="100" d="100"/>
      </p:scale>
      <p:origin x="0" y="0"/>
    </p:cViewPr>
  </p:notesTextViewPr>
  <p:gridSpacing cx="72010" cy="7201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D3708C6-6834-45F8-A515-EF3605F7720E}"/>
              </a:ext>
            </a:extLst>
          </p:cNvPr>
          <p:cNvSpPr>
            <a:spLocks noGrp="1"/>
          </p:cNvSpPr>
          <p:nvPr>
            <p:ph type="ctrTitle"/>
          </p:nvPr>
        </p:nvSpPr>
        <p:spPr>
          <a:xfrm>
            <a:off x="1143000" y="1122363"/>
            <a:ext cx="6858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B17627FB-D9CB-4AFE-94B5-89204EEC34EE}"/>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BA99D07F-E1A3-41F3-8618-FE80F9012B16}"/>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44E47B1D-157F-4D3F-ADD5-C8A66C494175}"/>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634AC4FD-46B5-46F4-854C-EE32792D2D6B}"/>
              </a:ext>
            </a:extLst>
          </p:cNvPr>
          <p:cNvSpPr>
            <a:spLocks noGrp="1"/>
          </p:cNvSpPr>
          <p:nvPr>
            <p:ph type="sldNum" sz="quarter" idx="12"/>
          </p:nvPr>
        </p:nvSpPr>
        <p:spPr/>
        <p:txBody>
          <a:bodyPr/>
          <a:lstStyle>
            <a:lvl1pPr>
              <a:defRPr/>
            </a:lvl1pPr>
          </a:lstStyle>
          <a:p>
            <a:fld id="{753CC107-934A-4081-9A61-5310F33A57FA}" type="slidenum">
              <a:rPr lang="es-ES_tradnl" altLang="es-ES"/>
              <a:pPr/>
              <a:t>‹Nº›</a:t>
            </a:fld>
            <a:endParaRPr lang="es-ES_tradnl" altLang="es-ES"/>
          </a:p>
        </p:txBody>
      </p:sp>
    </p:spTree>
    <p:extLst>
      <p:ext uri="{BB962C8B-B14F-4D97-AF65-F5344CB8AC3E}">
        <p14:creationId xmlns:p14="http://schemas.microsoft.com/office/powerpoint/2010/main" val="23597880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FB630EB-9044-4B8A-BD6B-297CF36C2D48}"/>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2153323A-25D4-4617-8A27-B1155E6572F2}"/>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E0F2EFF-F935-43E2-9BB0-3EBD333BFA2C}"/>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6B7C3B01-85CA-4312-A4C3-A3C42C412FF3}"/>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5A4E2DC3-3367-42E4-AFB4-D9679D8770F9}"/>
              </a:ext>
            </a:extLst>
          </p:cNvPr>
          <p:cNvSpPr>
            <a:spLocks noGrp="1"/>
          </p:cNvSpPr>
          <p:nvPr>
            <p:ph type="sldNum" sz="quarter" idx="12"/>
          </p:nvPr>
        </p:nvSpPr>
        <p:spPr/>
        <p:txBody>
          <a:bodyPr/>
          <a:lstStyle>
            <a:lvl1pPr>
              <a:defRPr/>
            </a:lvl1pPr>
          </a:lstStyle>
          <a:p>
            <a:fld id="{6C09F969-49DD-4AC6-993F-F1A7C32F698A}" type="slidenum">
              <a:rPr lang="es-ES_tradnl" altLang="es-ES"/>
              <a:pPr/>
              <a:t>‹Nº›</a:t>
            </a:fld>
            <a:endParaRPr lang="es-ES_tradnl" altLang="es-ES"/>
          </a:p>
        </p:txBody>
      </p:sp>
    </p:spTree>
    <p:extLst>
      <p:ext uri="{BB962C8B-B14F-4D97-AF65-F5344CB8AC3E}">
        <p14:creationId xmlns:p14="http://schemas.microsoft.com/office/powerpoint/2010/main" val="11171562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67C9390-FB34-4FEA-91DB-F1BCFFE40E15}"/>
              </a:ext>
            </a:extLst>
          </p:cNvPr>
          <p:cNvSpPr>
            <a:spLocks noGrp="1"/>
          </p:cNvSpPr>
          <p:nvPr>
            <p:ph type="title"/>
          </p:nvPr>
        </p:nvSpPr>
        <p:spPr>
          <a:xfrm>
            <a:off x="623888" y="1709738"/>
            <a:ext cx="78867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65AF76DE-0D81-4979-A645-9531B43B0C72}"/>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9CE8488C-9A37-4145-93B2-5CC7BBBAF4AF}"/>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67857492-67AB-4CD0-880C-EDEB8BB9470F}"/>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55470406-5876-4AF4-AB67-913856C486EF}"/>
              </a:ext>
            </a:extLst>
          </p:cNvPr>
          <p:cNvSpPr>
            <a:spLocks noGrp="1"/>
          </p:cNvSpPr>
          <p:nvPr>
            <p:ph type="sldNum" sz="quarter" idx="12"/>
          </p:nvPr>
        </p:nvSpPr>
        <p:spPr/>
        <p:txBody>
          <a:bodyPr/>
          <a:lstStyle>
            <a:lvl1pPr>
              <a:defRPr/>
            </a:lvl1pPr>
          </a:lstStyle>
          <a:p>
            <a:fld id="{9C5E3D52-010A-4573-BD43-41272BFAD782}" type="slidenum">
              <a:rPr lang="es-ES_tradnl" altLang="es-ES"/>
              <a:pPr/>
              <a:t>‹Nº›</a:t>
            </a:fld>
            <a:endParaRPr lang="es-ES_tradnl" altLang="es-ES"/>
          </a:p>
        </p:txBody>
      </p:sp>
    </p:spTree>
    <p:extLst>
      <p:ext uri="{BB962C8B-B14F-4D97-AF65-F5344CB8AC3E}">
        <p14:creationId xmlns:p14="http://schemas.microsoft.com/office/powerpoint/2010/main" val="33521145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C843B5A-DFC4-44CE-83D0-1C8CA896F4E9}"/>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87FD8581-0D60-4EA2-8E07-3B6C74E8B6C9}"/>
              </a:ext>
            </a:extLst>
          </p:cNvPr>
          <p:cNvSpPr>
            <a:spLocks noGrp="1"/>
          </p:cNvSpPr>
          <p:nvPr>
            <p:ph sz="half" idx="1"/>
          </p:nvPr>
        </p:nvSpPr>
        <p:spPr>
          <a:xfrm>
            <a:off x="685800" y="1981200"/>
            <a:ext cx="3810000" cy="4114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8CB73E2E-1DAD-4870-938A-B5F8FFA76E6B}"/>
              </a:ext>
            </a:extLst>
          </p:cNvPr>
          <p:cNvSpPr>
            <a:spLocks noGrp="1"/>
          </p:cNvSpPr>
          <p:nvPr>
            <p:ph sz="half" idx="2"/>
          </p:nvPr>
        </p:nvSpPr>
        <p:spPr>
          <a:xfrm>
            <a:off x="4648200" y="1981200"/>
            <a:ext cx="3810000" cy="4114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25771739-AA09-474E-B017-C19B305AE017}"/>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5B4D670C-BA86-40B2-AE79-7D6699051D7F}"/>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930EAF42-718E-427A-A1D1-66852244A17F}"/>
              </a:ext>
            </a:extLst>
          </p:cNvPr>
          <p:cNvSpPr>
            <a:spLocks noGrp="1"/>
          </p:cNvSpPr>
          <p:nvPr>
            <p:ph type="sldNum" sz="quarter" idx="12"/>
          </p:nvPr>
        </p:nvSpPr>
        <p:spPr/>
        <p:txBody>
          <a:bodyPr/>
          <a:lstStyle>
            <a:lvl1pPr>
              <a:defRPr/>
            </a:lvl1pPr>
          </a:lstStyle>
          <a:p>
            <a:fld id="{20D74165-ED0A-4DDF-8257-1FB3CAD88142}" type="slidenum">
              <a:rPr lang="es-ES_tradnl" altLang="es-ES"/>
              <a:pPr/>
              <a:t>‹Nº›</a:t>
            </a:fld>
            <a:endParaRPr lang="es-ES_tradnl" altLang="es-ES"/>
          </a:p>
        </p:txBody>
      </p:sp>
    </p:spTree>
    <p:extLst>
      <p:ext uri="{BB962C8B-B14F-4D97-AF65-F5344CB8AC3E}">
        <p14:creationId xmlns:p14="http://schemas.microsoft.com/office/powerpoint/2010/main" val="8384081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5ABE602-7C1C-44A5-88E0-32105F854F8F}"/>
              </a:ext>
            </a:extLst>
          </p:cNvPr>
          <p:cNvSpPr>
            <a:spLocks noGrp="1"/>
          </p:cNvSpPr>
          <p:nvPr>
            <p:ph type="title"/>
          </p:nvPr>
        </p:nvSpPr>
        <p:spPr>
          <a:xfrm>
            <a:off x="630238" y="365125"/>
            <a:ext cx="78867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2D91B39B-6B5F-415D-B919-5FD6467B6BB6}"/>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E8A79E1F-AAEE-4A2B-83FA-A2570E517026}"/>
              </a:ext>
            </a:extLst>
          </p:cNvPr>
          <p:cNvSpPr>
            <a:spLocks noGrp="1"/>
          </p:cNvSpPr>
          <p:nvPr>
            <p:ph sz="half" idx="2"/>
          </p:nvPr>
        </p:nvSpPr>
        <p:spPr>
          <a:xfrm>
            <a:off x="630238" y="2505075"/>
            <a:ext cx="386873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DD234C6A-2C69-49CA-867F-B6EE67C9C7B4}"/>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A98B7B4A-68F8-4B5C-A61F-2BE64EC9126A}"/>
              </a:ext>
            </a:extLst>
          </p:cNvPr>
          <p:cNvSpPr>
            <a:spLocks noGrp="1"/>
          </p:cNvSpPr>
          <p:nvPr>
            <p:ph sz="quarter" idx="4"/>
          </p:nvPr>
        </p:nvSpPr>
        <p:spPr>
          <a:xfrm>
            <a:off x="4629150" y="2505075"/>
            <a:ext cx="38877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56E118D0-D168-4A51-B2F4-EBE023F1B01A}"/>
              </a:ext>
            </a:extLst>
          </p:cNvPr>
          <p:cNvSpPr>
            <a:spLocks noGrp="1"/>
          </p:cNvSpPr>
          <p:nvPr>
            <p:ph type="dt" sz="half" idx="10"/>
          </p:nvPr>
        </p:nvSpPr>
        <p:spPr/>
        <p:txBody>
          <a:bodyPr/>
          <a:lstStyle>
            <a:lvl1pPr>
              <a:defRPr/>
            </a:lvl1pPr>
          </a:lstStyle>
          <a:p>
            <a:endParaRPr lang="es-ES_tradnl" altLang="es-ES"/>
          </a:p>
        </p:txBody>
      </p:sp>
      <p:sp>
        <p:nvSpPr>
          <p:cNvPr id="8" name="Marcador de pie de página 7">
            <a:extLst>
              <a:ext uri="{FF2B5EF4-FFF2-40B4-BE49-F238E27FC236}">
                <a16:creationId xmlns:a16="http://schemas.microsoft.com/office/drawing/2014/main" id="{C7067C0B-B9BC-4281-82AD-CE4759A2223C}"/>
              </a:ext>
            </a:extLst>
          </p:cNvPr>
          <p:cNvSpPr>
            <a:spLocks noGrp="1"/>
          </p:cNvSpPr>
          <p:nvPr>
            <p:ph type="ftr" sz="quarter" idx="11"/>
          </p:nvPr>
        </p:nvSpPr>
        <p:spPr/>
        <p:txBody>
          <a:bodyPr/>
          <a:lstStyle>
            <a:lvl1pPr>
              <a:defRPr/>
            </a:lvl1pPr>
          </a:lstStyle>
          <a:p>
            <a:endParaRPr lang="es-ES_tradnl" altLang="es-ES"/>
          </a:p>
        </p:txBody>
      </p:sp>
      <p:sp>
        <p:nvSpPr>
          <p:cNvPr id="9" name="Marcador de número de diapositiva 8">
            <a:extLst>
              <a:ext uri="{FF2B5EF4-FFF2-40B4-BE49-F238E27FC236}">
                <a16:creationId xmlns:a16="http://schemas.microsoft.com/office/drawing/2014/main" id="{6E5FC23A-FF6C-404B-B397-369F92CA68C7}"/>
              </a:ext>
            </a:extLst>
          </p:cNvPr>
          <p:cNvSpPr>
            <a:spLocks noGrp="1"/>
          </p:cNvSpPr>
          <p:nvPr>
            <p:ph type="sldNum" sz="quarter" idx="12"/>
          </p:nvPr>
        </p:nvSpPr>
        <p:spPr/>
        <p:txBody>
          <a:bodyPr/>
          <a:lstStyle>
            <a:lvl1pPr>
              <a:defRPr/>
            </a:lvl1pPr>
          </a:lstStyle>
          <a:p>
            <a:fld id="{3BD3729F-23AC-40E7-B0A6-11041DE4844D}" type="slidenum">
              <a:rPr lang="es-ES_tradnl" altLang="es-ES"/>
              <a:pPr/>
              <a:t>‹Nº›</a:t>
            </a:fld>
            <a:endParaRPr lang="es-ES_tradnl" altLang="es-ES"/>
          </a:p>
        </p:txBody>
      </p:sp>
    </p:spTree>
    <p:extLst>
      <p:ext uri="{BB962C8B-B14F-4D97-AF65-F5344CB8AC3E}">
        <p14:creationId xmlns:p14="http://schemas.microsoft.com/office/powerpoint/2010/main" val="10220836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385FECE-D1E4-4B11-BB78-03A37314D455}"/>
              </a:ext>
            </a:extLst>
          </p:cNvPr>
          <p:cNvSpPr>
            <a:spLocks noGrp="1"/>
          </p:cNvSpPr>
          <p:nvPr>
            <p:ph type="title"/>
          </p:nvPr>
        </p:nvSpPr>
        <p:spPr/>
        <p:txBody>
          <a:bodyPr/>
          <a:lstStyle/>
          <a:p>
            <a:r>
              <a:rPr lang="es-ES"/>
              <a:t>Haga clic para modificar el estilo de título del patrón</a:t>
            </a:r>
          </a:p>
        </p:txBody>
      </p:sp>
      <p:sp>
        <p:nvSpPr>
          <p:cNvPr id="3" name="Marcador de fecha 2">
            <a:extLst>
              <a:ext uri="{FF2B5EF4-FFF2-40B4-BE49-F238E27FC236}">
                <a16:creationId xmlns:a16="http://schemas.microsoft.com/office/drawing/2014/main" id="{2FA51739-FE30-4E75-BE05-193C66A85D3E}"/>
              </a:ext>
            </a:extLst>
          </p:cNvPr>
          <p:cNvSpPr>
            <a:spLocks noGrp="1"/>
          </p:cNvSpPr>
          <p:nvPr>
            <p:ph type="dt" sz="half" idx="10"/>
          </p:nvPr>
        </p:nvSpPr>
        <p:spPr/>
        <p:txBody>
          <a:bodyPr/>
          <a:lstStyle>
            <a:lvl1pPr>
              <a:defRPr/>
            </a:lvl1pPr>
          </a:lstStyle>
          <a:p>
            <a:endParaRPr lang="es-ES_tradnl" altLang="es-ES"/>
          </a:p>
        </p:txBody>
      </p:sp>
      <p:sp>
        <p:nvSpPr>
          <p:cNvPr id="4" name="Marcador de pie de página 3">
            <a:extLst>
              <a:ext uri="{FF2B5EF4-FFF2-40B4-BE49-F238E27FC236}">
                <a16:creationId xmlns:a16="http://schemas.microsoft.com/office/drawing/2014/main" id="{F6059E37-1F75-4170-BAE6-95F78EAFC3A3}"/>
              </a:ext>
            </a:extLst>
          </p:cNvPr>
          <p:cNvSpPr>
            <a:spLocks noGrp="1"/>
          </p:cNvSpPr>
          <p:nvPr>
            <p:ph type="ftr" sz="quarter" idx="11"/>
          </p:nvPr>
        </p:nvSpPr>
        <p:spPr/>
        <p:txBody>
          <a:bodyPr/>
          <a:lstStyle>
            <a:lvl1pPr>
              <a:defRPr/>
            </a:lvl1pPr>
          </a:lstStyle>
          <a:p>
            <a:endParaRPr lang="es-ES_tradnl" altLang="es-ES"/>
          </a:p>
        </p:txBody>
      </p:sp>
      <p:sp>
        <p:nvSpPr>
          <p:cNvPr id="5" name="Marcador de número de diapositiva 4">
            <a:extLst>
              <a:ext uri="{FF2B5EF4-FFF2-40B4-BE49-F238E27FC236}">
                <a16:creationId xmlns:a16="http://schemas.microsoft.com/office/drawing/2014/main" id="{EBDCBC76-DA2A-4EB5-B3DD-BAA3F002346E}"/>
              </a:ext>
            </a:extLst>
          </p:cNvPr>
          <p:cNvSpPr>
            <a:spLocks noGrp="1"/>
          </p:cNvSpPr>
          <p:nvPr>
            <p:ph type="sldNum" sz="quarter" idx="12"/>
          </p:nvPr>
        </p:nvSpPr>
        <p:spPr/>
        <p:txBody>
          <a:bodyPr/>
          <a:lstStyle>
            <a:lvl1pPr>
              <a:defRPr/>
            </a:lvl1pPr>
          </a:lstStyle>
          <a:p>
            <a:fld id="{AAE93463-D91C-4C76-83BC-58AFB4B2740F}" type="slidenum">
              <a:rPr lang="es-ES_tradnl" altLang="es-ES"/>
              <a:pPr/>
              <a:t>‹Nº›</a:t>
            </a:fld>
            <a:endParaRPr lang="es-ES_tradnl" altLang="es-ES"/>
          </a:p>
        </p:txBody>
      </p:sp>
    </p:spTree>
    <p:extLst>
      <p:ext uri="{BB962C8B-B14F-4D97-AF65-F5344CB8AC3E}">
        <p14:creationId xmlns:p14="http://schemas.microsoft.com/office/powerpoint/2010/main" val="33943456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D7607FFB-5E78-44B0-9280-D77477345DB5}"/>
              </a:ext>
            </a:extLst>
          </p:cNvPr>
          <p:cNvSpPr>
            <a:spLocks noGrp="1"/>
          </p:cNvSpPr>
          <p:nvPr>
            <p:ph type="dt" sz="half" idx="10"/>
          </p:nvPr>
        </p:nvSpPr>
        <p:spPr/>
        <p:txBody>
          <a:bodyPr/>
          <a:lstStyle>
            <a:lvl1pPr>
              <a:defRPr/>
            </a:lvl1pPr>
          </a:lstStyle>
          <a:p>
            <a:endParaRPr lang="es-ES_tradnl" altLang="es-ES"/>
          </a:p>
        </p:txBody>
      </p:sp>
      <p:sp>
        <p:nvSpPr>
          <p:cNvPr id="3" name="Marcador de pie de página 2">
            <a:extLst>
              <a:ext uri="{FF2B5EF4-FFF2-40B4-BE49-F238E27FC236}">
                <a16:creationId xmlns:a16="http://schemas.microsoft.com/office/drawing/2014/main" id="{847EDCE0-9B3D-41C6-BBA3-73E5A1E2924E}"/>
              </a:ext>
            </a:extLst>
          </p:cNvPr>
          <p:cNvSpPr>
            <a:spLocks noGrp="1"/>
          </p:cNvSpPr>
          <p:nvPr>
            <p:ph type="ftr" sz="quarter" idx="11"/>
          </p:nvPr>
        </p:nvSpPr>
        <p:spPr/>
        <p:txBody>
          <a:bodyPr/>
          <a:lstStyle>
            <a:lvl1pPr>
              <a:defRPr/>
            </a:lvl1pPr>
          </a:lstStyle>
          <a:p>
            <a:endParaRPr lang="es-ES_tradnl" altLang="es-ES"/>
          </a:p>
        </p:txBody>
      </p:sp>
      <p:sp>
        <p:nvSpPr>
          <p:cNvPr id="4" name="Marcador de número de diapositiva 3">
            <a:extLst>
              <a:ext uri="{FF2B5EF4-FFF2-40B4-BE49-F238E27FC236}">
                <a16:creationId xmlns:a16="http://schemas.microsoft.com/office/drawing/2014/main" id="{D08C603D-3B34-4A71-91CF-32E868858DBF}"/>
              </a:ext>
            </a:extLst>
          </p:cNvPr>
          <p:cNvSpPr>
            <a:spLocks noGrp="1"/>
          </p:cNvSpPr>
          <p:nvPr>
            <p:ph type="sldNum" sz="quarter" idx="12"/>
          </p:nvPr>
        </p:nvSpPr>
        <p:spPr/>
        <p:txBody>
          <a:bodyPr/>
          <a:lstStyle>
            <a:lvl1pPr>
              <a:defRPr/>
            </a:lvl1pPr>
          </a:lstStyle>
          <a:p>
            <a:fld id="{B954A2E6-B602-456B-B8CF-20E411719C0E}" type="slidenum">
              <a:rPr lang="es-ES_tradnl" altLang="es-ES"/>
              <a:pPr/>
              <a:t>‹Nº›</a:t>
            </a:fld>
            <a:endParaRPr lang="es-ES_tradnl" altLang="es-ES"/>
          </a:p>
        </p:txBody>
      </p:sp>
    </p:spTree>
    <p:extLst>
      <p:ext uri="{BB962C8B-B14F-4D97-AF65-F5344CB8AC3E}">
        <p14:creationId xmlns:p14="http://schemas.microsoft.com/office/powerpoint/2010/main" val="38742885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4AF8BA6-CE32-4DF4-BEA8-644A21F2CF3B}"/>
              </a:ext>
            </a:extLst>
          </p:cNvPr>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79FCDAE9-6E4C-47ED-8BA9-B1B32E02460D}"/>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D57089B3-95F0-44E6-B67A-62D3B42EDC03}"/>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9AE75BCB-FEC9-4E7A-80D9-06AC9930F440}"/>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E6BE4502-15B4-4299-B64F-F3D77CD5321E}"/>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4DDEFD59-69CF-44E1-9716-3208BD651174}"/>
              </a:ext>
            </a:extLst>
          </p:cNvPr>
          <p:cNvSpPr>
            <a:spLocks noGrp="1"/>
          </p:cNvSpPr>
          <p:nvPr>
            <p:ph type="sldNum" sz="quarter" idx="12"/>
          </p:nvPr>
        </p:nvSpPr>
        <p:spPr/>
        <p:txBody>
          <a:bodyPr/>
          <a:lstStyle>
            <a:lvl1pPr>
              <a:defRPr/>
            </a:lvl1pPr>
          </a:lstStyle>
          <a:p>
            <a:fld id="{1A5A3F7C-28AD-4607-9C81-463974E5AC44}" type="slidenum">
              <a:rPr lang="es-ES_tradnl" altLang="es-ES"/>
              <a:pPr/>
              <a:t>‹Nº›</a:t>
            </a:fld>
            <a:endParaRPr lang="es-ES_tradnl" altLang="es-ES"/>
          </a:p>
        </p:txBody>
      </p:sp>
    </p:spTree>
    <p:extLst>
      <p:ext uri="{BB962C8B-B14F-4D97-AF65-F5344CB8AC3E}">
        <p14:creationId xmlns:p14="http://schemas.microsoft.com/office/powerpoint/2010/main" val="3080368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0C0A0AB-A49F-4A07-85D7-A3C165EA335E}"/>
              </a:ext>
            </a:extLst>
          </p:cNvPr>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3674A5D4-7830-4488-BA81-7BEC6AD2216F}"/>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a:extLst>
              <a:ext uri="{FF2B5EF4-FFF2-40B4-BE49-F238E27FC236}">
                <a16:creationId xmlns:a16="http://schemas.microsoft.com/office/drawing/2014/main" id="{297A550E-7EC4-4BBB-A913-86D3C1187CD3}"/>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318164BD-B3CF-4815-933D-8C2C50E18BC3}"/>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BC175645-A8E1-48BA-87A7-0A209070D81C}"/>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8982BF09-9B4D-466D-A65A-194A5521ED50}"/>
              </a:ext>
            </a:extLst>
          </p:cNvPr>
          <p:cNvSpPr>
            <a:spLocks noGrp="1"/>
          </p:cNvSpPr>
          <p:nvPr>
            <p:ph type="sldNum" sz="quarter" idx="12"/>
          </p:nvPr>
        </p:nvSpPr>
        <p:spPr/>
        <p:txBody>
          <a:bodyPr/>
          <a:lstStyle>
            <a:lvl1pPr>
              <a:defRPr/>
            </a:lvl1pPr>
          </a:lstStyle>
          <a:p>
            <a:fld id="{F0161FBC-2E65-4155-B705-D20492F814C4}" type="slidenum">
              <a:rPr lang="es-ES_tradnl" altLang="es-ES"/>
              <a:pPr/>
              <a:t>‹Nº›</a:t>
            </a:fld>
            <a:endParaRPr lang="es-ES_tradnl" altLang="es-ES"/>
          </a:p>
        </p:txBody>
      </p:sp>
    </p:spTree>
    <p:extLst>
      <p:ext uri="{BB962C8B-B14F-4D97-AF65-F5344CB8AC3E}">
        <p14:creationId xmlns:p14="http://schemas.microsoft.com/office/powerpoint/2010/main" val="270912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3E0844E-E337-409C-9E47-E15F1C8964C8}"/>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7882CC56-5F1B-4E5C-B78C-FA58B3B9B3C7}"/>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2C222D4-D4DB-400A-8D2F-7C8EE8A860AF}"/>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4107D7C5-4F97-458E-9F75-4108B615C84F}"/>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EAB01170-6002-4C3A-A08F-C781999EB157}"/>
              </a:ext>
            </a:extLst>
          </p:cNvPr>
          <p:cNvSpPr>
            <a:spLocks noGrp="1"/>
          </p:cNvSpPr>
          <p:nvPr>
            <p:ph type="sldNum" sz="quarter" idx="12"/>
          </p:nvPr>
        </p:nvSpPr>
        <p:spPr/>
        <p:txBody>
          <a:bodyPr/>
          <a:lstStyle>
            <a:lvl1pPr>
              <a:defRPr/>
            </a:lvl1pPr>
          </a:lstStyle>
          <a:p>
            <a:fld id="{A83D3193-F281-46BE-B3D7-BA8E27B0DCA0}" type="slidenum">
              <a:rPr lang="es-ES_tradnl" altLang="es-ES"/>
              <a:pPr/>
              <a:t>‹Nº›</a:t>
            </a:fld>
            <a:endParaRPr lang="es-ES_tradnl" altLang="es-ES"/>
          </a:p>
        </p:txBody>
      </p:sp>
    </p:spTree>
    <p:extLst>
      <p:ext uri="{BB962C8B-B14F-4D97-AF65-F5344CB8AC3E}">
        <p14:creationId xmlns:p14="http://schemas.microsoft.com/office/powerpoint/2010/main" val="24762882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21B4248D-DA99-4602-BED9-5E1CE7E9688B}"/>
              </a:ext>
            </a:extLst>
          </p:cNvPr>
          <p:cNvSpPr>
            <a:spLocks noGrp="1"/>
          </p:cNvSpPr>
          <p:nvPr>
            <p:ph type="title" orient="vert"/>
          </p:nvPr>
        </p:nvSpPr>
        <p:spPr>
          <a:xfrm>
            <a:off x="6515100" y="609600"/>
            <a:ext cx="1943100" cy="5486400"/>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6D66E28A-2912-4B09-A1FB-4A54A1AE49C1}"/>
              </a:ext>
            </a:extLst>
          </p:cNvPr>
          <p:cNvSpPr>
            <a:spLocks noGrp="1"/>
          </p:cNvSpPr>
          <p:nvPr>
            <p:ph type="body" orient="vert" idx="1"/>
          </p:nvPr>
        </p:nvSpPr>
        <p:spPr>
          <a:xfrm>
            <a:off x="685800" y="609600"/>
            <a:ext cx="5676900" cy="5486400"/>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F7E3BD4-0206-44D2-9DA2-48670AC75B52}"/>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D0C5AFE1-D8BB-4369-89B9-BE49469C741C}"/>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12D92938-4AD7-4DB1-9E4C-80E9DD386126}"/>
              </a:ext>
            </a:extLst>
          </p:cNvPr>
          <p:cNvSpPr>
            <a:spLocks noGrp="1"/>
          </p:cNvSpPr>
          <p:nvPr>
            <p:ph type="sldNum" sz="quarter" idx="12"/>
          </p:nvPr>
        </p:nvSpPr>
        <p:spPr/>
        <p:txBody>
          <a:bodyPr/>
          <a:lstStyle>
            <a:lvl1pPr>
              <a:defRPr/>
            </a:lvl1pPr>
          </a:lstStyle>
          <a:p>
            <a:fld id="{6D44A254-6EC0-4987-9AB8-038574C15047}" type="slidenum">
              <a:rPr lang="es-ES_tradnl" altLang="es-ES"/>
              <a:pPr/>
              <a:t>‹Nº›</a:t>
            </a:fld>
            <a:endParaRPr lang="es-ES_tradnl" altLang="es-ES"/>
          </a:p>
        </p:txBody>
      </p:sp>
    </p:spTree>
    <p:extLst>
      <p:ext uri="{BB962C8B-B14F-4D97-AF65-F5344CB8AC3E}">
        <p14:creationId xmlns:p14="http://schemas.microsoft.com/office/powerpoint/2010/main" val="4394783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6C2C9D4-70AF-4378-A980-6C750014CA69}"/>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2F7B872F-E854-4AE4-B120-0F464E32AFDA}"/>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3FF82FFB-6AD1-4F48-B1FC-11A4163E801A}"/>
              </a:ext>
            </a:extLst>
          </p:cNvPr>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5444369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7D66DF49-F6D0-4209-B832-7CCC069B7D12}"/>
              </a:ext>
            </a:extLst>
          </p:cNvPr>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altLang="es-ES"/>
              <a:t>Haga clic para cambiar el estilo de título	</a:t>
            </a:r>
          </a:p>
        </p:txBody>
      </p:sp>
      <p:sp>
        <p:nvSpPr>
          <p:cNvPr id="1027" name="Rectangle 3">
            <a:extLst>
              <a:ext uri="{FF2B5EF4-FFF2-40B4-BE49-F238E27FC236}">
                <a16:creationId xmlns:a16="http://schemas.microsoft.com/office/drawing/2014/main" id="{FB947030-9073-40D4-8DB7-3E0B38A54F27}"/>
              </a:ext>
            </a:extLst>
          </p:cNvPr>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altLang="es-ES"/>
              <a:t>Haga clic para modificar el estilo de texto del patrón</a:t>
            </a:r>
          </a:p>
          <a:p>
            <a:pPr lvl="1"/>
            <a:r>
              <a:rPr lang="es-ES_tradnl" altLang="es-ES"/>
              <a:t>Segundo nivel</a:t>
            </a:r>
          </a:p>
          <a:p>
            <a:pPr lvl="2"/>
            <a:r>
              <a:rPr lang="es-ES_tradnl" altLang="es-ES"/>
              <a:t>Tercer nivel</a:t>
            </a:r>
          </a:p>
          <a:p>
            <a:pPr lvl="3"/>
            <a:r>
              <a:rPr lang="es-ES_tradnl" altLang="es-ES"/>
              <a:t>Cuarto nivel</a:t>
            </a:r>
          </a:p>
          <a:p>
            <a:pPr lvl="4"/>
            <a:r>
              <a:rPr lang="es-ES_tradnl" altLang="es-ES"/>
              <a:t>Quinto nivel</a:t>
            </a:r>
          </a:p>
        </p:txBody>
      </p:sp>
      <p:sp>
        <p:nvSpPr>
          <p:cNvPr id="1028" name="Rectangle 4">
            <a:extLst>
              <a:ext uri="{FF2B5EF4-FFF2-40B4-BE49-F238E27FC236}">
                <a16:creationId xmlns:a16="http://schemas.microsoft.com/office/drawing/2014/main" id="{F1616F45-62B1-4FF4-97CD-57D83B1A791D}"/>
              </a:ext>
            </a:extLst>
          </p:cNvPr>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a:solidFill>
                  <a:schemeClr val="tx1"/>
                </a:solidFill>
                <a:latin typeface="+mn-lt"/>
              </a:defRPr>
            </a:lvl1pPr>
          </a:lstStyle>
          <a:p>
            <a:endParaRPr lang="es-ES_tradnl" altLang="es-ES"/>
          </a:p>
        </p:txBody>
      </p:sp>
      <p:sp>
        <p:nvSpPr>
          <p:cNvPr id="1029" name="Rectangle 5">
            <a:extLst>
              <a:ext uri="{FF2B5EF4-FFF2-40B4-BE49-F238E27FC236}">
                <a16:creationId xmlns:a16="http://schemas.microsoft.com/office/drawing/2014/main" id="{47E41D0B-583B-4FAC-8688-B8B72561A605}"/>
              </a:ext>
            </a:extLst>
          </p:cNvPr>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a:solidFill>
                  <a:schemeClr val="tx1"/>
                </a:solidFill>
                <a:latin typeface="+mn-lt"/>
              </a:defRPr>
            </a:lvl1pPr>
          </a:lstStyle>
          <a:p>
            <a:endParaRPr lang="es-ES_tradnl" altLang="es-ES"/>
          </a:p>
        </p:txBody>
      </p:sp>
      <p:sp>
        <p:nvSpPr>
          <p:cNvPr id="1030" name="Rectangle 6">
            <a:extLst>
              <a:ext uri="{FF2B5EF4-FFF2-40B4-BE49-F238E27FC236}">
                <a16:creationId xmlns:a16="http://schemas.microsoft.com/office/drawing/2014/main" id="{6869D5D5-49F1-48C5-8476-2D313F54CD49}"/>
              </a:ext>
            </a:extLst>
          </p:cNvPr>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a:solidFill>
                  <a:schemeClr val="tx1"/>
                </a:solidFill>
                <a:latin typeface="+mn-lt"/>
              </a:defRPr>
            </a:lvl1pPr>
          </a:lstStyle>
          <a:p>
            <a:fld id="{6E3C2D35-7C86-4470-81ED-8558D40D0305}" type="slidenum">
              <a:rPr lang="es-ES_tradnl" altLang="es-ES"/>
              <a:pPr/>
              <a:t>‹Nº›</a:t>
            </a:fld>
            <a:endParaRPr lang="es-ES_tradnl" alt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panose="02020603050405020304" pitchFamily="18" charset="0"/>
        </a:defRPr>
      </a:lvl2pPr>
      <a:lvl3pPr algn="ctr" rtl="0" fontAlgn="base">
        <a:spcBef>
          <a:spcPct val="0"/>
        </a:spcBef>
        <a:spcAft>
          <a:spcPct val="0"/>
        </a:spcAft>
        <a:defRPr sz="4400">
          <a:solidFill>
            <a:schemeClr val="tx2"/>
          </a:solidFill>
          <a:latin typeface="Times New Roman" panose="02020603050405020304" pitchFamily="18" charset="0"/>
        </a:defRPr>
      </a:lvl3pPr>
      <a:lvl4pPr algn="ctr" rtl="0" fontAlgn="base">
        <a:spcBef>
          <a:spcPct val="0"/>
        </a:spcBef>
        <a:spcAft>
          <a:spcPct val="0"/>
        </a:spcAft>
        <a:defRPr sz="4400">
          <a:solidFill>
            <a:schemeClr val="tx2"/>
          </a:solidFill>
          <a:latin typeface="Times New Roman" panose="02020603050405020304" pitchFamily="18" charset="0"/>
        </a:defRPr>
      </a:lvl4pPr>
      <a:lvl5pPr algn="ctr" rtl="0" fontAlgn="base">
        <a:spcBef>
          <a:spcPct val="0"/>
        </a:spcBef>
        <a:spcAft>
          <a:spcPct val="0"/>
        </a:spcAft>
        <a:defRPr sz="4400">
          <a:solidFill>
            <a:schemeClr val="tx2"/>
          </a:solidFill>
          <a:latin typeface="Times New Roman" panose="02020603050405020304" pitchFamily="18" charset="0"/>
        </a:defRPr>
      </a:lvl5pPr>
      <a:lvl6pPr marL="457200" algn="ctr" rtl="0" fontAlgn="base">
        <a:spcBef>
          <a:spcPct val="0"/>
        </a:spcBef>
        <a:spcAft>
          <a:spcPct val="0"/>
        </a:spcAft>
        <a:defRPr sz="4400">
          <a:solidFill>
            <a:schemeClr val="tx2"/>
          </a:solidFill>
          <a:latin typeface="Times New Roman" panose="02020603050405020304" pitchFamily="18" charset="0"/>
        </a:defRPr>
      </a:lvl6pPr>
      <a:lvl7pPr marL="914400" algn="ctr" rtl="0" fontAlgn="base">
        <a:spcBef>
          <a:spcPct val="0"/>
        </a:spcBef>
        <a:spcAft>
          <a:spcPct val="0"/>
        </a:spcAft>
        <a:defRPr sz="4400">
          <a:solidFill>
            <a:schemeClr val="tx2"/>
          </a:solidFill>
          <a:latin typeface="Times New Roman" panose="02020603050405020304" pitchFamily="18" charset="0"/>
        </a:defRPr>
      </a:lvl7pPr>
      <a:lvl8pPr marL="1371600" algn="ctr" rtl="0" fontAlgn="base">
        <a:spcBef>
          <a:spcPct val="0"/>
        </a:spcBef>
        <a:spcAft>
          <a:spcPct val="0"/>
        </a:spcAft>
        <a:defRPr sz="4400">
          <a:solidFill>
            <a:schemeClr val="tx2"/>
          </a:solidFill>
          <a:latin typeface="Times New Roman" panose="02020603050405020304" pitchFamily="18" charset="0"/>
        </a:defRPr>
      </a:lvl8pPr>
      <a:lvl9pPr marL="1828800" algn="ctr" rtl="0" fontAlgn="base">
        <a:spcBef>
          <a:spcPct val="0"/>
        </a:spcBef>
        <a:spcAft>
          <a:spcPct val="0"/>
        </a:spcAft>
        <a:defRPr sz="4400">
          <a:solidFill>
            <a:schemeClr val="tx2"/>
          </a:solidFill>
          <a:latin typeface="Times New Roman" panose="02020603050405020304" pitchFamily="18"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D85C9B73-553D-4600-8571-929882DBDD0D}"/>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943356889"/>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8" Type="http://schemas.openxmlformats.org/officeDocument/2006/relationships/image" Target="../media/image15.png"/><Relationship Id="rId13" Type="http://schemas.openxmlformats.org/officeDocument/2006/relationships/hyperlink" Target="https://vk.com/mispps" TargetMode="External"/><Relationship Id="rId3" Type="http://schemas.openxmlformats.org/officeDocument/2006/relationships/image" Target="../media/image12.png"/><Relationship Id="rId7" Type="http://schemas.openxmlformats.org/officeDocument/2006/relationships/hyperlink" Target="https://www.facebook.com/mispps" TargetMode="External"/><Relationship Id="rId12" Type="http://schemas.openxmlformats.org/officeDocument/2006/relationships/image" Target="../media/image1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4.png"/><Relationship Id="rId11" Type="http://schemas.openxmlformats.org/officeDocument/2006/relationships/hyperlink" Target="https://plus.google.com/+Mispps/" TargetMode="External"/><Relationship Id="rId5" Type="http://schemas.openxmlformats.org/officeDocument/2006/relationships/image" Target="../media/image13.png"/><Relationship Id="rId10" Type="http://schemas.openxmlformats.org/officeDocument/2006/relationships/image" Target="../media/image1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01" name="Text Box 5">
            <a:extLst>
              <a:ext uri="{FF2B5EF4-FFF2-40B4-BE49-F238E27FC236}">
                <a16:creationId xmlns:a16="http://schemas.microsoft.com/office/drawing/2014/main" id="{3322D2AA-6026-4335-ABF5-07709334DA3B}"/>
              </a:ext>
            </a:extLst>
          </p:cNvPr>
          <p:cNvSpPr txBox="1">
            <a:spLocks noChangeArrowheads="1"/>
          </p:cNvSpPr>
          <p:nvPr/>
        </p:nvSpPr>
        <p:spPr bwMode="auto">
          <a:xfrm>
            <a:off x="0" y="2635250"/>
            <a:ext cx="9144000" cy="1341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0">
                <a:solidFill>
                  <a:srgbClr val="99CC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4000"/>
              <a:t>CAPILLA DE LORETO</a:t>
            </a:r>
          </a:p>
          <a:p>
            <a:pPr algn="ctr"/>
            <a:endParaRPr lang="es-ES_tradnl" altLang="es-ES"/>
          </a:p>
          <a:p>
            <a:pPr algn="ctr"/>
            <a:r>
              <a:rPr lang="es-ES_tradnl" altLang="es-ES" sz="2800"/>
              <a:t>SANTA FE · NUEVO MÉXICO · EEUU</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5" name="Picture 5">
            <a:extLst>
              <a:ext uri="{FF2B5EF4-FFF2-40B4-BE49-F238E27FC236}">
                <a16:creationId xmlns:a16="http://schemas.microsoft.com/office/drawing/2014/main" id="{16C6DEA3-0DB2-47EB-B6BF-A536319A56A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ndAc>
      <p:stSnd loop="1">
        <p:snd r:embed="rId2" name="05 - Water Music, Suite I in F - Air.wav"/>
      </p:stSnd>
    </p:sndAc>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Text Box 4">
            <a:extLst>
              <a:ext uri="{FF2B5EF4-FFF2-40B4-BE49-F238E27FC236}">
                <a16:creationId xmlns:a16="http://schemas.microsoft.com/office/drawing/2014/main" id="{CDF85C89-E481-4EFE-BC8E-90DE5DE01B82}"/>
              </a:ext>
            </a:extLst>
          </p:cNvPr>
          <p:cNvSpPr txBox="1">
            <a:spLocks noChangeArrowheads="1"/>
          </p:cNvSpPr>
          <p:nvPr/>
        </p:nvSpPr>
        <p:spPr bwMode="auto">
          <a:xfrm>
            <a:off x="984250" y="2446338"/>
            <a:ext cx="7273925" cy="2341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es-ES_tradnl" altLang="es-ES"/>
              <a:t>La Capilla de Loreto es un capilla en Santa Fe, Nuevo México (EE. UU.), conocida por su escalera caracol, una excepcional obra de carpintería. En 1850, Jean Baptiste Lamy fue nombrado obispo de Santa Fe con la misión de construir iglesias y centros educativos. Pidió a las Hermanas de Loretto que viniesen desde Kentucky a la ciudad de Santa Fe para establecer una escuela para niñas. En 1873, la escuela decidió agregar una capilla de estilo neogótico, al estilo de la Sainte-Chapelle de París. </a:t>
            </a:r>
          </a:p>
          <a:p>
            <a:pPr algn="just"/>
            <a:endParaRPr lang="es-ES_tradnl" altLang="es-ES" sz="800"/>
          </a:p>
          <a:p>
            <a:pPr algn="just"/>
            <a:r>
              <a:rPr lang="es-ES_tradnl" altLang="es-ES"/>
              <a:t>La capilla fue utilizada a diario por las alumnas de la Academia Loreto. La Academia cerró en 1968 y la propiedad fue puesta a la venta. En el momento de la venta, en 1971, la capilla de Nuestra Señora de la luz fue desconsagrada como capilla católica. La capilla Loreto es ahora un museo privado y se alquila para celebrar bodas.</a:t>
            </a:r>
            <a:endParaRPr lang="es-ES" altLang="es-E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a:extLst>
              <a:ext uri="{FF2B5EF4-FFF2-40B4-BE49-F238E27FC236}">
                <a16:creationId xmlns:a16="http://schemas.microsoft.com/office/drawing/2014/main" id="{086E0C36-E515-42A3-93FB-3A3FA95843F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0563" y="0"/>
            <a:ext cx="7861300" cy="68786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a:extLst>
              <a:ext uri="{FF2B5EF4-FFF2-40B4-BE49-F238E27FC236}">
                <a16:creationId xmlns:a16="http://schemas.microsoft.com/office/drawing/2014/main" id="{07B3FF9E-D485-45BC-8D5B-F452B02791F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a:extLst>
              <a:ext uri="{FF2B5EF4-FFF2-40B4-BE49-F238E27FC236}">
                <a16:creationId xmlns:a16="http://schemas.microsoft.com/office/drawing/2014/main" id="{63951F24-2FA2-4C60-9386-8E42E87842E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75" y="4763"/>
            <a:ext cx="9086850" cy="68484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4">
            <a:extLst>
              <a:ext uri="{FF2B5EF4-FFF2-40B4-BE49-F238E27FC236}">
                <a16:creationId xmlns:a16="http://schemas.microsoft.com/office/drawing/2014/main" id="{E8AD4BE1-E7BE-4F3D-B74E-F3A0545F5CD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a:extLst>
              <a:ext uri="{FF2B5EF4-FFF2-40B4-BE49-F238E27FC236}">
                <a16:creationId xmlns:a16="http://schemas.microsoft.com/office/drawing/2014/main" id="{28992CF7-599B-44C5-B0D7-C5569A13F2F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133975" cy="6858000"/>
          </a:xfrm>
          <a:prstGeom prst="rect">
            <a:avLst/>
          </a:prstGeom>
          <a:noFill/>
          <a:extLst>
            <a:ext uri="{909E8E84-426E-40DD-AFC4-6F175D3DCCD1}">
              <a14:hiddenFill xmlns:a14="http://schemas.microsoft.com/office/drawing/2010/main">
                <a:solidFill>
                  <a:srgbClr val="FFFFFF"/>
                </a:solidFill>
              </a14:hiddenFill>
            </a:ext>
          </a:extLst>
        </p:spPr>
      </p:pic>
      <p:sp>
        <p:nvSpPr>
          <p:cNvPr id="12293" name="Text Box 5">
            <a:extLst>
              <a:ext uri="{FF2B5EF4-FFF2-40B4-BE49-F238E27FC236}">
                <a16:creationId xmlns:a16="http://schemas.microsoft.com/office/drawing/2014/main" id="{6C43AA1D-02DE-494D-A653-9D89689A313A}"/>
              </a:ext>
            </a:extLst>
          </p:cNvPr>
          <p:cNvSpPr txBox="1">
            <a:spLocks noChangeArrowheads="1"/>
          </p:cNvSpPr>
          <p:nvPr/>
        </p:nvSpPr>
        <p:spPr bwMode="auto">
          <a:xfrm>
            <a:off x="5489575" y="1066800"/>
            <a:ext cx="3375025" cy="4716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2000"/>
              <a:t>SUPUESTA HISTORIA</a:t>
            </a:r>
          </a:p>
          <a:p>
            <a:pPr algn="ctr"/>
            <a:r>
              <a:rPr lang="es-ES_tradnl" altLang="es-ES" sz="2000"/>
              <a:t>DE LA CONSTRUCCIÓN</a:t>
            </a:r>
          </a:p>
          <a:p>
            <a:pPr algn="ctr"/>
            <a:r>
              <a:rPr lang="es-ES_tradnl" altLang="es-ES" sz="2000"/>
              <a:t>DE LA ESCALERA</a:t>
            </a:r>
          </a:p>
          <a:p>
            <a:pPr algn="ctr"/>
            <a:r>
              <a:rPr lang="es-ES_tradnl" altLang="es-ES" sz="2000"/>
              <a:t>DE SANTA FE</a:t>
            </a:r>
          </a:p>
          <a:p>
            <a:pPr algn="just"/>
            <a:endParaRPr lang="es-ES_tradnl" altLang="es-ES" sz="2000"/>
          </a:p>
          <a:p>
            <a:pPr algn="just"/>
            <a:r>
              <a:rPr lang="es-ES_tradnl" altLang="es-ES"/>
              <a:t>La capilla fue construida por el arquitecto francés Antonio Mouly en estilo Gótico. El coro de reducidas dimensiones precisaba de una escalera de mano para acceder al mismo, teniendo esto un carácter provisional. Pero el arquitecto murió repentinamente dejándose sin construir una escalera en condiciones para llegar al coro de la capilla. A cuantas personas consultaron dieron por solución derribar el coro de reducidas dimensiones y construirlo nuevamente o seguir accediendo al mismo por medio de escaleras de mano. </a:t>
            </a:r>
          </a:p>
          <a:p>
            <a:pPr algn="just"/>
            <a:endParaRPr lang="es-ES_tradnl" altLang="es-ES" sz="8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6" name="Picture 4">
            <a:extLst>
              <a:ext uri="{FF2B5EF4-FFF2-40B4-BE49-F238E27FC236}">
                <a16:creationId xmlns:a16="http://schemas.microsoft.com/office/drawing/2014/main" id="{96342F97-C5AE-4904-96FB-6E5399C50CE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29038" y="0"/>
            <a:ext cx="5145087" cy="6858000"/>
          </a:xfrm>
          <a:prstGeom prst="rect">
            <a:avLst/>
          </a:prstGeom>
          <a:noFill/>
          <a:extLst>
            <a:ext uri="{909E8E84-426E-40DD-AFC4-6F175D3DCCD1}">
              <a14:hiddenFill xmlns:a14="http://schemas.microsoft.com/office/drawing/2010/main">
                <a:solidFill>
                  <a:srgbClr val="FFFFFF"/>
                </a:solidFill>
              </a14:hiddenFill>
            </a:ext>
          </a:extLst>
        </p:spPr>
      </p:pic>
      <p:sp>
        <p:nvSpPr>
          <p:cNvPr id="13317" name="Text Box 5">
            <a:extLst>
              <a:ext uri="{FF2B5EF4-FFF2-40B4-BE49-F238E27FC236}">
                <a16:creationId xmlns:a16="http://schemas.microsoft.com/office/drawing/2014/main" id="{61A1C7B0-C0D8-4FD2-A7C7-261CFED52C4D}"/>
              </a:ext>
            </a:extLst>
          </p:cNvPr>
          <p:cNvSpPr txBox="1">
            <a:spLocks noChangeArrowheads="1"/>
          </p:cNvSpPr>
          <p:nvPr/>
        </p:nvSpPr>
        <p:spPr bwMode="auto">
          <a:xfrm>
            <a:off x="368300" y="688975"/>
            <a:ext cx="2981325" cy="5532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endParaRPr lang="es-ES_tradnl" altLang="es-ES" sz="800"/>
          </a:p>
          <a:p>
            <a:pPr algn="just"/>
            <a:r>
              <a:rPr lang="es-ES_tradnl" altLang="es-ES"/>
              <a:t>Necesitando alguien calificado para construir esa escalera rezaron a San José, una novena. El último día de la novena un extraño apareció en la Capilla. Les dijo que les construiría la escalera, pero que precisaba de total privacidad durante tres meses. La identidad de ese carpintero desconocido no pudo ser constatada pues en cuanto terminó se marchó sin recibir pago alguno por la obra. La escalera la realizó sin clavos, ni pegamento alguno, solo ensamblando piezas de madera. Es una obra increíble de carpintería, con un punto de equilibrio imposible según varios ingenieros y arquitectos. La madera usada no existe por la zona, y la dificultad técnica de la escalera resulta notable. Según la leyenda fue el mismo San José quien apiadándose de las monjas les construyó la escalera. </a:t>
            </a:r>
            <a:endParaRPr lang="es-ES" altLang="es-E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Text Box 4">
            <a:extLst>
              <a:ext uri="{FF2B5EF4-FFF2-40B4-BE49-F238E27FC236}">
                <a16:creationId xmlns:a16="http://schemas.microsoft.com/office/drawing/2014/main" id="{E39E3E43-160E-44E0-8CE4-F429BE69A29B}"/>
              </a:ext>
            </a:extLst>
          </p:cNvPr>
          <p:cNvSpPr txBox="1">
            <a:spLocks noChangeArrowheads="1"/>
          </p:cNvSpPr>
          <p:nvPr/>
        </p:nvSpPr>
        <p:spPr bwMode="auto">
          <a:xfrm>
            <a:off x="801688" y="1303338"/>
            <a:ext cx="7512050" cy="4440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2000"/>
              <a:t>CURIOSIDADES</a:t>
            </a:r>
          </a:p>
          <a:p>
            <a:pPr algn="just"/>
            <a:endParaRPr lang="es-ES_tradnl" altLang="es-ES" sz="2000"/>
          </a:p>
          <a:p>
            <a:pPr algn="just"/>
            <a:r>
              <a:rPr lang="es-ES_tradnl" altLang="es-ES"/>
              <a:t>Entre los mitos que rodean la escalera se menciona que ningún científico ha podido explicar cómo la escalera se mantiene y no se ha caído hasta el momento, considerando que no posee un soporte central. Lo cierto que es que existen dos puntos a considerar. El primero es que el larguero interno de la escalera, de menor radio que el exterior, actúa como un poste que mantiene la estructura en su desplazamiento vertical. Y el segundo, que su desplazamiento horizontal se evita con la existencia de un soporte de hierro que une el larguero exterior de la escalera a una de las columnas de la capilla que soporta el techo.</a:t>
            </a:r>
          </a:p>
          <a:p>
            <a:pPr algn="just"/>
            <a:endParaRPr lang="es-ES_tradnl" altLang="es-ES" sz="800"/>
          </a:p>
          <a:p>
            <a:pPr algn="just"/>
            <a:r>
              <a:rPr lang="es-ES_tradnl" altLang="es-ES"/>
              <a:t>También se dice que la escalera se encargó construir en Francia y que se montó con piezas ya prefabricadas dentro de la capilla. Y que al ser su montaje extraordinariamente rápido la gente del lugar comenzó a hablar de milagro. Una posible solución, por la época, finales del siglo XIX, y la alusión a que el material pudo venir de Francia, es que la estructura que soporta la escalera sea una celosía de acero de perfil bajo a base de flejes o angulares roblonados o remachados (tipo Torre Eiffel), anclada en el suelo a media altura en el pilar lateral, y en la parte superior lateralmente y en el forjado del coro. Soportados por el acero, se colocarían los escalones de madera, las bandas laterales también de madera y por debajo una especie de contrachapado. Si bien parece haber suficiente espacio para aplicar una solución así, ello no quitaría importancia ni ingenio a la obra.</a:t>
            </a:r>
            <a:endParaRPr lang="es-ES" altLang="es-E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4" name="Picture 4">
            <a:extLst>
              <a:ext uri="{FF2B5EF4-FFF2-40B4-BE49-F238E27FC236}">
                <a16:creationId xmlns:a16="http://schemas.microsoft.com/office/drawing/2014/main" id="{FFCF1136-4AE4-4631-93ED-B9673B2762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0" y="0"/>
            <a:ext cx="4576763"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8" name="Picture 4">
            <a:extLst>
              <a:ext uri="{FF2B5EF4-FFF2-40B4-BE49-F238E27FC236}">
                <a16:creationId xmlns:a16="http://schemas.microsoft.com/office/drawing/2014/main" id="{7AEEFD29-A921-4C97-A4AB-E0D72A31DF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47675"/>
            <a:ext cx="9144000" cy="60801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3" name="Picture 5">
            <a:extLst>
              <a:ext uri="{FF2B5EF4-FFF2-40B4-BE49-F238E27FC236}">
                <a16:creationId xmlns:a16="http://schemas.microsoft.com/office/drawing/2014/main" id="{A5C67411-95E0-4B88-9367-C93C13ED5E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6588" y="0"/>
            <a:ext cx="5449887"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5778" name="Rectangle 2">
            <a:extLst>
              <a:ext uri="{FF2B5EF4-FFF2-40B4-BE49-F238E27FC236}">
                <a16:creationId xmlns:a16="http://schemas.microsoft.com/office/drawing/2014/main" id="{73549061-0C35-4320-B6AE-5FD5989973D5}"/>
              </a:ext>
            </a:extLst>
          </p:cNvPr>
          <p:cNvSpPr>
            <a:spLocks noGrp="1" noChangeArrowheads="1"/>
          </p:cNvSpPr>
          <p:nvPr>
            <p:ph type="subTitle" idx="1"/>
          </p:nvPr>
        </p:nvSpPr>
        <p:spPr>
          <a:xfrm>
            <a:off x="1331913" y="6042025"/>
            <a:ext cx="6400800" cy="458788"/>
          </a:xfrm>
        </p:spPr>
        <p:txBody>
          <a:bodyPr/>
          <a:lstStyle/>
          <a:p>
            <a:r>
              <a:rPr lang="es-ES_tradnl" altLang="es-ES" b="1">
                <a:solidFill>
                  <a:schemeClr val="bg1"/>
                </a:solidFill>
                <a:latin typeface="Sylfaen" panose="010A0502050306030303" pitchFamily="18" charset="0"/>
              </a:rPr>
              <a:t>VICTOR NOVELLÓN</a:t>
            </a:r>
          </a:p>
        </p:txBody>
      </p:sp>
      <p:pic>
        <p:nvPicPr>
          <p:cNvPr id="75779" name="Picture 3">
            <a:extLst>
              <a:ext uri="{FF2B5EF4-FFF2-40B4-BE49-F238E27FC236}">
                <a16:creationId xmlns:a16="http://schemas.microsoft.com/office/drawing/2014/main" id="{D0EEBAB9-E49A-4C27-8262-DD6EF9BCA7F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150" y="1916113"/>
            <a:ext cx="5426075" cy="3621087"/>
          </a:xfrm>
          <a:prstGeom prst="rect">
            <a:avLst/>
          </a:prstGeom>
          <a:noFill/>
          <a:ln w="38100">
            <a:solidFill>
              <a:srgbClr val="FFCC00"/>
            </a:solidFill>
            <a:miter lim="800000"/>
            <a:headEnd/>
            <a:tailEnd/>
          </a:ln>
          <a:extLst>
            <a:ext uri="{909E8E84-426E-40DD-AFC4-6F175D3DCCD1}">
              <a14:hiddenFill xmlns:a14="http://schemas.microsoft.com/office/drawing/2010/main">
                <a:solidFill>
                  <a:srgbClr val="FFFFFF"/>
                </a:solidFill>
              </a14:hiddenFill>
            </a:ext>
          </a:extLst>
        </p:spPr>
      </p:pic>
      <p:sp>
        <p:nvSpPr>
          <p:cNvPr id="75780" name="Text Box 4">
            <a:extLst>
              <a:ext uri="{FF2B5EF4-FFF2-40B4-BE49-F238E27FC236}">
                <a16:creationId xmlns:a16="http://schemas.microsoft.com/office/drawing/2014/main" id="{1C63D60F-8AF1-4D55-8E44-267A39EEBB35}"/>
              </a:ext>
            </a:extLst>
          </p:cNvPr>
          <p:cNvSpPr txBox="1">
            <a:spLocks noChangeArrowheads="1"/>
          </p:cNvSpPr>
          <p:nvPr/>
        </p:nvSpPr>
        <p:spPr bwMode="auto">
          <a:xfrm>
            <a:off x="539750" y="692150"/>
            <a:ext cx="8135938"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2800" b="1">
                <a:latin typeface="Sylfaen" panose="010A0502050306030303" pitchFamily="18" charset="0"/>
              </a:rPr>
              <a:t>GRACIAS POR TU VISITA</a:t>
            </a:r>
          </a:p>
          <a:p>
            <a:pPr algn="ctr"/>
            <a:r>
              <a:rPr lang="es-ES_tradnl" altLang="es-ES" sz="2800" b="1">
                <a:latin typeface="Sylfaen" panose="010A0502050306030303" pitchFamily="18" charset="0"/>
              </a:rPr>
              <a:t>Y QUE TENGAS UN BUEN DÍA</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E5A5C9B0-9B20-49A0-82F8-CE0C269B5A9D}"/>
              </a:ext>
            </a:extLst>
          </p:cNvPr>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101" name="Rectangle 5">
            <a:extLst>
              <a:ext uri="{FF2B5EF4-FFF2-40B4-BE49-F238E27FC236}">
                <a16:creationId xmlns:a16="http://schemas.microsoft.com/office/drawing/2014/main" id="{EDBDB733-D79B-4389-A5D0-7E32DE53F406}"/>
              </a:ext>
            </a:extLst>
          </p:cNvPr>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4103" name="Picture 7">
            <a:hlinkClick r:id="rId2"/>
            <a:extLst>
              <a:ext uri="{FF2B5EF4-FFF2-40B4-BE49-F238E27FC236}">
                <a16:creationId xmlns:a16="http://schemas.microsoft.com/office/drawing/2014/main" id="{7277D650-871F-418D-9184-1AC3D83A7B3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4EF3F76F-9449-450A-BD11-FC7ADF335714}"/>
              </a:ext>
            </a:extLst>
          </p:cNvPr>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4107" name="Text Box 11">
            <a:extLst>
              <a:ext uri="{FF2B5EF4-FFF2-40B4-BE49-F238E27FC236}">
                <a16:creationId xmlns:a16="http://schemas.microsoft.com/office/drawing/2014/main" id="{A7D58D60-8F3F-40AF-9953-C8B03205FEB2}"/>
              </a:ext>
            </a:extLst>
          </p:cNvPr>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4106" name="Picture 10">
            <a:hlinkClick r:id="rId4"/>
            <a:extLst>
              <a:ext uri="{FF2B5EF4-FFF2-40B4-BE49-F238E27FC236}">
                <a16:creationId xmlns:a16="http://schemas.microsoft.com/office/drawing/2014/main" id="{29267D7B-02C5-496F-93BA-78CBEBC03F4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4DE989A9-A2D1-4204-8EE3-BB37F7136DA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531928B8-7CD8-4CDE-9EDB-448626F2D95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3A2347C5-9A0E-4E09-A7DD-0ABA6200400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276B07BF-5110-47E3-89F4-E1D7655878B0}"/>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B7C73ECE-0E72-4D9A-950E-55F93C2A6D2F}"/>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7150538"/>
      </p:ext>
    </p:extLst>
  </p:cSld>
  <p:clrMapOvr>
    <a:masterClrMapping/>
  </p:clrMapOvr>
  <p:transition spd="slow">
    <p:fade thruBlk="1"/>
  </p:transition>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iseño predeterminad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s-ES" sz="1400" b="0" i="0" u="none" strike="noStrike" cap="none" normalizeH="0" baseline="0" smtClean="0">
            <a:ln>
              <a:noFill/>
            </a:ln>
            <a:solidFill>
              <a:schemeClr val="bg1"/>
            </a:solidFill>
            <a:effectLst/>
            <a:latin typeface="Tahoma" panose="020B060403050404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s-ES" sz="1400" b="0" i="0" u="none" strike="noStrike" cap="none" normalizeH="0" baseline="0" smtClean="0">
            <a:ln>
              <a:noFill/>
            </a:ln>
            <a:solidFill>
              <a:schemeClr val="bg1"/>
            </a:solidFill>
            <a:effectLst/>
            <a:latin typeface="Tahoma" panose="020B0604030504040204" pitchFamily="34" charset="0"/>
          </a:defRPr>
        </a:defPPr>
      </a:lstStyle>
    </a:lnDef>
  </a:objectDefaults>
  <a:extraClrSchemeLst>
    <a:extraClrScheme>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seño predeterminad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seño predeterminad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seño predeterminad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24</TotalTime>
  <Words>735</Words>
  <Application>Microsoft Office PowerPoint</Application>
  <PresentationFormat>Presentación en pantalla (4:3)</PresentationFormat>
  <Paragraphs>24</Paragraphs>
  <Slides>15</Slides>
  <Notes>0</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15</vt:i4>
      </vt:variant>
    </vt:vector>
  </HeadingPairs>
  <TitlesOfParts>
    <vt:vector size="21" baseType="lpstr">
      <vt:lpstr>Times New Roman</vt:lpstr>
      <vt:lpstr>Tahoma</vt:lpstr>
      <vt:lpstr>Sylfaen</vt:lpstr>
      <vt:lpstr>Arial</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victor</dc:creator>
  <cp:lastModifiedBy>Víctor Novellón</cp:lastModifiedBy>
  <cp:revision>20</cp:revision>
  <dcterms:created xsi:type="dcterms:W3CDTF">1601-01-01T00:00:00Z</dcterms:created>
  <dcterms:modified xsi:type="dcterms:W3CDTF">2020-04-24T09:33:22Z</dcterms:modified>
</cp:coreProperties>
</file>