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256" r:id="rId4"/>
    <p:sldId id="260" r:id="rId5"/>
    <p:sldId id="306" r:id="rId6"/>
    <p:sldId id="265" r:id="rId7"/>
    <p:sldId id="271" r:id="rId8"/>
    <p:sldId id="257" r:id="rId9"/>
    <p:sldId id="268" r:id="rId10"/>
    <p:sldId id="269" r:id="rId11"/>
    <p:sldId id="267" r:id="rId12"/>
    <p:sldId id="266" r:id="rId13"/>
    <p:sldId id="264" r:id="rId14"/>
    <p:sldId id="263" r:id="rId15"/>
    <p:sldId id="279" r:id="rId16"/>
    <p:sldId id="278" r:id="rId17"/>
    <p:sldId id="274" r:id="rId18"/>
    <p:sldId id="277" r:id="rId19"/>
    <p:sldId id="273" r:id="rId20"/>
    <p:sldId id="276" r:id="rId21"/>
    <p:sldId id="275" r:id="rId22"/>
    <p:sldId id="272" r:id="rId23"/>
    <p:sldId id="300" r:id="rId24"/>
    <p:sldId id="261" r:id="rId25"/>
    <p:sldId id="290" r:id="rId26"/>
    <p:sldId id="289" r:id="rId27"/>
    <p:sldId id="288" r:id="rId28"/>
    <p:sldId id="287" r:id="rId29"/>
    <p:sldId id="284" r:id="rId30"/>
    <p:sldId id="286" r:id="rId31"/>
    <p:sldId id="305" r:id="rId32"/>
    <p:sldId id="285" r:id="rId33"/>
    <p:sldId id="259" r:id="rId34"/>
    <p:sldId id="281" r:id="rId35"/>
    <p:sldId id="283" r:id="rId36"/>
    <p:sldId id="282" r:id="rId37"/>
    <p:sldId id="294" r:id="rId38"/>
    <p:sldId id="296" r:id="rId39"/>
    <p:sldId id="295" r:id="rId40"/>
    <p:sldId id="258" r:id="rId41"/>
    <p:sldId id="292" r:id="rId42"/>
    <p:sldId id="291" r:id="rId43"/>
    <p:sldId id="280" r:id="rId44"/>
    <p:sldId id="304" r:id="rId45"/>
    <p:sldId id="299" r:id="rId46"/>
    <p:sldId id="302" r:id="rId47"/>
    <p:sldId id="298" r:id="rId48"/>
    <p:sldId id="301" r:id="rId49"/>
    <p:sldId id="303" r:id="rId50"/>
    <p:sldId id="297" r:id="rId51"/>
    <p:sldId id="307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HsNO7p5dH8xoV2XLGa2Hg" hashData="eRgs5GC22wSz5ZDzzUYw5varn9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000099"/>
    <a:srgbClr val="CC6600"/>
    <a:srgbClr val="580000"/>
    <a:srgbClr val="663300"/>
    <a:srgbClr val="F9F7B7"/>
    <a:srgbClr val="00AC00"/>
    <a:srgbClr val="006600"/>
    <a:srgbClr val="673105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497" autoAdjust="0"/>
  </p:normalViewPr>
  <p:slideViewPr>
    <p:cSldViewPr>
      <p:cViewPr>
        <p:scale>
          <a:sx n="140" d="100"/>
          <a:sy n="140" d="100"/>
        </p:scale>
        <p:origin x="149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B56ABB-9A8E-4599-84B4-4C89A2C656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9CBB1-659D-455D-A773-206E06B12EEC}" type="datetimeFigureOut">
              <a:rPr lang="es-ES" smtClean="0"/>
              <a:pPr/>
              <a:t>25/06/2012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5F34B-ACB3-40D3-84AA-7CE9867AF2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D14AC0-C0BE-4C49-A0D0-9F7AEA31C7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a228034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7950" h="107950"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solidFill>
            <a:srgbClr val="92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357686" y="0"/>
            <a:ext cx="4786314" cy="6858000"/>
          </a:xfrm>
          <a:prstGeom prst="rtTriangle">
            <a:avLst/>
          </a:prstGeom>
          <a:solidFill>
            <a:srgbClr val="92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3428992" cy="6858000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5786446" y="0"/>
            <a:ext cx="3357554" cy="6858000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0"/>
            <a:ext cx="1643042" cy="6858000"/>
          </a:xfrm>
          <a:prstGeom prst="rtTriangle">
            <a:avLst/>
          </a:prstGeom>
          <a:solidFill>
            <a:srgbClr val="92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286644" y="0"/>
            <a:ext cx="1857356" cy="6858000"/>
          </a:xfrm>
          <a:prstGeom prst="rtTriangle">
            <a:avLst/>
          </a:prstGeom>
          <a:solidFill>
            <a:srgbClr val="92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0" y="0"/>
            <a:ext cx="9144000" cy="6858000"/>
          </a:xfrm>
          <a:prstGeom prst="triangle">
            <a:avLst>
              <a:gd name="adj" fmla="val 50833"/>
            </a:avLst>
          </a:prstGeom>
          <a:solidFill>
            <a:srgbClr val="92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1340643792_c797667b_1340643792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285728"/>
            <a:ext cx="4314825" cy="1819276"/>
          </a:xfrm>
          <a:prstGeom prst="rect">
            <a:avLst/>
          </a:prstGeom>
        </p:spPr>
      </p:pic>
    </p:spTree>
  </p:cSld>
  <p:clrMapOvr>
    <a:masterClrMapping/>
  </p:clrMapOvr>
  <p:transition advTm="22000">
    <p:sndAc>
      <p:stSnd>
        <p:snd r:embed="rId2" name="Bee Gees - Massachuset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_Cod_Map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858048" cy="665256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714480" y="642918"/>
            <a:ext cx="3214710" cy="121444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340572204_9cc96e84_1340572216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357158" y="0"/>
            <a:ext cx="4352426" cy="178595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4px-Cape_Cod_Landsat_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76200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1000">
                <a:srgbClr val="006600">
                  <a:alpha val="26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90500" h="177800"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h="952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428596" y="302359"/>
            <a:ext cx="835824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Cabo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Cod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 (en inglés: </a:t>
            </a:r>
            <a:r>
              <a:rPr lang="es-E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Cape </a:t>
            </a:r>
            <a:r>
              <a:rPr lang="es-ES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Cod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, frecuentemente referido como </a:t>
            </a:r>
            <a:r>
              <a:rPr lang="es-E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«</a:t>
            </a:r>
            <a:r>
              <a:rPr lang="es-ES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The</a:t>
            </a:r>
            <a:r>
              <a:rPr lang="es-E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Cape»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) es una península  en el extremo oriental del estado de Massachusetts, al noreste de Estados Unidos . Su territorio coincide con el condado de  Barnstable. Muchas pequeñas islas cercanas, incluyendo 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Monomoy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,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Monmoscoy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   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Popponesset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  y  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Seconsett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  ,pertenecen también al condado, como parte de los municipios con ejido sobre el cabo. Las pequeñas villas y el extenso frente marítimo atraen masivamente al  turismo durante los meses de verano</a:t>
            </a:r>
          </a:p>
          <a:p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La península de Cabo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Cod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se formó como Morrena  terminal de un glacial , resultando en una península  sobre el Océano  Atlántico  En 1914 el  Canal del Cabo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Cod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 cortó el   istmo  , pero aún es definido como península por los geógrafos que no cambian el criterio por modificaciones artificiales del territorio.</a:t>
            </a:r>
          </a:p>
          <a:p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Los vehículos pueden cruzar al cabo por los puentes 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Sagamore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 y 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Borunes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, el último situado al extremo sudoeste. Además se cuenta con el puente ferroviario que permite el transporte de cargas y pasajeros.</a:t>
            </a:r>
          </a:p>
          <a:p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Cabo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cod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tiene un clima marino templado. Aunque el tiempo es típicamente más moderado que en el continente, ha habido ocasiones en que sufrió severos temporales. A causa de la influencia del Océano  Atlántico  las temperaturas son unos pocos grados más bajas en verano   y unos pocos grados más altas en invierno . Un error común es creer que el clima recibe la influencia de la corriente cálida del Golfo, ya que ésta discurre al este , fuera de la costa de Virginia : las costas del cabo están en cambio influenciadas por la corriente fría de  Canadá , (Corriente del labrador ). En consecuencia, la temperatura del agua raramente supera los 18 °C, excepto a lo largo de la costa oeste del </a:t>
            </a:r>
            <a:r>
              <a:rPr lang="es-ES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Upper</a:t>
            </a:r>
            <a:r>
              <a:rPr lang="es-ES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</a:t>
            </a:r>
            <a:r>
              <a:rPr lang="es-ES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Cape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.El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clima del cabo es también notable por una 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primaveraretrasada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, al estar rodeado del mar que mantiene el frío del invierno. En compensación los otoños son extraordinariamente suaves, (veranillo ) gracias al mismo efecto retardador del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mar.La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temperatura más alta registrada históricamente en cabo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Cod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fue de 40 °C en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Provincetown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., y la más baja -12 °C  en Barnstable , Cabo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Cod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ha sido el hogar de la tribu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Wampanoag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  por muchos siglos. Habitaban cerca del mar y mantenían cultivos exitosos: comprendían los principios del  manejo sustentable de los bosques  , y aplicaban la 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ecoquema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para mantener bajo control la vegetación. Recibieron a los Padres peregrinos  que arribaron en el otoño de1620, ayudándoles a sobrevivir en su nueva  Colonia  de Plymouth. En aquella época la tribu dominante eran los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Kakopee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, conocidos por sus habilidades en la pesca.</a:t>
            </a:r>
          </a:p>
          <a:p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Se puede pasar un muy tranquilo y 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felíz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verano y si les gusta 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la 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nieve en el invierno pues también pueden  disfrutarla. Esperamos que les guste.</a:t>
            </a:r>
          </a:p>
          <a:p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2777"/>
              <a:gd name="adj2" fmla="val 333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2777"/>
              <a:gd name="adj2" fmla="val 333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USA_Cape_Cod_4_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13208200_485d5f097d_o           Bass River Sunset (Cape Cod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5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Provincetown_Cape_cod_Massachuset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 code co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2F1D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Bee Gees - Massachuset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 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3_full  cape cod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73105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3_63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962A7">
              <a:alpha val="5764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23_PG Hydrangea Full In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5725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echwoodCape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1702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rne-farm-cape-cod-wedding-falmou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_Cod_Canal_-_Bourne_Brid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764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 cod 2009 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0001583-we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hilly" dir="t"/>
          </a:scene3d>
          <a:sp3d>
            <a:bevelT w="23495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hilly" dir="t"/>
          </a:scene3d>
          <a:sp3d>
            <a:bevelT w="23495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5725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 cod art fair 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762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725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Bee Gees - Massachuset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_Cod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3429000"/>
          </a:xfrm>
          <a:prstGeom prst="rect">
            <a:avLst/>
          </a:prstGeom>
          <a:solidFill>
            <a:srgbClr val="58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3357562"/>
            <a:ext cx="4500562" cy="3500438"/>
          </a:xfrm>
          <a:prstGeom prst="rect">
            <a:avLst/>
          </a:prstGeom>
          <a:solidFill>
            <a:srgbClr val="58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643438" cy="3429000"/>
          </a:xfrm>
          <a:prstGeom prst="rect">
            <a:avLst/>
          </a:prstGeom>
          <a:solidFill>
            <a:srgbClr val="58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58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Cod_house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imeaBay-01 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28992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58016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CodClubhouse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95000"/>
              <a:lumOff val="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G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Harbor-Kighthouse-iStock_000003874671Med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landscape-maintenance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Lighth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38681 (1) 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-cod-neighborho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setboat.jpg cape co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Bee Gees - Massachuset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L-4-1024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ene.jpg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ddy_Cape_Cod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53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phant_House_Cape_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lmouth-Cape-Co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f_p1010051 canal de cape c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y time 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R-Sunset-Cape-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n-Feb-2010-Snow-008.jpg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0001609-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432"/>
            <a:ext cx="9144000" cy="68031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usset-Beach-Cape-Co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Bee Gees - Massachuset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9F7B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7250512.JPG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set-cape-cod-wellfleet-1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7250514.JPG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rpleCamera-2.jpg cape c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1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5796-Downtown-Provincetown-Cape-Cod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set_on_Cape_Cod_B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20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A_Cape_Cod_2_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209550" h="19685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e_Cod_coffee_mu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500042"/>
            <a:ext cx="6000792" cy="54927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5857892"/>
            <a:ext cx="3666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 Jazmín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E COD  - MASSACHUSET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CAPE COD  - MASSACHUSETTS</Template>
  <TotalTime>0</TotalTime>
  <Words>70</Words>
  <Application>Microsoft Office PowerPoint</Application>
  <PresentationFormat>Presentación en pantalla (4:3)</PresentationFormat>
  <Paragraphs>34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CAPE COD  - MASSACHUSETTS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2012-06-25T18:22:44Z</dcterms:created>
  <dcterms:modified xsi:type="dcterms:W3CDTF">2012-06-25T18:24:33Z</dcterms:modified>
</cp:coreProperties>
</file>