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301" r:id="rId35"/>
    <p:sldId id="300" r:id="rId36"/>
    <p:sldId id="299" r:id="rId37"/>
    <p:sldId id="298" r:id="rId38"/>
    <p:sldId id="297" r:id="rId39"/>
    <p:sldId id="296" r:id="rId40"/>
    <p:sldId id="295" r:id="rId41"/>
    <p:sldId id="294" r:id="rId42"/>
    <p:sldId id="293" r:id="rId43"/>
    <p:sldId id="292" r:id="rId44"/>
    <p:sldId id="260" r:id="rId45"/>
    <p:sldId id="259" r:id="rId46"/>
    <p:sldId id="258" r:id="rId47"/>
    <p:sldId id="257" r:id="rId48"/>
    <p:sldId id="302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Z+eu5CaAECL4Tm+5PevKA==" hashData="7BgUURRLrAXnJB0sO47X3zpyaU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D3691A-778C-4F14-A02B-A1D1BC21A8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945F6-C6C7-4713-BD3D-BF2CAA6A244B}" type="datetimeFigureOut">
              <a:rPr lang="es-ES" smtClean="0"/>
              <a:pPr/>
              <a:t>06/10/2013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50E4A-6D42-4170-8D32-9A9DDCE704A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38F953-41F2-42F1-B649-5BFA28A99187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0_75553_5dbfa8a7_X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4578" name="Picture 2" descr="C:\Users\Usuario\Desktop\descargas\ZNECESARIO PARA PPS\glitterfy3082215T664B8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88640"/>
            <a:ext cx="5142706" cy="405549"/>
          </a:xfrm>
          <a:prstGeom prst="rect">
            <a:avLst/>
          </a:prstGeom>
          <a:noFill/>
        </p:spPr>
      </p:pic>
      <p:pic>
        <p:nvPicPr>
          <p:cNvPr id="24586" name="Picture 10" descr="http://www.smiliz.fr/glitters/img.php?f=ALTEA&amp;t=50&amp;txt=CAPADOCIA&amp;a=1&amp;chx=6e8a623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1268760"/>
            <a:ext cx="7000875" cy="1057275"/>
          </a:xfrm>
          <a:prstGeom prst="rect">
            <a:avLst/>
          </a:prstGeom>
          <a:noFill/>
        </p:spPr>
      </p:pic>
      <p:pic>
        <p:nvPicPr>
          <p:cNvPr id="24594" name="Picture 18" descr="C:\Users\Usuario\Desktop\descargas\ZNECESARIO PARA PPS\11\1279102668_3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7584" y="2852936"/>
            <a:ext cx="809625" cy="1104900"/>
          </a:xfrm>
          <a:prstGeom prst="rect">
            <a:avLst/>
          </a:prstGeom>
          <a:noFill/>
        </p:spPr>
      </p:pic>
      <p:pic>
        <p:nvPicPr>
          <p:cNvPr id="24595" name="Picture 19" descr="C:\Users\Usuario\Desktop\descargas\ZNECESARIO PARA PPS\11\1279102809_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2852936"/>
            <a:ext cx="819150" cy="1095375"/>
          </a:xfrm>
          <a:prstGeom prst="rect">
            <a:avLst/>
          </a:prstGeom>
          <a:noFill/>
        </p:spPr>
      </p:pic>
      <p:pic>
        <p:nvPicPr>
          <p:cNvPr id="24596" name="Picture 20" descr="C:\Users\Usuario\Desktop\descargas\ZNECESARIO PARA PPS\11\1279102830_05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59832" y="2852936"/>
            <a:ext cx="1000125" cy="1095375"/>
          </a:xfrm>
          <a:prstGeom prst="rect">
            <a:avLst/>
          </a:prstGeom>
          <a:noFill/>
        </p:spPr>
      </p:pic>
      <p:pic>
        <p:nvPicPr>
          <p:cNvPr id="15" name="Picture 18" descr="C:\Users\Usuario\Desktop\descargas\ZNECESARIO PARA PPS\11\1279102668_36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3968" y="2924944"/>
            <a:ext cx="809625" cy="1104900"/>
          </a:xfrm>
          <a:prstGeom prst="rect">
            <a:avLst/>
          </a:prstGeom>
          <a:noFill/>
        </p:spPr>
      </p:pic>
      <p:pic>
        <p:nvPicPr>
          <p:cNvPr id="16" name="Picture 19" descr="C:\Users\Usuario\Desktop\descargas\ZNECESARIO PARA PPS\11\1279102809_2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2924944"/>
            <a:ext cx="819150" cy="1095375"/>
          </a:xfrm>
          <a:prstGeom prst="rect">
            <a:avLst/>
          </a:prstGeom>
          <a:noFill/>
        </p:spPr>
      </p:pic>
      <p:pic>
        <p:nvPicPr>
          <p:cNvPr id="24597" name="Picture 21" descr="C:\Users\Usuario\Desktop\descargas\ZNECESARIO PARA PPS\11\1279103011_7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56176" y="2924944"/>
            <a:ext cx="781050" cy="1095375"/>
          </a:xfrm>
          <a:prstGeom prst="rect">
            <a:avLst/>
          </a:prstGeom>
          <a:noFill/>
        </p:spPr>
      </p:pic>
      <p:pic>
        <p:nvPicPr>
          <p:cNvPr id="24598" name="Picture 22" descr="C:\Users\Usuario\Desktop\descargas\ZNECESARIO PARA PPS\11\1279102788_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92280" y="2924944"/>
            <a:ext cx="895350" cy="1143000"/>
          </a:xfrm>
          <a:prstGeom prst="rect">
            <a:avLst/>
          </a:prstGeom>
          <a:noFill/>
        </p:spPr>
      </p:pic>
      <p:pic>
        <p:nvPicPr>
          <p:cNvPr id="24603" name="Picture 27" descr="www.glitterjoy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4509120"/>
            <a:ext cx="7423793" cy="1224136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[08].Ocarina.Song Of Ocari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6d3_bb076746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026" name="Picture 2" descr="C:\Users\Usuario\Desktop\descargas\zzzzzzzzMARCOS\zzCUADROS GUAPOS ya\4271d5fdfa_85741385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6d5_e4adba3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7350" y="381000"/>
            <a:ext cx="8369300" cy="6096000"/>
          </a:xfrm>
          <a:prstGeom prst="rect">
            <a:avLst/>
          </a:prstGeom>
        </p:spPr>
      </p:pic>
      <p:pic>
        <p:nvPicPr>
          <p:cNvPr id="2050" name="Picture 2" descr="C:\Users\Usuario\Desktop\descargas\zzzzzzzzMARCOS\zzCUADROS GUAPOS ya\7099c33fda_85005163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6d7_87fdebd6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250" y="381000"/>
            <a:ext cx="8191500" cy="6096000"/>
          </a:xfrm>
          <a:prstGeom prst="rect">
            <a:avLst/>
          </a:prstGeom>
        </p:spPr>
      </p:pic>
      <p:pic>
        <p:nvPicPr>
          <p:cNvPr id="3074" name="Picture 2" descr="C:\Users\Usuario\Desktop\descargas\zzzzzzzzMARCOS\zzCUADROS GUAPOS ya\7921d01bde_85005165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a6db_4737b1a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098" name="Picture 2" descr="C:\Users\Usuario\Desktop\descargas\zzzzzzzzMARCOS\zzCUADROS GUAPOS ya\Imagen1.pngee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38c_dadd5f9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5122" name="Picture 2" descr="C:\Users\Usuario\Desktop\descargas\zzzzzzzzMARCOS\zzCUADROS GUAPOS ya\Imagen1.pngfhf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f38f_eed8c555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6146" name="Picture 2" descr="C:\Users\Usuario\Desktop\descargas\zzzzzzzzMARCOS\zzCUADROS GUAPOS ya\sharon_keret_4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e8_9f53442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7170" name="Picture 2" descr="C:\Users\Usuario\Desktop\descargas\zzzzzzzzMARCOS\zzCUADROS GUAPOS ya\www.tvn.hu_2a74e59e563428b269a7d6171730316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ea_45b8693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8196" name="Picture 4" descr="C:\Users\Usuario\Desktop\descargas\zzzzzzzzMARCOS\zzCUADROS GUAPOS ya\www.tvn.hu_8ac19905d51aa70a63ee262dbecc0edd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ed_3fe05a1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" y="381000"/>
            <a:ext cx="8343900" cy="6096000"/>
          </a:xfrm>
          <a:prstGeom prst="rect">
            <a:avLst/>
          </a:prstGeom>
        </p:spPr>
      </p:pic>
      <p:pic>
        <p:nvPicPr>
          <p:cNvPr id="9218" name="Picture 2" descr="C:\Users\Usuario\Desktop\descargas\zzzzzzzzMARCOS\zzCUADROS GUAPOS ya\www.tvn.hu_8cf81c49c1a28b09ddf79b734f66c27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ee_feb0f8a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0242" name="Picture 2" descr="C:\Users\Usuario\Desktop\descargas\zzzzzzzzMARCOS\zzCUADROS GUAPOS ya\www.tvn.hu_9cbc4101641fc0c335ca3523f47899d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f9_8374dd6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1266" name="Picture 2" descr="C:\Users\Usuario\Desktop\descargas\zzzzzzzzMARCOS\zzCUADROS GUAPOS ya\www.tvn.hu_15be8dbec28a8532cfb8c154837e478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fa_cff6c168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8150" y="381000"/>
            <a:ext cx="8267700" cy="6096000"/>
          </a:xfrm>
          <a:prstGeom prst="rect">
            <a:avLst/>
          </a:prstGeom>
        </p:spPr>
      </p:pic>
      <p:pic>
        <p:nvPicPr>
          <p:cNvPr id="12290" name="Picture 2" descr="C:\Users\Usuario\Desktop\descargas\zzzzzzzzMARCOS\zzCUADROS GUAPOS ya\www.tvn.hu_26a092f407e7201640f456b98a6db6f9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fb_83c29e0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8950" y="381000"/>
            <a:ext cx="8166100" cy="6096000"/>
          </a:xfrm>
          <a:prstGeom prst="rect">
            <a:avLst/>
          </a:prstGeom>
        </p:spPr>
      </p:pic>
      <p:pic>
        <p:nvPicPr>
          <p:cNvPr id="13315" name="Picture 3" descr="C:\Users\Usuario\Desktop\descargas\zzzzzzzzMARCOS\zzCUADROS GUAPOS ya\www.tvn.hu_50e1c163af3caefc7a2f06a29f55c15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a5a_a8014c4a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14338" name="Picture 2" descr="C:\Users\Usuario\Desktop\descargas\zzzzzzzzMARCOS\zzCUADROS GUAPOS ya\www.tvn.hu_61b312bf3b675cdd5631f416f7faf98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a55_494326ac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3050" y="381000"/>
            <a:ext cx="8597900" cy="6096000"/>
          </a:xfrm>
          <a:prstGeom prst="rect">
            <a:avLst/>
          </a:prstGeom>
        </p:spPr>
      </p:pic>
      <p:pic>
        <p:nvPicPr>
          <p:cNvPr id="15362" name="Picture 2" descr="C:\Users\Usuario\Desktop\descargas\zzzzzzzzMARCOS\zzCUADROS GUAPOS ya\www.tvn.hu_65a757015fe569043ddd816cba4bbfc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3a58_d614e9da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450" y="381000"/>
            <a:ext cx="8293100" cy="6096000"/>
          </a:xfrm>
          <a:prstGeom prst="rect">
            <a:avLst/>
          </a:prstGeom>
        </p:spPr>
      </p:pic>
      <p:pic>
        <p:nvPicPr>
          <p:cNvPr id="16386" name="Picture 2" descr="C:\Users\Usuario\Desktop\descargas\zzzzzzzzMARCOS\zzCUADROS GUAPOS ya\www.tvn.hu_73fbf6d5a96d128376093e23692101a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c4_2df1b8d9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17410" name="Picture 2" descr="C:\Users\Usuario\Desktop\descargas\zzzzzzzzMARCOS\zzCUADROS GUAPOS ya\www.tvn.hu_90a89d42ad9599100f566bec12d27af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c6_c709835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08712"/>
          </a:xfrm>
          <a:prstGeom prst="rect">
            <a:avLst/>
          </a:prstGeom>
        </p:spPr>
      </p:pic>
      <p:pic>
        <p:nvPicPr>
          <p:cNvPr id="18434" name="Picture 2" descr="C:\Users\Usuario\Desktop\descargas\zzzzzzzzMARCOS\zzCUADROS GUAPOS ya\www.tvn.hu_99b06184842c57e5e39b749748140e49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c8_12f285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11150"/>
            <a:ext cx="8128000" cy="6235700"/>
          </a:xfrm>
          <a:prstGeom prst="rect">
            <a:avLst/>
          </a:prstGeom>
        </p:spPr>
      </p:pic>
      <p:pic>
        <p:nvPicPr>
          <p:cNvPr id="19458" name="Picture 2" descr="C:\Users\Usuario\Desktop\descargas\zzzzzzzzMARCOS\zzCUADROS GUAPOS ya\www.tvn.hu_262a84c8e399929c81e79a75ccf53308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ca_25843ed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8950" y="381000"/>
            <a:ext cx="8166100" cy="6096000"/>
          </a:xfrm>
          <a:prstGeom prst="rect">
            <a:avLst/>
          </a:prstGeom>
        </p:spPr>
      </p:pic>
      <p:pic>
        <p:nvPicPr>
          <p:cNvPr id="20482" name="Picture 2" descr="C:\Users\Usuario\Desktop\descargas\zzzzzzzzMARCOS\zzCUADROS GUAPOS ya\www.tvn.hu_272c47d8d25f1f4e0cd283e7c362725c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cb_4bf7ee3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21506" name="Picture 2" descr="C:\Users\Usuario\Desktop\descargas\zzzzzzzzMARCOS\zzCUADROS GUAPOS ya\www.tvn.hu_560e191156372c8c5c864f0fd199a094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ce_ece2cb05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381000"/>
            <a:ext cx="8255000" cy="6096000"/>
          </a:xfrm>
          <a:prstGeom prst="rect">
            <a:avLst/>
          </a:prstGeom>
        </p:spPr>
      </p:pic>
      <p:pic>
        <p:nvPicPr>
          <p:cNvPr id="22531" name="Picture 3" descr="C:\Users\Usuario\Desktop\descargas\zzzzzzzzMARCOS\zzCUADROS GUAPOS ya\www.tvn.hu_974d9a41907b528490f428022a08107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294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d0_8db89d06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027" name="Picture 3" descr="C:\Users\Usuario\Desktop\descargas\zzzzzzzzMARCOS\zzCUADROS GUAPOS ya\www.tvn.hu_a933e351905491bdfe9e1b79b079751e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d3_474839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36704"/>
          </a:xfrm>
          <a:prstGeom prst="rect">
            <a:avLst/>
          </a:prstGeom>
        </p:spPr>
      </p:pic>
      <p:pic>
        <p:nvPicPr>
          <p:cNvPr id="2050" name="Picture 2" descr="C:\Users\Usuario\Desktop\descargas\zzzzzzzzMARCOS\zzCUADROS GUAPOS ya\www.tvn.hu_b7a3f4a143e5fcae2965ae1a3d148eff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d4_7c3e6bd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3075" name="Picture 3" descr="C:\Users\Usuario\Desktop\descargas\zzzzzzzzMARCOS\zzCUADROS GUAPOS ya\www.tvn.hu_bc9a7249e48700b9a1d6c1d8a628f3cf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85d5_c2538a94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4099" name="Picture 3" descr="C:\Users\Usuario\Desktop\descargas\zzzzzzzzMARCOS\zzCUADROS GUAPOS ya\www.tvn.hu_cf069c9c9112d4d1cc31baae83090e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df_1656b77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5122" name="Picture 2" descr="C:\Users\Usuario\Desktop\descargas\zzzzzzzzMARCOS\zzCUADROS GUAPOS ya\www.tvn.hu_d02e6df067949d0d6c939522f8c2e0e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2_87b031d1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6146" name="Picture 2" descr="C:\Users\Usuario\Desktop\descargas\zzzzzzzzMARCOS\zzCUADROS GUAPOS ya\www.tvn.hu_dbba83170bd37e50c2ce45f8ef93d4e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3_a5add83e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81000"/>
            <a:ext cx="8496944" cy="6096000"/>
          </a:xfrm>
          <a:prstGeom prst="rect">
            <a:avLst/>
          </a:prstGeom>
        </p:spPr>
      </p:pic>
      <p:pic>
        <p:nvPicPr>
          <p:cNvPr id="7171" name="Picture 3" descr="C:\Users\Usuario\Desktop\descargas\zzzzzzzzMARCOS\zzCUADROS GUAPOS ya\www.tvn.hu_fa8d01af2fa41025ebb1e280aa4ee43c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7_c52cc90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4650" y="381000"/>
            <a:ext cx="8394700" cy="6096000"/>
          </a:xfrm>
          <a:prstGeom prst="rect">
            <a:avLst/>
          </a:prstGeom>
        </p:spPr>
      </p:pic>
      <p:pic>
        <p:nvPicPr>
          <p:cNvPr id="8194" name="Picture 2" descr="C:\Users\Usuario\Desktop\descargas\zzzzzzzzMARCOS\MARCOS PNG NUEVOS ya\1d671cf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8_69dff9aa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9218" name="Picture 2" descr="C:\Users\Usuario\Desktop\descargas\zzzzzzzzMARCOS\MARCOS PNG NUEVOS ya\005e070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a_9c0e2e7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900" y="381000"/>
            <a:ext cx="8458200" cy="6096000"/>
          </a:xfrm>
          <a:prstGeom prst="rect">
            <a:avLst/>
          </a:prstGeom>
        </p:spPr>
      </p:pic>
      <p:pic>
        <p:nvPicPr>
          <p:cNvPr id="10242" name="Picture 2" descr="C:\Users\Usuario\Desktop\descargas\zzzzzzzzMARCOS\MARCOS PNG NUEVOS ya\5ad2be9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c_62b1aaf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1266" name="Picture 2" descr="C:\Users\Usuario\Desktop\descargas\zzzzzzzzMARCOS\MARCOS PNG NUEVOS ya\5cbf5b47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40ed_6c00c66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12290" name="Picture 2" descr="C:\Users\Usuario\Desktop\descargas\zzzzzzzzMARCOS\MARCOS PNG NUEVOS ya\5dba599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61a_89d60b0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3314" name="Picture 2" descr="C:\Users\Usuario\Desktop\descargas\zzzzzzzzMARCOS\MARCOS PNG NUEVOS ya\8c21ef9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54f_89d850f6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14338" name="Picture 2" descr="C:\Users\Usuario\Desktop\descargas\zzzzzzzzMARCOS\MARCOS PNG NUEVOS ya\8cfa368e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55d_2fdb2ab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5362" name="Picture 2" descr="C:\Users\Usuario\Desktop\descargas\zzzzzzzzMARCOS\MARCOS PNG NUEVOS ya\8d95949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618_3c907453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16416" cy="6237312"/>
          </a:xfrm>
          <a:prstGeom prst="rect">
            <a:avLst/>
          </a:prstGeom>
        </p:spPr>
      </p:pic>
      <p:pic>
        <p:nvPicPr>
          <p:cNvPr id="16386" name="Picture 2" descr="C:\Users\Usuario\Desktop\descargas\zzzzzzzzMARCOS\MARCOS PNG NUEVOS ya\9b81529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620_e682ebcf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500" y="381000"/>
            <a:ext cx="8255000" cy="6096000"/>
          </a:xfrm>
          <a:prstGeom prst="rect">
            <a:avLst/>
          </a:prstGeom>
        </p:spPr>
      </p:pic>
      <p:pic>
        <p:nvPicPr>
          <p:cNvPr id="17410" name="Picture 2" descr="C:\Users\Usuario\Desktop\descargas\zzzzzzzzMARCOS\MARCOS PNG NUEVOS ya\36b31d0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2621_c551f06d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8434" name="Picture 2" descr="C:\Users\Usuario\Desktop\descargas\zzzzzzzzMARCOS\MARCOS PNG NUEVOS ya\59bdaefe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552_48c3116c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19459" name="Picture 3" descr="C:\Users\Usuario\Desktop\descargas\zzzzzzzzMARCOS\MARCOS PNG NUEVOS ya\900cc99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554_b4b0ac5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20482" name="Picture 2" descr="C:\Users\Usuario\Desktop\descargas\zzzzzzzzMARCOS\MARCOS PNG NUEVOS ya\79115f3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923_914a6a77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21506" name="Picture 2" descr="C:\Users\Usuario\Desktop\descargas\zzzzzzzzMARCOS\MARCOS PNG NUEVOS ya\5782079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924_cbbc1eb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6250" y="381000"/>
            <a:ext cx="8191500" cy="6096000"/>
          </a:xfrm>
          <a:prstGeom prst="rect">
            <a:avLst/>
          </a:prstGeom>
        </p:spPr>
      </p:pic>
      <p:pic>
        <p:nvPicPr>
          <p:cNvPr id="22530" name="Picture 2" descr="C:\Users\Usuario\Desktop\descargas\zzzzzzzzMARCOS\MARCOS PNG NUEVOS ya\ba23293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5926_4b8109cb_X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  <p:pic>
        <p:nvPicPr>
          <p:cNvPr id="23554" name="Picture 2" descr="C:\Users\Usuario\Desktop\descargas\zzzzzzzzMARCOS\MARCOS PNG NUEVOS ya\bf40cf1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0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60</Words>
  <Application>Microsoft Office PowerPoint</Application>
  <PresentationFormat>Presentación en pantalla (4:3)</PresentationFormat>
  <Paragraphs>28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19</cp:revision>
  <dcterms:created xsi:type="dcterms:W3CDTF">2013-10-05T21:12:17Z</dcterms:created>
  <dcterms:modified xsi:type="dcterms:W3CDTF">2013-10-06T19:45:09Z</dcterms:modified>
</cp:coreProperties>
</file>