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  <p:sldId id="350" r:id="rId97"/>
    <p:sldId id="351" r:id="rId9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wrWFIqSHL5tdmek5PJcvQ==" hashData="1gDz5TIIBBwmHbDaj2F9nkulkRBcKjIN3PmwTBempTpluBTxGAKDCwOtWipd01KmQ3vWb35/xjRAMxzuo/zA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24" autoAdjust="0"/>
    <p:restoredTop sz="94660"/>
  </p:normalViewPr>
  <p:slideViewPr>
    <p:cSldViewPr snapToGrid="0">
      <p:cViewPr varScale="1">
        <p:scale>
          <a:sx n="37" d="100"/>
          <a:sy n="37" d="100"/>
        </p:scale>
        <p:origin x="60" y="16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tableStyles" Target="tableStyles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76944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9851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50385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72980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81859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93420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54360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77957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82822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34574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02790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709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D502B-3378-4A67-8D45-170D26BAE742}" type="datetimeFigureOut">
              <a:rPr lang="es-CO" smtClean="0"/>
              <a:t>24/11/2017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02A90-AF3D-4438-9101-F49B6565C9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60667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7003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8.png"/><Relationship Id="rId10" Type="http://schemas.openxmlformats.org/officeDocument/2006/relationships/image" Target="../media/image10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450123" y="889843"/>
            <a:ext cx="729175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El cañón del </a:t>
            </a:r>
            <a:r>
              <a:rPr lang="es-CO" i="1" dirty="0" err="1">
                <a:solidFill>
                  <a:schemeClr val="bg1"/>
                </a:solidFill>
              </a:rPr>
              <a:t>Atuel</a:t>
            </a:r>
            <a:r>
              <a:rPr lang="es-CO" i="1" dirty="0">
                <a:solidFill>
                  <a:schemeClr val="bg1"/>
                </a:solidFill>
              </a:rPr>
              <a:t> en Mendoza-Argentina, se encuentra formado por la erosión fluvial, producto del curso del río </a:t>
            </a:r>
            <a:r>
              <a:rPr lang="es-CO" i="1" dirty="0" err="1">
                <a:solidFill>
                  <a:schemeClr val="bg1"/>
                </a:solidFill>
              </a:rPr>
              <a:t>Atuel</a:t>
            </a:r>
            <a:r>
              <a:rPr lang="es-CO" i="1" dirty="0">
                <a:solidFill>
                  <a:schemeClr val="bg1"/>
                </a:solidFill>
              </a:rPr>
              <a:t>, y la erosión del viento. Comienza en el Embalse El </a:t>
            </a:r>
            <a:r>
              <a:rPr lang="es-CO" i="1" dirty="0" err="1">
                <a:solidFill>
                  <a:schemeClr val="bg1"/>
                </a:solidFill>
              </a:rPr>
              <a:t>Nihuil</a:t>
            </a:r>
            <a:r>
              <a:rPr lang="es-CO" i="1" dirty="0">
                <a:solidFill>
                  <a:schemeClr val="bg1"/>
                </a:solidFill>
              </a:rPr>
              <a:t> y termina en el Embalse Valle Grande. El cañón se encuentra a 37 km de la ciudad de San Rafael, y el mismo tiene una extensión de unos 36 km. Se pueden apreciar diversas formaciones de las rocas a la cuales se les han dado nombres tales como La Torta de Hojaldre, El Cinturón de San Martín, La Procesión, El Hongo, El Búho y El Submarino.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Este agreste escenario se presta a la práctica de los deportes de aventura. En la zona se practica pentatlón mediante un combinado de competencias de windsurf, moto enduro, kayak, ciclismo, pedestrismo, escalada deportiva y </a:t>
            </a:r>
            <a:r>
              <a:rPr lang="es-CO" i="1" dirty="0" err="1">
                <a:solidFill>
                  <a:schemeClr val="bg1"/>
                </a:solidFill>
              </a:rPr>
              <a:t>ráfting</a:t>
            </a:r>
            <a:r>
              <a:rPr lang="es-CO" i="1" dirty="0">
                <a:solidFill>
                  <a:schemeClr val="bg1"/>
                </a:solidFill>
              </a:rPr>
              <a:t> por el río </a:t>
            </a:r>
            <a:r>
              <a:rPr lang="es-CO" i="1" dirty="0" err="1">
                <a:solidFill>
                  <a:schemeClr val="bg1"/>
                </a:solidFill>
              </a:rPr>
              <a:t>Atuel</a:t>
            </a:r>
            <a:r>
              <a:rPr lang="es-CO" i="1" dirty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El tramo principal se concentra entre los embalses de Valle Grande y El </a:t>
            </a:r>
            <a:r>
              <a:rPr lang="es-CO" i="1" dirty="0" err="1">
                <a:solidFill>
                  <a:schemeClr val="bg1"/>
                </a:solidFill>
              </a:rPr>
              <a:t>Nihuil</a:t>
            </a:r>
            <a:r>
              <a:rPr lang="es-CO" i="1" dirty="0">
                <a:solidFill>
                  <a:schemeClr val="bg1"/>
                </a:solidFill>
              </a:rPr>
              <a:t>, en cuyas gargantas naturales se han construido presas que regulan su caudal y se aprovechan en la generación de energía eléctrica. Gran parte de la energía se da a la provincia de Mendoza y está interconectada a la red nacional de energía eléctrica.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Valle Grande posee un espejo de agua rodeado de pintorescas y escarpadas serranías que pueden observarse desde el murallón de 115 m de altura.</a:t>
            </a:r>
          </a:p>
        </p:txBody>
      </p:sp>
      <p:sp>
        <p:nvSpPr>
          <p:cNvPr id="5" name="CuadroTexto 4"/>
          <p:cNvSpPr txBox="1"/>
          <p:nvPr/>
        </p:nvSpPr>
        <p:spPr>
          <a:xfrm rot="735996">
            <a:off x="9677406" y="612844"/>
            <a:ext cx="17156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i="1" dirty="0" smtClean="0">
                <a:solidFill>
                  <a:schemeClr val="bg1"/>
                </a:solidFill>
              </a:rPr>
              <a:t>Para: mis </a:t>
            </a:r>
            <a:r>
              <a:rPr lang="es-CO" sz="1000" i="1" dirty="0" err="1" smtClean="0">
                <a:solidFill>
                  <a:schemeClr val="bg1"/>
                </a:solidFill>
              </a:rPr>
              <a:t>pps</a:t>
            </a:r>
            <a:endParaRPr lang="es-CO" sz="1000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i="1" dirty="0" smtClean="0">
                <a:solidFill>
                  <a:schemeClr val="bg1"/>
                </a:solidFill>
              </a:rPr>
              <a:t>Música: Tango </a:t>
            </a:r>
            <a:r>
              <a:rPr lang="es-CO" sz="1000" i="1" dirty="0" err="1" smtClean="0">
                <a:solidFill>
                  <a:schemeClr val="bg1"/>
                </a:solidFill>
              </a:rPr>
              <a:t>Flamengo</a:t>
            </a:r>
            <a:endParaRPr lang="es-CO" sz="1000" i="1" dirty="0">
              <a:solidFill>
                <a:schemeClr val="bg1"/>
              </a:solidFill>
            </a:endParaRPr>
          </a:p>
        </p:txBody>
      </p:sp>
      <p:pic>
        <p:nvPicPr>
          <p:cNvPr id="3" name="Tango_-_Flamenco_-_MUSIC_BY_ARMI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47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71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51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96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5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94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19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93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723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576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598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5720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0518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240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37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4804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8615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6577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743825" y="5514975"/>
            <a:ext cx="2057400" cy="257175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948969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03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6346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0842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2558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3398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48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9206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727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9845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3238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7901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3852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984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8215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620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4700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446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3023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2273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1567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2556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249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05831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57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66787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1360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19729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143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43442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1567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90095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2282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196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6904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6978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32172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41747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46441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42202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011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30238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23985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45878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730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3479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9803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4954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21383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73385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1586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01454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85025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46185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99210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557338" y="5414962"/>
            <a:ext cx="1428750" cy="557213"/>
          </a:xfrm>
          <a:prstGeom prst="cloud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 flipH="1">
            <a:off x="1557338" y="5414962"/>
            <a:ext cx="371475" cy="557213"/>
          </a:xfrm>
          <a:prstGeom prst="cloud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4249455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90098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72971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6864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67586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78555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787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78965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56095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31746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3743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44256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8174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790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3637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76968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29329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19038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07185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03987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6533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935400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59510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45705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266</Words>
  <Application>Microsoft Office PowerPoint</Application>
  <PresentationFormat>Panorámica</PresentationFormat>
  <Paragraphs>9</Paragraphs>
  <Slides>96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96</vt:i4>
      </vt:variant>
    </vt:vector>
  </HeadingPairs>
  <TitlesOfParts>
    <vt:vector size="102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 Moreno Barbero</cp:lastModifiedBy>
  <cp:revision>10</cp:revision>
  <dcterms:created xsi:type="dcterms:W3CDTF">2017-02-12T04:57:34Z</dcterms:created>
  <dcterms:modified xsi:type="dcterms:W3CDTF">2017-11-24T17:57:13Z</dcterms:modified>
</cp:coreProperties>
</file>