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6" r:id="rId91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3" autoAdjust="0"/>
    <p:restoredTop sz="94660"/>
  </p:normalViewPr>
  <p:slideViewPr>
    <p:cSldViewPr snapToGrid="0">
      <p:cViewPr varScale="1">
        <p:scale>
          <a:sx n="68" d="100"/>
          <a:sy n="68" d="100"/>
        </p:scale>
        <p:origin x="60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FB9C0-41B7-4702-B26C-0DE814CCB346}" type="datetimeFigureOut">
              <a:rPr lang="es-CO" smtClean="0"/>
              <a:t>19/02/2017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36B5-5C13-44F4-81E6-1B745B51E7B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69946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FB9C0-41B7-4702-B26C-0DE814CCB346}" type="datetimeFigureOut">
              <a:rPr lang="es-CO" smtClean="0"/>
              <a:t>19/02/2017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36B5-5C13-44F4-81E6-1B745B51E7B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987883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FB9C0-41B7-4702-B26C-0DE814CCB346}" type="datetimeFigureOut">
              <a:rPr lang="es-CO" smtClean="0"/>
              <a:t>19/02/2017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36B5-5C13-44F4-81E6-1B745B51E7B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77685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FB9C0-41B7-4702-B26C-0DE814CCB346}" type="datetimeFigureOut">
              <a:rPr lang="es-CO" smtClean="0"/>
              <a:t>19/02/2017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36B5-5C13-44F4-81E6-1B745B51E7B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13445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FB9C0-41B7-4702-B26C-0DE814CCB346}" type="datetimeFigureOut">
              <a:rPr lang="es-CO" smtClean="0"/>
              <a:t>19/02/2017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36B5-5C13-44F4-81E6-1B745B51E7B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40818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FB9C0-41B7-4702-B26C-0DE814CCB346}" type="datetimeFigureOut">
              <a:rPr lang="es-CO" smtClean="0"/>
              <a:t>19/02/2017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36B5-5C13-44F4-81E6-1B745B51E7B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68802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FB9C0-41B7-4702-B26C-0DE814CCB346}" type="datetimeFigureOut">
              <a:rPr lang="es-CO" smtClean="0"/>
              <a:t>19/02/2017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36B5-5C13-44F4-81E6-1B745B51E7B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26285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FB9C0-41B7-4702-B26C-0DE814CCB346}" type="datetimeFigureOut">
              <a:rPr lang="es-CO" smtClean="0"/>
              <a:t>19/02/2017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36B5-5C13-44F4-81E6-1B745B51E7B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19619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FB9C0-41B7-4702-B26C-0DE814CCB346}" type="datetimeFigureOut">
              <a:rPr lang="es-CO" smtClean="0"/>
              <a:t>19/02/2017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36B5-5C13-44F4-81E6-1B745B51E7B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644227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FB9C0-41B7-4702-B26C-0DE814CCB346}" type="datetimeFigureOut">
              <a:rPr lang="es-CO" smtClean="0"/>
              <a:t>19/02/2017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36B5-5C13-44F4-81E6-1B745B51E7B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24101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FB9C0-41B7-4702-B26C-0DE814CCB346}" type="datetimeFigureOut">
              <a:rPr lang="es-CO" smtClean="0"/>
              <a:t>19/02/2017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136B5-5C13-44F4-81E6-1B745B51E7B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76895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4FB9C0-41B7-4702-B26C-0DE814CCB346}" type="datetimeFigureOut">
              <a:rPr lang="es-CO" smtClean="0"/>
              <a:t>19/02/2017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136B5-5C13-44F4-81E6-1B745B51E7B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18089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2.png"/><Relationship Id="rId10" Type="http://schemas.openxmlformats.org/officeDocument/2006/relationships/image" Target="../media/image9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093155" y="1166842"/>
            <a:ext cx="800569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El </a:t>
            </a:r>
            <a:r>
              <a:rPr lang="es-CO" i="1" dirty="0" smtClean="0"/>
              <a:t>cañón del </a:t>
            </a:r>
            <a:r>
              <a:rPr lang="es-CO" i="1" dirty="0" err="1" smtClean="0"/>
              <a:t>Atuel</a:t>
            </a:r>
            <a:r>
              <a:rPr lang="es-CO" i="1" dirty="0"/>
              <a:t> </a:t>
            </a:r>
            <a:r>
              <a:rPr lang="es-CO" i="1" dirty="0" smtClean="0"/>
              <a:t>en Mendoza-Argentina, </a:t>
            </a:r>
            <a:r>
              <a:rPr lang="es-CO" i="1" dirty="0"/>
              <a:t>se encuentra formado por la erosión fluvial, producto del curso del río </a:t>
            </a:r>
            <a:r>
              <a:rPr lang="es-CO" i="1" dirty="0" err="1"/>
              <a:t>Atuel</a:t>
            </a:r>
            <a:r>
              <a:rPr lang="es-CO" i="1" dirty="0"/>
              <a:t>, y la erosión del viento. Comienza en el Embalse El </a:t>
            </a:r>
            <a:r>
              <a:rPr lang="es-CO" i="1" dirty="0" err="1"/>
              <a:t>Nihuil</a:t>
            </a:r>
            <a:r>
              <a:rPr lang="es-CO" i="1" dirty="0"/>
              <a:t> y termina en el Embalse Valle Grande. El cañón se encuentra a 37 km de la ciudad de San Rafael, y el mismo tiene una extensión de unos 36 km. Se pueden apreciar diversas formaciones de las rocas a la cuales se les han dado nombres tales como La Torta de Hojaldre, El Cinturón de San Martín, La Procesión, El Hongo, El Búho y El Submarino.</a:t>
            </a:r>
          </a:p>
          <a:p>
            <a:pPr algn="ctr"/>
            <a:r>
              <a:rPr lang="es-CO" i="1" dirty="0"/>
              <a:t>Este agreste escenario se presta a la práctica de los deportes de aventura. En la zona se practica pentatlón mediante un combinado de competencias de windsurf, moto enduro, kayak, ciclismo, pedestrismo, escalada deportiva y </a:t>
            </a:r>
            <a:r>
              <a:rPr lang="es-CO" i="1" dirty="0" err="1"/>
              <a:t>ráfting</a:t>
            </a:r>
            <a:r>
              <a:rPr lang="es-CO" i="1" dirty="0"/>
              <a:t> por el río </a:t>
            </a:r>
            <a:r>
              <a:rPr lang="es-CO" i="1" dirty="0" err="1"/>
              <a:t>Atuel</a:t>
            </a:r>
            <a:r>
              <a:rPr lang="es-CO" i="1" dirty="0"/>
              <a:t>.</a:t>
            </a:r>
          </a:p>
          <a:p>
            <a:pPr algn="ctr"/>
            <a:r>
              <a:rPr lang="es-CO" i="1" dirty="0"/>
              <a:t>El tramo principal se concentra entre los embalses de Valle Grande y El </a:t>
            </a:r>
            <a:r>
              <a:rPr lang="es-CO" i="1" dirty="0" err="1"/>
              <a:t>Nihuil</a:t>
            </a:r>
            <a:r>
              <a:rPr lang="es-CO" i="1" dirty="0"/>
              <a:t>, en cuyas gargantas naturales se han construido presas que regulan su caudal y se aprovechan en la generación de energía eléctrica. Gran parte de la energía se da a la provincia de Mendoza y está interconectada a la red nacional de energía eléctrica.</a:t>
            </a:r>
          </a:p>
          <a:p>
            <a:pPr algn="ctr"/>
            <a:r>
              <a:rPr lang="es-CO" i="1" dirty="0"/>
              <a:t>Valle Grande posee un espejo de agua rodeado de pintorescas y escarpadas serranías que pueden observarse desde el murallón de 115 m de altura.</a:t>
            </a:r>
          </a:p>
        </p:txBody>
      </p:sp>
      <p:sp>
        <p:nvSpPr>
          <p:cNvPr id="3" name="CuadroTexto 2"/>
          <p:cNvSpPr txBox="1"/>
          <p:nvPr/>
        </p:nvSpPr>
        <p:spPr>
          <a:xfrm rot="735996">
            <a:off x="10437062" y="566286"/>
            <a:ext cx="17156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i="1" dirty="0" smtClean="0"/>
              <a:t>Creó: Jeremías</a:t>
            </a:r>
          </a:p>
          <a:p>
            <a:pPr algn="ctr"/>
            <a:r>
              <a:rPr lang="es-CO" sz="1000" i="1" dirty="0" smtClean="0"/>
              <a:t>Para: mis </a:t>
            </a:r>
            <a:r>
              <a:rPr lang="es-CO" sz="1000" i="1" dirty="0" err="1" smtClean="0"/>
              <a:t>pps</a:t>
            </a:r>
            <a:endParaRPr lang="es-CO" sz="1000" i="1" dirty="0" smtClean="0"/>
          </a:p>
          <a:p>
            <a:pPr algn="ctr"/>
            <a:r>
              <a:rPr lang="es-CO" sz="1000" i="1" dirty="0" smtClean="0"/>
              <a:t>Música: Tango Instrumental</a:t>
            </a:r>
            <a:endParaRPr lang="es-CO" sz="1000" i="1" dirty="0"/>
          </a:p>
        </p:txBody>
      </p:sp>
      <p:pic>
        <p:nvPicPr>
          <p:cNvPr id="5" name="Tango_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520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607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122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888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230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650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492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661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540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30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217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18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608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882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897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243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637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57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1614487" y="5472113"/>
            <a:ext cx="2371725" cy="214312"/>
          </a:xfrm>
          <a:prstGeom prst="cloud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4329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105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798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958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259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647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55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773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027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857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698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205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166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276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1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656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846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418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171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905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526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04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780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6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961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735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967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48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326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532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921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472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371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94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594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58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989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446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70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145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350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074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43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903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70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007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145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084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708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279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958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05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2457450" y="5486399"/>
            <a:ext cx="2828925" cy="242889"/>
          </a:xfrm>
          <a:prstGeom prst="cloud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Nube 3"/>
          <p:cNvSpPr/>
          <p:nvPr/>
        </p:nvSpPr>
        <p:spPr>
          <a:xfrm>
            <a:off x="2457450" y="5486399"/>
            <a:ext cx="414338" cy="114301"/>
          </a:xfrm>
          <a:prstGeom prst="cloud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Nube 4"/>
          <p:cNvSpPr/>
          <p:nvPr/>
        </p:nvSpPr>
        <p:spPr>
          <a:xfrm>
            <a:off x="4972050" y="5600700"/>
            <a:ext cx="314325" cy="128588"/>
          </a:xfrm>
          <a:prstGeom prst="cloud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43511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82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12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432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20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681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001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49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394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826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307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151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220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989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098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830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8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8472488" y="5486400"/>
            <a:ext cx="2428875" cy="314325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Nube 3"/>
          <p:cNvSpPr/>
          <p:nvPr/>
        </p:nvSpPr>
        <p:spPr>
          <a:xfrm>
            <a:off x="8267700" y="5486399"/>
            <a:ext cx="914400" cy="314325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Nube 4"/>
          <p:cNvSpPr/>
          <p:nvPr/>
        </p:nvSpPr>
        <p:spPr>
          <a:xfrm>
            <a:off x="10487025" y="5486400"/>
            <a:ext cx="414338" cy="314325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53680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41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957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anose="03050502040202030202" pitchFamily="66" charset="0"/>
              </a:rPr>
              <a:t>¿Te ha gustado?</a:t>
            </a:r>
            <a:r>
              <a:rPr lang="es-ES" sz="4800">
                <a:latin typeface="Kristen ITC" panose="03050502040202030202" pitchFamily="66" charset="0"/>
              </a:rPr>
              <a:t> </a:t>
            </a:r>
            <a:br>
              <a:rPr lang="es-ES" sz="4800">
                <a:latin typeface="Kristen ITC" panose="03050502040202030202" pitchFamily="66" charset="0"/>
              </a:rPr>
            </a:br>
            <a:r>
              <a:rPr lang="es-ES" sz="4400"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266</Words>
  <Application>Microsoft Office PowerPoint</Application>
  <PresentationFormat>Panorámica</PresentationFormat>
  <Paragraphs>9</Paragraphs>
  <Slides>90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90</vt:i4>
      </vt:variant>
    </vt:vector>
  </HeadingPairs>
  <TitlesOfParts>
    <vt:vector size="95" baseType="lpstr">
      <vt:lpstr>Arial</vt:lpstr>
      <vt:lpstr>Calibri</vt:lpstr>
      <vt:lpstr>Calibri Light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11</cp:revision>
  <dcterms:created xsi:type="dcterms:W3CDTF">2017-02-12T00:41:18Z</dcterms:created>
  <dcterms:modified xsi:type="dcterms:W3CDTF">2017-02-19T16:39:26Z</dcterms:modified>
</cp:coreProperties>
</file>