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9"/>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5" r:id="rId22"/>
    <p:sldId id="276" r:id="rId23"/>
    <p:sldId id="277" r:id="rId24"/>
    <p:sldId id="278" r:id="rId25"/>
    <p:sldId id="279" r:id="rId26"/>
    <p:sldId id="327" r:id="rId27"/>
    <p:sldId id="328" r:id="rId2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93405337-8E22-4E3D-AC4E-E69067AA065A}"/>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031BE42C-2E2E-479F-AB5F-AE58B45DED54}"/>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0305E65-49A0-4457-96B8-4791CB0FE82F}" type="datetime1">
              <a:rPr lang="es-ES"/>
              <a:pPr lvl="0"/>
              <a:t>05/02/2021</a:t>
            </a:fld>
            <a:endParaRPr lang="es-ES"/>
          </a:p>
        </p:txBody>
      </p:sp>
      <p:sp>
        <p:nvSpPr>
          <p:cNvPr id="4" name="Marcador de imagen de diapositiva 3">
            <a:extLst>
              <a:ext uri="{FF2B5EF4-FFF2-40B4-BE49-F238E27FC236}">
                <a16:creationId xmlns:a16="http://schemas.microsoft.com/office/drawing/2014/main" id="{230392B4-A643-43F9-8369-DE5652C29EE9}"/>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1AD99D30-B8F3-41A7-A10E-E51AF9E2D4CD}"/>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19DE9F3E-0D04-454D-B2C8-6E2D1386A93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1B821387-262C-4E7B-B3CF-8DD9C71BA53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6ECD1B9-FAB7-4BF6-8B22-9CB824E65E42}" type="slidenum">
              <a:t>‹Nº›</a:t>
            </a:fld>
            <a:endParaRPr lang="es-ES"/>
          </a:p>
        </p:txBody>
      </p:sp>
    </p:spTree>
    <p:extLst>
      <p:ext uri="{BB962C8B-B14F-4D97-AF65-F5344CB8AC3E}">
        <p14:creationId xmlns:p14="http://schemas.microsoft.com/office/powerpoint/2010/main" val="301323152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DF0E46E-230A-477F-BC3F-E0DAD31AABA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75562E2-8A4F-4654-90BE-145F0BC6217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8CBBB67-368A-4543-8B63-8C34F586BA8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19B2DC7-34B9-423C-8DBD-8B42D10E9DA8}"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E31AFEE-5550-42E2-AAD1-AE348D0FA95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E133578-10D0-4BA4-9DF6-C665E48CE94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D594149-AFE8-4712-8465-77A141659F7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92C7DAB-44A4-4674-A9AC-9607E12433A0}"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0AA9E4-5D79-47DD-AD78-2F727A6C2C5C}"/>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691063C-FA62-4D8F-BFD5-5165AAF7B546}"/>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B7AD9FC-C7AF-4546-9C01-969E7C4260FB}"/>
              </a:ext>
            </a:extLst>
          </p:cNvPr>
          <p:cNvSpPr txBox="1">
            <a:spLocks noGrp="1"/>
          </p:cNvSpPr>
          <p:nvPr>
            <p:ph type="dt" sz="half" idx="7"/>
          </p:nvPr>
        </p:nvSpPr>
        <p:spPr/>
        <p:txBody>
          <a:bodyPr/>
          <a:lstStyle>
            <a:lvl1pPr>
              <a:defRPr/>
            </a:lvl1pPr>
          </a:lstStyle>
          <a:p>
            <a:pPr lvl="0"/>
            <a:fld id="{96BF34B1-C7DB-4FAB-BA22-AE77110D9752}" type="datetime1">
              <a:rPr lang="es-ES"/>
              <a:pPr lvl="0"/>
              <a:t>05/02/2021</a:t>
            </a:fld>
            <a:endParaRPr lang="es-ES"/>
          </a:p>
        </p:txBody>
      </p:sp>
      <p:sp>
        <p:nvSpPr>
          <p:cNvPr id="5" name="Marcador de pie de página 4">
            <a:extLst>
              <a:ext uri="{FF2B5EF4-FFF2-40B4-BE49-F238E27FC236}">
                <a16:creationId xmlns:a16="http://schemas.microsoft.com/office/drawing/2014/main" id="{E95C8C76-328F-45C3-8221-739D4144C77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09D6B6B-BE14-4D40-BA9F-8381DF95D290}"/>
              </a:ext>
            </a:extLst>
          </p:cNvPr>
          <p:cNvSpPr txBox="1">
            <a:spLocks noGrp="1"/>
          </p:cNvSpPr>
          <p:nvPr>
            <p:ph type="sldNum" sz="quarter" idx="8"/>
          </p:nvPr>
        </p:nvSpPr>
        <p:spPr/>
        <p:txBody>
          <a:bodyPr/>
          <a:lstStyle>
            <a:lvl1pPr>
              <a:defRPr/>
            </a:lvl1pPr>
          </a:lstStyle>
          <a:p>
            <a:pPr lvl="0"/>
            <a:fld id="{89AE130E-CE06-4248-93C7-F4BDB29C2679}" type="slidenum">
              <a:t>‹Nº›</a:t>
            </a:fld>
            <a:endParaRPr lang="es-ES"/>
          </a:p>
        </p:txBody>
      </p:sp>
    </p:spTree>
    <p:extLst>
      <p:ext uri="{BB962C8B-B14F-4D97-AF65-F5344CB8AC3E}">
        <p14:creationId xmlns:p14="http://schemas.microsoft.com/office/powerpoint/2010/main" val="152896120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13CA874-D308-42F7-80D5-23D3DD1E626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3C3C1F1-18FF-4D9D-8549-180237380AD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D9C8BA9-E5E9-4349-89F3-5DE239DDD617}"/>
              </a:ext>
            </a:extLst>
          </p:cNvPr>
          <p:cNvSpPr txBox="1">
            <a:spLocks noGrp="1"/>
          </p:cNvSpPr>
          <p:nvPr>
            <p:ph type="dt" sz="half" idx="7"/>
          </p:nvPr>
        </p:nvSpPr>
        <p:spPr/>
        <p:txBody>
          <a:bodyPr/>
          <a:lstStyle>
            <a:lvl1pPr>
              <a:defRPr/>
            </a:lvl1pPr>
          </a:lstStyle>
          <a:p>
            <a:pPr lvl="0"/>
            <a:fld id="{986A9603-1679-43D1-8E8A-82DE523D4F23}" type="datetime1">
              <a:rPr lang="es-ES"/>
              <a:pPr lvl="0"/>
              <a:t>05/02/2021</a:t>
            </a:fld>
            <a:endParaRPr lang="es-ES"/>
          </a:p>
        </p:txBody>
      </p:sp>
      <p:sp>
        <p:nvSpPr>
          <p:cNvPr id="5" name="Marcador de pie de página 4">
            <a:extLst>
              <a:ext uri="{FF2B5EF4-FFF2-40B4-BE49-F238E27FC236}">
                <a16:creationId xmlns:a16="http://schemas.microsoft.com/office/drawing/2014/main" id="{5B147165-D96A-4537-81FC-84171EBB2D5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545C3EF-EDB9-4392-813F-E3FB70AA0B74}"/>
              </a:ext>
            </a:extLst>
          </p:cNvPr>
          <p:cNvSpPr txBox="1">
            <a:spLocks noGrp="1"/>
          </p:cNvSpPr>
          <p:nvPr>
            <p:ph type="sldNum" sz="quarter" idx="8"/>
          </p:nvPr>
        </p:nvSpPr>
        <p:spPr/>
        <p:txBody>
          <a:bodyPr/>
          <a:lstStyle>
            <a:lvl1pPr>
              <a:defRPr/>
            </a:lvl1pPr>
          </a:lstStyle>
          <a:p>
            <a:pPr lvl="0"/>
            <a:fld id="{BD241E6E-173E-4BCF-90B1-4138A95C6909}" type="slidenum">
              <a:t>‹Nº›</a:t>
            </a:fld>
            <a:endParaRPr lang="es-ES"/>
          </a:p>
        </p:txBody>
      </p:sp>
    </p:spTree>
    <p:extLst>
      <p:ext uri="{BB962C8B-B14F-4D97-AF65-F5344CB8AC3E}">
        <p14:creationId xmlns:p14="http://schemas.microsoft.com/office/powerpoint/2010/main" val="21920293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816C54D-9FEE-42B8-A9EF-F40A41399CE4}"/>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775F05F-A94B-4B2C-9301-FC8EB4DAE064}"/>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4E1663A-7599-476A-BA35-5B6C06972371}"/>
              </a:ext>
            </a:extLst>
          </p:cNvPr>
          <p:cNvSpPr txBox="1">
            <a:spLocks noGrp="1"/>
          </p:cNvSpPr>
          <p:nvPr>
            <p:ph type="dt" sz="half" idx="7"/>
          </p:nvPr>
        </p:nvSpPr>
        <p:spPr/>
        <p:txBody>
          <a:bodyPr/>
          <a:lstStyle>
            <a:lvl1pPr>
              <a:defRPr/>
            </a:lvl1pPr>
          </a:lstStyle>
          <a:p>
            <a:pPr lvl="0"/>
            <a:fld id="{5A3AE22F-C766-4650-8EAD-DDA19A9F3030}" type="datetime1">
              <a:rPr lang="es-ES"/>
              <a:pPr lvl="0"/>
              <a:t>05/02/2021</a:t>
            </a:fld>
            <a:endParaRPr lang="es-ES"/>
          </a:p>
        </p:txBody>
      </p:sp>
      <p:sp>
        <p:nvSpPr>
          <p:cNvPr id="5" name="Marcador de pie de página 4">
            <a:extLst>
              <a:ext uri="{FF2B5EF4-FFF2-40B4-BE49-F238E27FC236}">
                <a16:creationId xmlns:a16="http://schemas.microsoft.com/office/drawing/2014/main" id="{9C0D4C66-2332-4E98-8647-5706870D965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C0713B2-17BC-4D26-BC54-AF872EFB61E0}"/>
              </a:ext>
            </a:extLst>
          </p:cNvPr>
          <p:cNvSpPr txBox="1">
            <a:spLocks noGrp="1"/>
          </p:cNvSpPr>
          <p:nvPr>
            <p:ph type="sldNum" sz="quarter" idx="8"/>
          </p:nvPr>
        </p:nvSpPr>
        <p:spPr/>
        <p:txBody>
          <a:bodyPr/>
          <a:lstStyle>
            <a:lvl1pPr>
              <a:defRPr/>
            </a:lvl1pPr>
          </a:lstStyle>
          <a:p>
            <a:pPr lvl="0"/>
            <a:fld id="{341805C5-8D53-4B82-944E-E3A91231B797}" type="slidenum">
              <a:t>‹Nº›</a:t>
            </a:fld>
            <a:endParaRPr lang="es-ES"/>
          </a:p>
        </p:txBody>
      </p:sp>
    </p:spTree>
    <p:extLst>
      <p:ext uri="{BB962C8B-B14F-4D97-AF65-F5344CB8AC3E}">
        <p14:creationId xmlns:p14="http://schemas.microsoft.com/office/powerpoint/2010/main" val="1259579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3D33FA4-084E-4BD9-BE90-C355A16CD98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8BD8515-B113-44B9-B62B-E8718EA20E2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49F963E6-477F-4A68-8552-A7CFCC087AF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6E182F59-DD19-4BB9-BE58-2A8FC54117FF}"/>
              </a:ext>
            </a:extLst>
          </p:cNvPr>
          <p:cNvSpPr txBox="1">
            <a:spLocks noGrp="1"/>
          </p:cNvSpPr>
          <p:nvPr>
            <p:ph type="dt" sz="half" idx="7"/>
          </p:nvPr>
        </p:nvSpPr>
        <p:spPr/>
        <p:txBody>
          <a:bodyPr/>
          <a:lstStyle>
            <a:lvl1pPr>
              <a:defRPr/>
            </a:lvl1pPr>
          </a:lstStyle>
          <a:p>
            <a:pPr lvl="0"/>
            <a:fld id="{46AE5061-94B3-4000-BADD-2AC42C79223D}" type="datetime1">
              <a:rPr lang="es-ES"/>
              <a:pPr lvl="0"/>
              <a:t>05/02/2021</a:t>
            </a:fld>
            <a:endParaRPr lang="es-ES"/>
          </a:p>
        </p:txBody>
      </p:sp>
      <p:sp>
        <p:nvSpPr>
          <p:cNvPr id="6" name="Marcador de pie de página 5">
            <a:extLst>
              <a:ext uri="{FF2B5EF4-FFF2-40B4-BE49-F238E27FC236}">
                <a16:creationId xmlns:a16="http://schemas.microsoft.com/office/drawing/2014/main" id="{B6B6B75D-ED83-46F9-A7BD-9CF8729D742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CE5AF72-F31F-4077-BEFD-DBBC5C996D48}"/>
              </a:ext>
            </a:extLst>
          </p:cNvPr>
          <p:cNvSpPr txBox="1">
            <a:spLocks noGrp="1"/>
          </p:cNvSpPr>
          <p:nvPr>
            <p:ph type="sldNum" sz="quarter" idx="8"/>
          </p:nvPr>
        </p:nvSpPr>
        <p:spPr/>
        <p:txBody>
          <a:bodyPr/>
          <a:lstStyle>
            <a:lvl1pPr>
              <a:defRPr/>
            </a:lvl1pPr>
          </a:lstStyle>
          <a:p>
            <a:pPr lvl="0"/>
            <a:fld id="{7FE24A4B-A275-401B-BDAF-9A1ACB5D3F35}" type="slidenum">
              <a:t>‹Nº›</a:t>
            </a:fld>
            <a:endParaRPr lang="es-ES"/>
          </a:p>
        </p:txBody>
      </p:sp>
    </p:spTree>
    <p:extLst>
      <p:ext uri="{BB962C8B-B14F-4D97-AF65-F5344CB8AC3E}">
        <p14:creationId xmlns:p14="http://schemas.microsoft.com/office/powerpoint/2010/main" val="23509138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6199FF-B1DD-4004-A5AF-975F3890F45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BD71505-BC79-46D9-BB2C-E6123170466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15136354-A467-44A8-930C-F4164FC98BC4}"/>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7CE12F8B-B663-4EE3-A466-CFCF1342B5BB}"/>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1D53552-DC07-4248-BA73-5C67E1FE460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F09A65A-291F-44B6-B3E8-9BA5C82C126A}"/>
              </a:ext>
            </a:extLst>
          </p:cNvPr>
          <p:cNvSpPr txBox="1">
            <a:spLocks noGrp="1"/>
          </p:cNvSpPr>
          <p:nvPr>
            <p:ph type="dt" sz="half" idx="7"/>
          </p:nvPr>
        </p:nvSpPr>
        <p:spPr/>
        <p:txBody>
          <a:bodyPr/>
          <a:lstStyle>
            <a:lvl1pPr>
              <a:defRPr/>
            </a:lvl1pPr>
          </a:lstStyle>
          <a:p>
            <a:pPr lvl="0"/>
            <a:fld id="{A56E9E5E-89CA-4B34-B938-A78FFC82B01B}" type="datetime1">
              <a:rPr lang="es-ES"/>
              <a:pPr lvl="0"/>
              <a:t>05/02/2021</a:t>
            </a:fld>
            <a:endParaRPr lang="es-ES"/>
          </a:p>
        </p:txBody>
      </p:sp>
      <p:sp>
        <p:nvSpPr>
          <p:cNvPr id="8" name="Marcador de pie de página 7">
            <a:extLst>
              <a:ext uri="{FF2B5EF4-FFF2-40B4-BE49-F238E27FC236}">
                <a16:creationId xmlns:a16="http://schemas.microsoft.com/office/drawing/2014/main" id="{6BB5ECDF-E2AA-4D88-8F63-C336BF4B8BB9}"/>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4EDE3A5A-912F-40AD-AC46-481921264606}"/>
              </a:ext>
            </a:extLst>
          </p:cNvPr>
          <p:cNvSpPr txBox="1">
            <a:spLocks noGrp="1"/>
          </p:cNvSpPr>
          <p:nvPr>
            <p:ph type="sldNum" sz="quarter" idx="8"/>
          </p:nvPr>
        </p:nvSpPr>
        <p:spPr/>
        <p:txBody>
          <a:bodyPr/>
          <a:lstStyle>
            <a:lvl1pPr>
              <a:defRPr/>
            </a:lvl1pPr>
          </a:lstStyle>
          <a:p>
            <a:pPr lvl="0"/>
            <a:fld id="{DB3A8B96-BE20-41E9-A4C9-C4EA0023718D}" type="slidenum">
              <a:t>‹Nº›</a:t>
            </a:fld>
            <a:endParaRPr lang="es-ES"/>
          </a:p>
        </p:txBody>
      </p:sp>
    </p:spTree>
    <p:extLst>
      <p:ext uri="{BB962C8B-B14F-4D97-AF65-F5344CB8AC3E}">
        <p14:creationId xmlns:p14="http://schemas.microsoft.com/office/powerpoint/2010/main" val="406977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BA8509D-B884-4E0E-9403-CB7EF6FF090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C8720F26-FF8B-464F-BB2B-43008E6AFED9}"/>
              </a:ext>
            </a:extLst>
          </p:cNvPr>
          <p:cNvSpPr txBox="1">
            <a:spLocks noGrp="1"/>
          </p:cNvSpPr>
          <p:nvPr>
            <p:ph type="dt" sz="half" idx="7"/>
          </p:nvPr>
        </p:nvSpPr>
        <p:spPr/>
        <p:txBody>
          <a:bodyPr/>
          <a:lstStyle>
            <a:lvl1pPr>
              <a:defRPr/>
            </a:lvl1pPr>
          </a:lstStyle>
          <a:p>
            <a:pPr lvl="0"/>
            <a:fld id="{2EF8DEF9-D829-4606-8442-5051E379D5BF}" type="datetime1">
              <a:rPr lang="es-ES"/>
              <a:pPr lvl="0"/>
              <a:t>05/02/2021</a:t>
            </a:fld>
            <a:endParaRPr lang="es-ES"/>
          </a:p>
        </p:txBody>
      </p:sp>
      <p:sp>
        <p:nvSpPr>
          <p:cNvPr id="4" name="Marcador de pie de página 3">
            <a:extLst>
              <a:ext uri="{FF2B5EF4-FFF2-40B4-BE49-F238E27FC236}">
                <a16:creationId xmlns:a16="http://schemas.microsoft.com/office/drawing/2014/main" id="{9941A130-02A5-4DC7-9379-4518F2D8BAB4}"/>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7316FB9-71C6-46C9-A3D4-0EACB69EB61C}"/>
              </a:ext>
            </a:extLst>
          </p:cNvPr>
          <p:cNvSpPr txBox="1">
            <a:spLocks noGrp="1"/>
          </p:cNvSpPr>
          <p:nvPr>
            <p:ph type="sldNum" sz="quarter" idx="8"/>
          </p:nvPr>
        </p:nvSpPr>
        <p:spPr/>
        <p:txBody>
          <a:bodyPr/>
          <a:lstStyle>
            <a:lvl1pPr>
              <a:defRPr/>
            </a:lvl1pPr>
          </a:lstStyle>
          <a:p>
            <a:pPr lvl="0"/>
            <a:fld id="{007CBDFD-2DCC-4399-A3C7-46BA75AF280C}" type="slidenum">
              <a:t>‹Nº›</a:t>
            </a:fld>
            <a:endParaRPr lang="es-ES"/>
          </a:p>
        </p:txBody>
      </p:sp>
    </p:spTree>
    <p:extLst>
      <p:ext uri="{BB962C8B-B14F-4D97-AF65-F5344CB8AC3E}">
        <p14:creationId xmlns:p14="http://schemas.microsoft.com/office/powerpoint/2010/main" val="4144078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26039A3-2402-41EA-A8F0-F08702D455E6}"/>
              </a:ext>
            </a:extLst>
          </p:cNvPr>
          <p:cNvSpPr txBox="1">
            <a:spLocks noGrp="1"/>
          </p:cNvSpPr>
          <p:nvPr>
            <p:ph type="dt" sz="half" idx="7"/>
          </p:nvPr>
        </p:nvSpPr>
        <p:spPr/>
        <p:txBody>
          <a:bodyPr/>
          <a:lstStyle>
            <a:lvl1pPr>
              <a:defRPr/>
            </a:lvl1pPr>
          </a:lstStyle>
          <a:p>
            <a:pPr lvl="0"/>
            <a:fld id="{0C1A9A8B-B401-432A-AA76-93B9934B8241}" type="datetime1">
              <a:rPr lang="es-ES"/>
              <a:pPr lvl="0"/>
              <a:t>05/02/2021</a:t>
            </a:fld>
            <a:endParaRPr lang="es-ES"/>
          </a:p>
        </p:txBody>
      </p:sp>
      <p:sp>
        <p:nvSpPr>
          <p:cNvPr id="3" name="Marcador de pie de página 2">
            <a:extLst>
              <a:ext uri="{FF2B5EF4-FFF2-40B4-BE49-F238E27FC236}">
                <a16:creationId xmlns:a16="http://schemas.microsoft.com/office/drawing/2014/main" id="{C6030243-1917-4CD7-ADC6-5E76D4A35022}"/>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81E85F96-7567-4FFA-A6FA-A2C1C6F20266}"/>
              </a:ext>
            </a:extLst>
          </p:cNvPr>
          <p:cNvSpPr txBox="1">
            <a:spLocks noGrp="1"/>
          </p:cNvSpPr>
          <p:nvPr>
            <p:ph type="sldNum" sz="quarter" idx="8"/>
          </p:nvPr>
        </p:nvSpPr>
        <p:spPr/>
        <p:txBody>
          <a:bodyPr/>
          <a:lstStyle>
            <a:lvl1pPr>
              <a:defRPr/>
            </a:lvl1pPr>
          </a:lstStyle>
          <a:p>
            <a:pPr lvl="0"/>
            <a:fld id="{7DFB4DE2-2582-41D2-AF26-BD7D052E8E88}" type="slidenum">
              <a:t>‹Nº›</a:t>
            </a:fld>
            <a:endParaRPr lang="es-ES"/>
          </a:p>
        </p:txBody>
      </p:sp>
    </p:spTree>
    <p:extLst>
      <p:ext uri="{BB962C8B-B14F-4D97-AF65-F5344CB8AC3E}">
        <p14:creationId xmlns:p14="http://schemas.microsoft.com/office/powerpoint/2010/main" val="54120871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4119DDC-40CD-49D2-A74C-D1D83A5818C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988D49A-1D37-4A72-87C4-30F46F8B6074}"/>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543D3DD-8E66-4DCD-B87F-32DA8F351A6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A51FC38-8D15-4FFD-9A52-5162198FFE90}"/>
              </a:ext>
            </a:extLst>
          </p:cNvPr>
          <p:cNvSpPr txBox="1">
            <a:spLocks noGrp="1"/>
          </p:cNvSpPr>
          <p:nvPr>
            <p:ph type="dt" sz="half" idx="7"/>
          </p:nvPr>
        </p:nvSpPr>
        <p:spPr/>
        <p:txBody>
          <a:bodyPr/>
          <a:lstStyle>
            <a:lvl1pPr>
              <a:defRPr/>
            </a:lvl1pPr>
          </a:lstStyle>
          <a:p>
            <a:pPr lvl="0"/>
            <a:fld id="{C7769963-0CD2-416F-A61A-83F63C2B18A6}" type="datetime1">
              <a:rPr lang="es-ES"/>
              <a:pPr lvl="0"/>
              <a:t>05/02/2021</a:t>
            </a:fld>
            <a:endParaRPr lang="es-ES"/>
          </a:p>
        </p:txBody>
      </p:sp>
      <p:sp>
        <p:nvSpPr>
          <p:cNvPr id="6" name="Marcador de pie de página 5">
            <a:extLst>
              <a:ext uri="{FF2B5EF4-FFF2-40B4-BE49-F238E27FC236}">
                <a16:creationId xmlns:a16="http://schemas.microsoft.com/office/drawing/2014/main" id="{475D2891-A281-4B68-BD67-D82C6399FFF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8233CC2-2936-4FF8-9F72-3F0800AF9A57}"/>
              </a:ext>
            </a:extLst>
          </p:cNvPr>
          <p:cNvSpPr txBox="1">
            <a:spLocks noGrp="1"/>
          </p:cNvSpPr>
          <p:nvPr>
            <p:ph type="sldNum" sz="quarter" idx="8"/>
          </p:nvPr>
        </p:nvSpPr>
        <p:spPr/>
        <p:txBody>
          <a:bodyPr/>
          <a:lstStyle>
            <a:lvl1pPr>
              <a:defRPr/>
            </a:lvl1pPr>
          </a:lstStyle>
          <a:p>
            <a:pPr lvl="0"/>
            <a:fld id="{E6129336-4193-454C-BA54-EA361F1BDF0D}" type="slidenum">
              <a:t>‹Nº›</a:t>
            </a:fld>
            <a:endParaRPr lang="es-ES"/>
          </a:p>
        </p:txBody>
      </p:sp>
    </p:spTree>
    <p:extLst>
      <p:ext uri="{BB962C8B-B14F-4D97-AF65-F5344CB8AC3E}">
        <p14:creationId xmlns:p14="http://schemas.microsoft.com/office/powerpoint/2010/main" val="19852153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68DA261-4A31-4841-ADE8-9840E161C40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30A68B19-9BB7-4240-AA80-15B6BA70F3DA}"/>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D020C46E-5706-4C81-A84F-1C157A357F9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12658FA-AA2A-41B5-B9C7-181F279BEB44}"/>
              </a:ext>
            </a:extLst>
          </p:cNvPr>
          <p:cNvSpPr txBox="1">
            <a:spLocks noGrp="1"/>
          </p:cNvSpPr>
          <p:nvPr>
            <p:ph type="dt" sz="half" idx="7"/>
          </p:nvPr>
        </p:nvSpPr>
        <p:spPr/>
        <p:txBody>
          <a:bodyPr/>
          <a:lstStyle>
            <a:lvl1pPr>
              <a:defRPr/>
            </a:lvl1pPr>
          </a:lstStyle>
          <a:p>
            <a:pPr lvl="0"/>
            <a:fld id="{DA07005F-BCFA-4457-BE79-D8DF4D0ECB8A}" type="datetime1">
              <a:rPr lang="es-ES"/>
              <a:pPr lvl="0"/>
              <a:t>05/02/2021</a:t>
            </a:fld>
            <a:endParaRPr lang="es-ES"/>
          </a:p>
        </p:txBody>
      </p:sp>
      <p:sp>
        <p:nvSpPr>
          <p:cNvPr id="6" name="Marcador de pie de página 5">
            <a:extLst>
              <a:ext uri="{FF2B5EF4-FFF2-40B4-BE49-F238E27FC236}">
                <a16:creationId xmlns:a16="http://schemas.microsoft.com/office/drawing/2014/main" id="{9548BB1C-1052-4F3A-B1C8-2A0B63D555A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537EB90-49EE-493C-A307-487378C16F1C}"/>
              </a:ext>
            </a:extLst>
          </p:cNvPr>
          <p:cNvSpPr txBox="1">
            <a:spLocks noGrp="1"/>
          </p:cNvSpPr>
          <p:nvPr>
            <p:ph type="sldNum" sz="quarter" idx="8"/>
          </p:nvPr>
        </p:nvSpPr>
        <p:spPr/>
        <p:txBody>
          <a:bodyPr/>
          <a:lstStyle>
            <a:lvl1pPr>
              <a:defRPr/>
            </a:lvl1pPr>
          </a:lstStyle>
          <a:p>
            <a:pPr lvl="0"/>
            <a:fld id="{5009CC57-7C67-4374-B23D-01F6E0E1EB21}" type="slidenum">
              <a:t>‹Nº›</a:t>
            </a:fld>
            <a:endParaRPr lang="es-ES"/>
          </a:p>
        </p:txBody>
      </p:sp>
    </p:spTree>
    <p:extLst>
      <p:ext uri="{BB962C8B-B14F-4D97-AF65-F5344CB8AC3E}">
        <p14:creationId xmlns:p14="http://schemas.microsoft.com/office/powerpoint/2010/main" val="28168549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F1BA8C7-76E7-4A10-8B93-14A1E2B3D14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7E7E28D-0EAE-4A5D-9147-5E8D9CA96C5A}"/>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8D3257B-F386-4831-9388-882A05B1B8A3}"/>
              </a:ext>
            </a:extLst>
          </p:cNvPr>
          <p:cNvSpPr txBox="1">
            <a:spLocks noGrp="1"/>
          </p:cNvSpPr>
          <p:nvPr>
            <p:ph type="dt" sz="half" idx="7"/>
          </p:nvPr>
        </p:nvSpPr>
        <p:spPr/>
        <p:txBody>
          <a:bodyPr/>
          <a:lstStyle>
            <a:lvl1pPr>
              <a:defRPr/>
            </a:lvl1pPr>
          </a:lstStyle>
          <a:p>
            <a:pPr lvl="0"/>
            <a:fld id="{DC394C7A-7C21-4399-AA66-3E4B6187B76F}" type="datetime1">
              <a:rPr lang="es-ES"/>
              <a:pPr lvl="0"/>
              <a:t>05/02/2021</a:t>
            </a:fld>
            <a:endParaRPr lang="es-ES"/>
          </a:p>
        </p:txBody>
      </p:sp>
      <p:sp>
        <p:nvSpPr>
          <p:cNvPr id="5" name="Marcador de pie de página 4">
            <a:extLst>
              <a:ext uri="{FF2B5EF4-FFF2-40B4-BE49-F238E27FC236}">
                <a16:creationId xmlns:a16="http://schemas.microsoft.com/office/drawing/2014/main" id="{32C07B28-8847-43B4-A8BB-C63B2887BB1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4E7E8CE-616D-4A85-ACEA-C674F3E90C55}"/>
              </a:ext>
            </a:extLst>
          </p:cNvPr>
          <p:cNvSpPr txBox="1">
            <a:spLocks noGrp="1"/>
          </p:cNvSpPr>
          <p:nvPr>
            <p:ph type="sldNum" sz="quarter" idx="8"/>
          </p:nvPr>
        </p:nvSpPr>
        <p:spPr/>
        <p:txBody>
          <a:bodyPr/>
          <a:lstStyle>
            <a:lvl1pPr>
              <a:defRPr/>
            </a:lvl1pPr>
          </a:lstStyle>
          <a:p>
            <a:pPr lvl="0"/>
            <a:fld id="{8CC37C87-200B-4EE7-BB47-DFFA8D3316E5}" type="slidenum">
              <a:t>‹Nº›</a:t>
            </a:fld>
            <a:endParaRPr lang="es-ES"/>
          </a:p>
        </p:txBody>
      </p:sp>
    </p:spTree>
    <p:extLst>
      <p:ext uri="{BB962C8B-B14F-4D97-AF65-F5344CB8AC3E}">
        <p14:creationId xmlns:p14="http://schemas.microsoft.com/office/powerpoint/2010/main" val="8738396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4A27163-C231-4BC8-A817-7E6086197994}"/>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3F909CC-1CA7-4654-8266-53624CEBB89C}"/>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0E8127B-CA40-46D6-850A-E87F4EECDCAA}"/>
              </a:ext>
            </a:extLst>
          </p:cNvPr>
          <p:cNvSpPr txBox="1">
            <a:spLocks noGrp="1"/>
          </p:cNvSpPr>
          <p:nvPr>
            <p:ph type="dt" sz="half" idx="7"/>
          </p:nvPr>
        </p:nvSpPr>
        <p:spPr/>
        <p:txBody>
          <a:bodyPr/>
          <a:lstStyle>
            <a:lvl1pPr>
              <a:defRPr/>
            </a:lvl1pPr>
          </a:lstStyle>
          <a:p>
            <a:pPr lvl="0"/>
            <a:fld id="{9283F726-84B6-4967-8FBC-B9486254B754}" type="datetime1">
              <a:rPr lang="es-ES"/>
              <a:pPr lvl="0"/>
              <a:t>05/02/2021</a:t>
            </a:fld>
            <a:endParaRPr lang="es-ES"/>
          </a:p>
        </p:txBody>
      </p:sp>
      <p:sp>
        <p:nvSpPr>
          <p:cNvPr id="5" name="Marcador de pie de página 4">
            <a:extLst>
              <a:ext uri="{FF2B5EF4-FFF2-40B4-BE49-F238E27FC236}">
                <a16:creationId xmlns:a16="http://schemas.microsoft.com/office/drawing/2014/main" id="{A881E12B-8D6D-4E54-BB98-2D7320420EE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03BD230-EBC5-4012-A19F-6B93D86363EF}"/>
              </a:ext>
            </a:extLst>
          </p:cNvPr>
          <p:cNvSpPr txBox="1">
            <a:spLocks noGrp="1"/>
          </p:cNvSpPr>
          <p:nvPr>
            <p:ph type="sldNum" sz="quarter" idx="8"/>
          </p:nvPr>
        </p:nvSpPr>
        <p:spPr/>
        <p:txBody>
          <a:bodyPr/>
          <a:lstStyle>
            <a:lvl1pPr>
              <a:defRPr/>
            </a:lvl1pPr>
          </a:lstStyle>
          <a:p>
            <a:pPr lvl="0"/>
            <a:fld id="{7B3EF818-8205-4B0F-9E11-C91B41B3DBE7}" type="slidenum">
              <a:t>‹Nº›</a:t>
            </a:fld>
            <a:endParaRPr lang="es-ES"/>
          </a:p>
        </p:txBody>
      </p:sp>
    </p:spTree>
    <p:extLst>
      <p:ext uri="{BB962C8B-B14F-4D97-AF65-F5344CB8AC3E}">
        <p14:creationId xmlns:p14="http://schemas.microsoft.com/office/powerpoint/2010/main" val="31702679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484C2D8-7D33-43EC-8D34-51384E417F22}"/>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0EF3C40-CD09-47D8-8904-C3002C9F16FE}"/>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337929AF-0937-442A-A56D-66AB5B1F42B4}"/>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390BA9A3-1BAD-4DA1-8B3A-F5A1B5229F4D}"/>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BC2D3BED-0145-4EE1-9B96-E85356C7DDFA}"/>
              </a:ext>
            </a:extLst>
          </p:cNvPr>
          <p:cNvSpPr txBox="1">
            <a:spLocks noGrp="1"/>
          </p:cNvSpPr>
          <p:nvPr>
            <p:ph type="sldNum" sz="quarter" idx="8"/>
          </p:nvPr>
        </p:nvSpPr>
        <p:spPr/>
        <p:txBody>
          <a:bodyPr/>
          <a:lstStyle>
            <a:lvl1pPr>
              <a:defRPr sz="1400"/>
            </a:lvl1pPr>
          </a:lstStyle>
          <a:p>
            <a:pPr lvl="0"/>
            <a:fld id="{B66816DA-2160-429E-A8F0-247CE08E2A8D}" type="slidenum">
              <a:t>‹Nº›</a:t>
            </a:fld>
            <a:endParaRPr lang="es-ES"/>
          </a:p>
        </p:txBody>
      </p:sp>
    </p:spTree>
    <p:extLst>
      <p:ext uri="{BB962C8B-B14F-4D97-AF65-F5344CB8AC3E}">
        <p14:creationId xmlns:p14="http://schemas.microsoft.com/office/powerpoint/2010/main" val="231878869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31D12D2-8D85-4B29-8A40-C6816C94830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D90B4649-E4CB-4B9D-A6C0-1DE713C6CC13}"/>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9EBE176-F263-45C6-8F75-C9A327D61EDA}"/>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2805523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555174D5-0BF1-47E7-85D4-5DBB4FD475C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5CEDD3F-9236-43FD-B51E-9410CA28BB1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025B718-6060-4847-B71E-D35C89EEC901}"/>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A349AFE-D7B8-4FD1-8F88-8730B2CA1DD8}" type="datetime1">
              <a:rPr lang="es-ES"/>
              <a:pPr lvl="0"/>
              <a:t>05/02/2021</a:t>
            </a:fld>
            <a:endParaRPr lang="es-ES"/>
          </a:p>
        </p:txBody>
      </p:sp>
      <p:sp>
        <p:nvSpPr>
          <p:cNvPr id="5" name="Marcador de pie de página 4">
            <a:extLst>
              <a:ext uri="{FF2B5EF4-FFF2-40B4-BE49-F238E27FC236}">
                <a16:creationId xmlns:a16="http://schemas.microsoft.com/office/drawing/2014/main" id="{92A5C31B-649F-4111-9817-4C71419484E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304C01E-7F3F-4A8C-B2CA-CF6B59AB11A1}"/>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CD2C97A-DF3D-41F5-ABAE-6C37B10FBD77}"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DF9F307-BD43-4B92-A4C2-E870ECDCC911}"/>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8494FAAC-B59A-42DF-BDE2-AA217C4DAEB8}"/>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866A83D6-99AE-495E-9DD6-7B124CFC6565}"/>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213F5801-BA84-4D28-B6BC-9A4724C66A97}"/>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38CD23C8-6A9E-4848-A319-22952C2D6B35}"/>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49DE358C-5007-4CAF-9732-4E0AE9878AC0}"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3350EE3D-B464-444E-930B-BA4ED5F3DA14}"/>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63149933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hyperlink" Target="https://vk.com/mispps" TargetMode="External"/><Relationship Id="rId3" Type="http://schemas.openxmlformats.org/officeDocument/2006/relationships/image" Target="../media/image24.png"/><Relationship Id="rId7" Type="http://schemas.openxmlformats.org/officeDocument/2006/relationships/hyperlink" Target="https://www.facebook.com/mispps" TargetMode="External"/><Relationship Id="rId12" Type="http://schemas.openxmlformats.org/officeDocument/2006/relationships/image" Target="../media/image29.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6.png"/><Relationship Id="rId11" Type="http://schemas.openxmlformats.org/officeDocument/2006/relationships/hyperlink" Target="https://plus.google.com/+Mispps/" TargetMode="External"/><Relationship Id="rId5" Type="http://schemas.openxmlformats.org/officeDocument/2006/relationships/image" Target="../media/image25.png"/><Relationship Id="rId10" Type="http://schemas.openxmlformats.org/officeDocument/2006/relationships/image" Target="../media/image2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34C1DF1C-EC4F-4FCE-BDCE-68EDAB23624C}"/>
              </a:ext>
            </a:extLst>
          </p:cNvPr>
          <p:cNvSpPr txBox="1"/>
          <p:nvPr/>
        </p:nvSpPr>
        <p:spPr>
          <a:xfrm>
            <a:off x="79900" y="2583399"/>
            <a:ext cx="11975979"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CAÑÓN DE STUDLAGIL</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AUSTURLAND · ISLANDIA</a:t>
            </a:r>
            <a:endParaRPr lang="es-ES" sz="2800" b="0" i="0" u="none" strike="noStrike" kern="1200" cap="none" spc="0" baseline="0">
              <a:solidFill>
                <a:srgbClr val="FFFFFF"/>
              </a:solidFill>
              <a:uFillTx/>
              <a:latin typeface="Calibri"/>
            </a:endParaRPr>
          </a:p>
        </p:txBody>
      </p:sp>
      <p:pic>
        <p:nvPicPr>
          <p:cNvPr id="3" name="10-enigma-confession_of_the_mind">
            <a:extLst>
              <a:ext uri="{FF2B5EF4-FFF2-40B4-BE49-F238E27FC236}">
                <a16:creationId xmlns:a16="http://schemas.microsoft.com/office/drawing/2014/main" id="{95A6D299-EC22-4748-9C2F-4BBE0CD8FA0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flipH="1">
            <a:off x="745720" y="5880222"/>
            <a:ext cx="477417"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C46573F-A521-4E5C-A4CD-BBA6C2FCE483}"/>
              </a:ext>
            </a:extLst>
          </p:cNvPr>
          <p:cNvSpPr txBox="1"/>
          <p:nvPr/>
        </p:nvSpPr>
        <p:spPr>
          <a:xfrm>
            <a:off x="1509208" y="2485750"/>
            <a:ext cx="9117363" cy="1569659"/>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el valle Jökuldalur (Valle de los Glaciares) en Austurland - Este de Islandia hay un maravilloso paraje natural que casi nadie conocía hasta hace poco. Durante mucho tiempo estuvo oculto bajo el agua o hasta que se construyó la central hidroeléctrica Kárahnjúkavirkjun y el caudal de agua en el río glaciar Jökulsá á Dal, alias Jökla, se redujo notablemente. Esta maravilla es la parte del cañón de Jökla, que se llama Cañón de Stuðlagil. El cañón Stuðlagil tiene una de las formaciones de columnas de basalto más importantes y hermosas de Islandia.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C9146B-FFFB-4716-816A-CEC2E9448CF4}"/>
              </a:ext>
            </a:extLst>
          </p:cNvPr>
          <p:cNvPicPr>
            <a:picLocks noChangeAspect="1"/>
          </p:cNvPicPr>
          <p:nvPr/>
        </p:nvPicPr>
        <p:blipFill>
          <a:blip r:embed="rId2"/>
          <a:stretch>
            <a:fillRect/>
          </a:stretch>
        </p:blipFill>
        <p:spPr>
          <a:xfrm>
            <a:off x="0" y="0"/>
            <a:ext cx="12191996" cy="6869457"/>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9CF4CB-EF0B-4AC8-8FD6-A05DCCE48274}"/>
              </a:ext>
            </a:extLst>
          </p:cNvPr>
          <p:cNvPicPr>
            <a:picLocks noChangeAspect="1"/>
          </p:cNvPicPr>
          <p:nvPr/>
        </p:nvPicPr>
        <p:blipFill>
          <a:blip r:embed="rId3"/>
          <a:stretch>
            <a:fillRect/>
          </a:stretch>
        </p:blipFill>
        <p:spPr>
          <a:xfrm>
            <a:off x="0" y="0"/>
            <a:ext cx="12191996" cy="6934818"/>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510576-3B03-4A25-BA27-B7ACC79D9CA6}"/>
              </a:ext>
            </a:extLst>
          </p:cNvPr>
          <p:cNvPicPr>
            <a:picLocks noChangeAspect="1"/>
          </p:cNvPicPr>
          <p:nvPr/>
        </p:nvPicPr>
        <p:blipFill>
          <a:blip r:embed="rId2"/>
          <a:stretch>
            <a:fillRect/>
          </a:stretch>
        </p:blipFill>
        <p:spPr>
          <a:xfrm>
            <a:off x="71021" y="52385"/>
            <a:ext cx="12120975" cy="6753228"/>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D1C242-DA6F-4FD0-872C-EFA894403E95}"/>
              </a:ext>
            </a:extLst>
          </p:cNvPr>
          <p:cNvPicPr>
            <a:picLocks noChangeAspect="1"/>
          </p:cNvPicPr>
          <p:nvPr/>
        </p:nvPicPr>
        <p:blipFill>
          <a:blip r:embed="rId2"/>
          <a:stretch>
            <a:fillRect/>
          </a:stretch>
        </p:blipFill>
        <p:spPr>
          <a:xfrm>
            <a:off x="0" y="0"/>
            <a:ext cx="12380665"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7405FA-42D3-46CB-87F9-D8C30202D20F}"/>
              </a:ext>
            </a:extLst>
          </p:cNvPr>
          <p:cNvPicPr>
            <a:picLocks noChangeAspect="1"/>
          </p:cNvPicPr>
          <p:nvPr/>
        </p:nvPicPr>
        <p:blipFill>
          <a:blip r:embed="rId2"/>
          <a:stretch>
            <a:fillRect/>
          </a:stretch>
        </p:blipFill>
        <p:spPr>
          <a:xfrm>
            <a:off x="0" y="0"/>
            <a:ext cx="12191996" cy="6896359"/>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B8E2B4-63CF-4715-B8EE-9FB14C9479C0}"/>
              </a:ext>
            </a:extLst>
          </p:cNvPr>
          <p:cNvPicPr>
            <a:picLocks noChangeAspect="1"/>
          </p:cNvPicPr>
          <p:nvPr/>
        </p:nvPicPr>
        <p:blipFill>
          <a:blip r:embed="rId2"/>
          <a:stretch>
            <a:fillRect/>
          </a:stretch>
        </p:blipFill>
        <p:spPr>
          <a:xfrm>
            <a:off x="0" y="42857"/>
            <a:ext cx="12191996" cy="6772275"/>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684492-F315-4233-B350-C7B0261A3D1D}"/>
              </a:ext>
            </a:extLst>
          </p:cNvPr>
          <p:cNvPicPr>
            <a:picLocks noChangeAspect="1"/>
          </p:cNvPicPr>
          <p:nvPr/>
        </p:nvPicPr>
        <p:blipFill>
          <a:blip r:embed="rId2"/>
          <a:stretch>
            <a:fillRect/>
          </a:stretch>
        </p:blipFill>
        <p:spPr>
          <a:xfrm>
            <a:off x="0" y="0"/>
            <a:ext cx="12191996" cy="6837938"/>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2472EA-0A01-4A79-8167-4571A78B9EF0}"/>
              </a:ext>
            </a:extLst>
          </p:cNvPr>
          <p:cNvPicPr>
            <a:picLocks noChangeAspect="1"/>
          </p:cNvPicPr>
          <p:nvPr/>
        </p:nvPicPr>
        <p:blipFill>
          <a:blip r:embed="rId2"/>
          <a:stretch>
            <a:fillRect/>
          </a:stretch>
        </p:blipFill>
        <p:spPr>
          <a:xfrm>
            <a:off x="0" y="0"/>
            <a:ext cx="12191996" cy="7124328"/>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5610D9-7D69-4782-B1EC-53C309F66A56}"/>
              </a:ext>
            </a:extLst>
          </p:cNvPr>
          <p:cNvPicPr>
            <a:picLocks noChangeAspect="1"/>
          </p:cNvPicPr>
          <p:nvPr/>
        </p:nvPicPr>
        <p:blipFill>
          <a:blip r:embed="rId2"/>
          <a:stretch>
            <a:fillRect/>
          </a:stretch>
        </p:blipFill>
        <p:spPr>
          <a:xfrm>
            <a:off x="0" y="0"/>
            <a:ext cx="12191996" cy="6848234"/>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3394ED-FE64-4369-8125-F309E5E96FE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B049A6-1034-4824-9518-A84226011727}"/>
              </a:ext>
            </a:extLst>
          </p:cNvPr>
          <p:cNvPicPr>
            <a:picLocks noChangeAspect="1"/>
          </p:cNvPicPr>
          <p:nvPr/>
        </p:nvPicPr>
        <p:blipFill>
          <a:blip r:embed="rId2"/>
          <a:stretch>
            <a:fillRect/>
          </a:stretch>
        </p:blipFill>
        <p:spPr>
          <a:xfrm>
            <a:off x="0" y="0"/>
            <a:ext cx="12191996" cy="6894987"/>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2343E0-5BD5-441D-94BA-5B8BD964C69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0F5DF2-BD88-4F6A-90C5-342E955578D6}"/>
              </a:ext>
            </a:extLst>
          </p:cNvPr>
          <p:cNvPicPr>
            <a:picLocks noChangeAspect="1"/>
          </p:cNvPicPr>
          <p:nvPr/>
        </p:nvPicPr>
        <p:blipFill>
          <a:blip r:embed="rId2"/>
          <a:stretch>
            <a:fillRect/>
          </a:stretch>
        </p:blipFill>
        <p:spPr>
          <a:xfrm>
            <a:off x="0" y="0"/>
            <a:ext cx="12191996" cy="6920252"/>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AAEC9A-221C-4190-B5A0-936863AAF9BE}"/>
              </a:ext>
            </a:extLst>
          </p:cNvPr>
          <p:cNvPicPr>
            <a:picLocks noChangeAspect="1"/>
          </p:cNvPicPr>
          <p:nvPr/>
        </p:nvPicPr>
        <p:blipFill>
          <a:blip r:embed="rId2"/>
          <a:stretch>
            <a:fillRect/>
          </a:stretch>
        </p:blipFill>
        <p:spPr>
          <a:xfrm>
            <a:off x="0" y="0"/>
            <a:ext cx="12184251"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11D9FD-45A0-42AC-AC41-86DADFBCD57D}"/>
              </a:ext>
            </a:extLst>
          </p:cNvPr>
          <p:cNvPicPr>
            <a:picLocks noChangeAspect="1"/>
          </p:cNvPicPr>
          <p:nvPr/>
        </p:nvPicPr>
        <p:blipFill>
          <a:blip r:embed="rId2"/>
          <a:stretch>
            <a:fillRect/>
          </a:stretch>
        </p:blipFill>
        <p:spPr>
          <a:xfrm>
            <a:off x="0" y="63212"/>
            <a:ext cx="12109143" cy="6766733"/>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2A8BDD-6406-486E-B382-F982C6631730}"/>
              </a:ext>
            </a:extLst>
          </p:cNvPr>
          <p:cNvPicPr>
            <a:picLocks noChangeAspect="1"/>
          </p:cNvPicPr>
          <p:nvPr/>
        </p:nvPicPr>
        <p:blipFill>
          <a:blip r:embed="rId2"/>
          <a:stretch>
            <a:fillRect/>
          </a:stretch>
        </p:blipFill>
        <p:spPr>
          <a:xfrm>
            <a:off x="0" y="0"/>
            <a:ext cx="12191996" cy="6918661"/>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CB10DE-D55E-41D3-814C-F86AAB5389E2}"/>
              </a:ext>
            </a:extLst>
          </p:cNvPr>
          <p:cNvPicPr>
            <a:picLocks noChangeAspect="1"/>
          </p:cNvPicPr>
          <p:nvPr/>
        </p:nvPicPr>
        <p:blipFill>
          <a:blip r:embed="rId2"/>
          <a:stretch>
            <a:fillRect/>
          </a:stretch>
        </p:blipFill>
        <p:spPr>
          <a:xfrm>
            <a:off x="0" y="0"/>
            <a:ext cx="1212690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982B4F-0FAC-4566-8DF6-FF0D2A06B6D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95D451-E6E8-4FB3-983E-370763B91CE7}"/>
              </a:ext>
            </a:extLst>
          </p:cNvPr>
          <p:cNvPicPr>
            <a:picLocks noChangeAspect="1"/>
          </p:cNvPicPr>
          <p:nvPr/>
        </p:nvPicPr>
        <p:blipFill>
          <a:blip r:embed="rId2"/>
          <a:stretch>
            <a:fillRect/>
          </a:stretch>
        </p:blipFill>
        <p:spPr>
          <a:xfrm>
            <a:off x="0" y="0"/>
            <a:ext cx="12191996" cy="6834024"/>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173D97-3062-49B5-BB37-54618731EAB2}"/>
              </a:ext>
            </a:extLst>
          </p:cNvPr>
          <p:cNvPicPr>
            <a:picLocks noChangeAspect="1"/>
          </p:cNvPicPr>
          <p:nvPr/>
        </p:nvPicPr>
        <p:blipFill>
          <a:blip r:embed="rId2"/>
          <a:stretch>
            <a:fillRect/>
          </a:stretch>
        </p:blipFill>
        <p:spPr>
          <a:xfrm>
            <a:off x="0" y="0"/>
            <a:ext cx="12191996" cy="680544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D8C48821-9CFF-4B1F-B672-D073020FB991}"/>
              </a:ext>
            </a:extLst>
          </p:cNvPr>
          <p:cNvPicPr>
            <a:picLocks noChangeAspect="1"/>
          </p:cNvPicPr>
          <p:nvPr/>
        </p:nvPicPr>
        <p:blipFill>
          <a:blip r:embed="rId2"/>
          <a:stretch>
            <a:fillRect/>
          </a:stretch>
        </p:blipFill>
        <p:spPr>
          <a:xfrm>
            <a:off x="0" y="0"/>
            <a:ext cx="1212690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6B0A746-5E3C-43A3-8972-5CCC8DC45C1B}"/>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BE0681C3-54FA-46A9-B99A-FB09B5FE9C0A}"/>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C1161A43-85CF-40AD-9C55-A58D64F3DB5F}"/>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D9D54DC9-4FFC-4A53-9DB8-14313BF4F39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4CD8D18C-3EAD-424C-BB1E-67652BC5BD78}"/>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6BD916F8-8462-4D74-8826-0350ACBAF7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450A25A9-5053-4487-B8D9-CE1B1B5CC4E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1B2D3C8B-14FC-42BC-9699-EBE841F30FA6}"/>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6F13FB8-0062-4C25-9E23-91723E6DA35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946CA2DC-5181-4421-904E-292EBC3637E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E4B6EF9-1470-410A-B1B8-79B2D3A09B4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BD216666-4675-48F4-8DA7-C7E6F98C34E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1CBBBFE7-3B9E-4A92-BBC1-F13F94771F1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2A46B4F4-61D7-4E73-8E54-F15ECC52F6C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665839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TotalTime>
  <Words>145</Words>
  <Application>Microsoft Office PowerPoint</Application>
  <PresentationFormat>Panorámica</PresentationFormat>
  <Paragraphs>11</Paragraphs>
  <Slides>25</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25</vt:i4>
      </vt:variant>
    </vt:vector>
  </HeadingPairs>
  <TitlesOfParts>
    <vt:vector size="34"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2021-02-05T10:32:37Z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