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69" r:id="rId30"/>
    <p:sldId id="256" r:id="rId3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Concierto en la llanura   Juan Vicente Torrealba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66"/>
    </mc:Choice>
    <mc:Fallback>
      <p:transition spd="slow" advTm="76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219200" y="228600"/>
            <a:ext cx="6400800" cy="1371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5400" b="1" dirty="0" smtClean="0">
                <a:solidFill>
                  <a:srgbClr val="FFC000"/>
                </a:solidFill>
              </a:rPr>
              <a:t>CANAIMA “TIERRA MÁGICA”</a:t>
            </a:r>
            <a:endParaRPr lang="es-VE" sz="54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70372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51"/>
    </mc:Choice>
    <mc:Fallback>
      <p:transition spd="slow" advTm="142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70201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7193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64"/>
    </mc:Choice>
    <mc:Fallback>
      <p:transition spd="slow" advTm="7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54139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78"/>
    </mc:Choice>
    <mc:Fallback>
      <p:transition spd="slow" advTm="85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6957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72"/>
    </mc:Choice>
    <mc:Fallback>
      <p:transition spd="slow" advTm="91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51795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96"/>
    </mc:Choice>
    <mc:Fallback>
      <p:transition spd="slow" advTm="92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65852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60"/>
    </mc:Choice>
    <mc:Fallback>
      <p:transition spd="slow" advTm="94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4310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18"/>
    </mc:Choice>
    <mc:Fallback>
      <p:transition spd="slow" advTm="92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7911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12"/>
    </mc:Choice>
    <mc:Fallback>
      <p:transition spd="slow" advTm="89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38359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68"/>
    </mc:Choice>
    <mc:Fallback>
      <p:transition spd="slow" advTm="92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3875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60"/>
    </mc:Choice>
    <mc:Fallback>
      <p:transition spd="slow" advTm="97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00426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08"/>
    </mc:Choice>
    <mc:Fallback>
      <p:transition spd="slow" advTm="9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43978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96"/>
    </mc:Choice>
    <mc:Fallback>
      <p:transition spd="slow" advTm="92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630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66"/>
    </mc:Choice>
    <mc:Fallback>
      <p:transition spd="slow" advTm="100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830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12"/>
    </mc:Choice>
    <mc:Fallback>
      <p:transition spd="slow" advTm="94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6694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56"/>
    </mc:Choice>
    <mc:Fallback>
      <p:transition spd="slow" advTm="90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33472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80"/>
    </mc:Choice>
    <mc:Fallback>
      <p:transition spd="slow" advTm="9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913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35"/>
    </mc:Choice>
    <mc:Fallback>
      <p:transition spd="slow" advTm="100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91053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38"/>
    </mc:Choice>
    <mc:Fallback>
      <p:transition spd="slow" advTm="95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1470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22"/>
    </mc:Choice>
    <mc:Fallback>
      <p:transition spd="slow" advTm="9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09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32"/>
    </mc:Choice>
    <mc:Fallback>
      <p:transition spd="slow" advTm="92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9737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52"/>
    </mc:Choice>
    <mc:Fallback>
      <p:transition spd="slow" advTm="96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09566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3"/>
    </mc:Choice>
    <mc:Fallback>
      <p:transition spd="slow" advTm="100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30" y="0"/>
            <a:ext cx="9160329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0547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32"/>
    </mc:Choice>
    <mc:Fallback>
      <p:transition spd="slow" advTm="92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093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04"/>
    </mc:Choice>
    <mc:Fallback>
      <p:transition spd="slow" advTm="96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9680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81"/>
    </mc:Choice>
    <mc:Fallback>
      <p:transition spd="slow" advTm="92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4334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33230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28"/>
    </mc:Choice>
    <mc:Fallback>
      <p:transition spd="slow" advTm="98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95750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75"/>
    </mc:Choice>
    <mc:Fallback>
      <p:transition spd="slow" advTm="98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-1"/>
            <a:ext cx="9139238" cy="685442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38000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224"/>
    </mc:Choice>
    <mc:Fallback>
      <p:transition spd="slow" advTm="102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746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6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1029</TotalTime>
  <Words>21</Words>
  <Application>Microsoft Office PowerPoint</Application>
  <PresentationFormat>Presentación en pantalla (4:3)</PresentationFormat>
  <Paragraphs>3</Paragraphs>
  <Slides>30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3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46</cp:revision>
  <cp:lastPrinted>1601-01-01T00:00:00Z</cp:lastPrinted>
  <dcterms:created xsi:type="dcterms:W3CDTF">2015-02-14T17:45:45Z</dcterms:created>
  <dcterms:modified xsi:type="dcterms:W3CDTF">2015-07-17T23:37:46Z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