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52" r:id="rId3"/>
    <p:sldId id="257" r:id="rId4"/>
    <p:sldId id="258" r:id="rId5"/>
    <p:sldId id="259" r:id="rId6"/>
    <p:sldId id="292" r:id="rId7"/>
    <p:sldId id="293" r:id="rId8"/>
    <p:sldId id="261" r:id="rId9"/>
    <p:sldId id="297" r:id="rId10"/>
    <p:sldId id="295" r:id="rId11"/>
    <p:sldId id="296" r:id="rId12"/>
    <p:sldId id="298" r:id="rId13"/>
    <p:sldId id="301" r:id="rId14"/>
    <p:sldId id="302" r:id="rId15"/>
    <p:sldId id="308" r:id="rId16"/>
    <p:sldId id="309" r:id="rId17"/>
    <p:sldId id="321" r:id="rId18"/>
    <p:sldId id="320" r:id="rId19"/>
    <p:sldId id="315" r:id="rId20"/>
    <p:sldId id="319" r:id="rId21"/>
    <p:sldId id="313" r:id="rId22"/>
    <p:sldId id="283" r:id="rId23"/>
    <p:sldId id="287" r:id="rId24"/>
    <p:sldId id="277" r:id="rId25"/>
    <p:sldId id="322" r:id="rId26"/>
    <p:sldId id="318" r:id="rId27"/>
    <p:sldId id="323" r:id="rId28"/>
    <p:sldId id="325" r:id="rId29"/>
    <p:sldId id="326" r:id="rId30"/>
    <p:sldId id="327" r:id="rId31"/>
    <p:sldId id="328" r:id="rId32"/>
    <p:sldId id="347" r:id="rId33"/>
    <p:sldId id="330" r:id="rId34"/>
    <p:sldId id="333" r:id="rId35"/>
    <p:sldId id="336" r:id="rId36"/>
    <p:sldId id="337" r:id="rId37"/>
    <p:sldId id="340" r:id="rId38"/>
    <p:sldId id="341" r:id="rId39"/>
    <p:sldId id="344" r:id="rId40"/>
    <p:sldId id="348" r:id="rId41"/>
    <p:sldId id="351" r:id="rId42"/>
    <p:sldId id="353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KGR/4lz9VWsxVFPfW0lyA==" hashData="RRO2mCAonDpwmqn5buxEXOoxb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384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075C48-E0FF-492C-AE9C-BC8E3E1D5F1F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95925-CCC1-465E-9DA8-A2AF2C8DE2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2633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009ED-6E2E-4D7D-90D1-DF64C9172231}" type="slidenum">
              <a:rPr lang="es-ES" smtClean="0"/>
              <a:t>37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687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21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40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742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00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845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781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508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649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200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355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504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332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66472-4A64-4B9F-930F-8802592EC80C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4F598-8102-44FB-9E5D-73FDCEF825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6686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alpha val="80000"/>
              </a:schemeClr>
            </a:gs>
            <a:gs pos="39999">
              <a:schemeClr val="accent3">
                <a:lumMod val="7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899592" y="1403350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solidFill>
                  <a:srgbClr val="003300"/>
                </a:solidFill>
                <a:latin typeface="Algerian" panose="04020705040A02060702" pitchFamily="82" charset="0"/>
              </a:rPr>
              <a:t>Parque</a:t>
            </a:r>
            <a:endParaRPr lang="es-ES" sz="6000" dirty="0">
              <a:solidFill>
                <a:srgbClr val="003300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4 Marcador de contenido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bg1"/>
              </a:solidFill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7129338" y="6065489"/>
            <a:ext cx="1835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1600" b="1" dirty="0" err="1">
                <a:solidFill>
                  <a:srgbClr val="003300"/>
                </a:solidFill>
                <a:latin typeface="Brush Script MT" pitchFamily="66" charset="0"/>
              </a:rPr>
              <a:t>Pps</a:t>
            </a:r>
            <a:r>
              <a:rPr lang="es-ES" altLang="es-ES" sz="1600" b="1" dirty="0">
                <a:solidFill>
                  <a:srgbClr val="003300"/>
                </a:solidFill>
                <a:latin typeface="Brush Script MT" pitchFamily="66" charset="0"/>
              </a:rPr>
              <a:t> y </a:t>
            </a:r>
            <a:r>
              <a:rPr lang="es-ES" altLang="es-ES" sz="1600" b="1" dirty="0" err="1">
                <a:solidFill>
                  <a:srgbClr val="003300"/>
                </a:solidFill>
                <a:latin typeface="Brush Script MT" pitchFamily="66" charset="0"/>
              </a:rPr>
              <a:t>Fotos:Belén</a:t>
            </a:r>
            <a:r>
              <a:rPr lang="es-ES" altLang="es-ES" sz="1600" b="1" dirty="0">
                <a:solidFill>
                  <a:srgbClr val="003300"/>
                </a:solidFill>
                <a:latin typeface="Brush Script MT" pitchFamily="66" charset="0"/>
              </a:rPr>
              <a:t> H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43608" y="5301086"/>
            <a:ext cx="6014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>
                <a:solidFill>
                  <a:srgbClr val="003300"/>
                </a:solidFill>
              </a:rPr>
              <a:t>2016</a:t>
            </a:r>
          </a:p>
        </p:txBody>
      </p:sp>
      <p:pic>
        <p:nvPicPr>
          <p:cNvPr id="8" name="Canada - Hallelujah K D Lan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86773" y="1159669"/>
            <a:ext cx="487363" cy="487363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987824" y="2780927"/>
            <a:ext cx="4141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solidFill>
                  <a:srgbClr val="003300"/>
                </a:solidFill>
                <a:latin typeface="Algerian" panose="04020705040A02060702" pitchFamily="82" charset="0"/>
              </a:rPr>
              <a:t>Nacional</a:t>
            </a:r>
            <a:endParaRPr lang="es-ES" sz="6000" dirty="0">
              <a:solidFill>
                <a:srgbClr val="003300"/>
              </a:solidFill>
              <a:latin typeface="Algerian" panose="04020705040A02060702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436096" y="4149080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err="1" smtClean="0">
                <a:solidFill>
                  <a:srgbClr val="003300"/>
                </a:solidFill>
                <a:latin typeface="Algerian" panose="04020705040A02060702" pitchFamily="82" charset="0"/>
              </a:rPr>
              <a:t>Banff</a:t>
            </a:r>
            <a:endParaRPr lang="es-ES" sz="6000" dirty="0">
              <a:solidFill>
                <a:srgbClr val="0033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67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1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9" name="8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2675" y="-531440"/>
            <a:ext cx="9859226" cy="7389440"/>
          </a:xfrm>
        </p:spPr>
      </p:pic>
      <p:sp>
        <p:nvSpPr>
          <p:cNvPr id="5" name="4 CuadroTexto"/>
          <p:cNvSpPr txBox="1"/>
          <p:nvPr/>
        </p:nvSpPr>
        <p:spPr>
          <a:xfrm>
            <a:off x="3582144" y="16773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Lago </a:t>
            </a:r>
            <a:r>
              <a:rPr lang="es-ES" sz="2800" dirty="0" err="1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M</a:t>
            </a:r>
            <a:r>
              <a:rPr lang="es-ES" sz="2800" dirty="0" err="1" smtClean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oraine</a:t>
            </a:r>
            <a:endParaRPr lang="es-ES" sz="2800" dirty="0">
              <a:solidFill>
                <a:schemeClr val="tx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27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/>
      </p:transition>
    </mc:Choice>
    <mc:Fallback xmlns="">
      <p:transition spd="slow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</p:spPr>
      </p:pic>
    </p:spTree>
    <p:extLst>
      <p:ext uri="{BB962C8B-B14F-4D97-AF65-F5344CB8AC3E}">
        <p14:creationId xmlns:p14="http://schemas.microsoft.com/office/powerpoint/2010/main" val="22208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/>
      </p:transition>
    </mc:Choice>
    <mc:Fallback xmlns="">
      <p:transition spd="slow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667075" cy="7245424"/>
          </a:xfrm>
        </p:spPr>
      </p:pic>
    </p:spTree>
    <p:extLst>
      <p:ext uri="{BB962C8B-B14F-4D97-AF65-F5344CB8AC3E}">
        <p14:creationId xmlns:p14="http://schemas.microsoft.com/office/powerpoint/2010/main" val="154499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/>
      </p:transition>
    </mc:Choice>
    <mc:Fallback xmlns="">
      <p:transition spd="slow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00732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/>
      </p:transition>
    </mc:Choice>
    <mc:Fallback xmlns="">
      <p:transition spd="slow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270365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/>
      </p:transition>
    </mc:Choice>
    <mc:Fallback xmlns="">
      <p:transition spd="slow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03363"/>
            <a:ext cx="9288073" cy="6961364"/>
          </a:xfrm>
        </p:spPr>
      </p:pic>
    </p:spTree>
    <p:extLst>
      <p:ext uri="{BB962C8B-B14F-4D97-AF65-F5344CB8AC3E}">
        <p14:creationId xmlns:p14="http://schemas.microsoft.com/office/powerpoint/2010/main" val="104376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/>
      </p:transition>
    </mc:Choice>
    <mc:Fallback xmlns="">
      <p:transition spd="slow" advTm="5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3707904" y="280257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Lago </a:t>
            </a:r>
            <a:r>
              <a:rPr lang="es-ES" sz="2800" dirty="0" err="1" smtClean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Louise</a:t>
            </a:r>
            <a:endParaRPr lang="es-ES" sz="2800" dirty="0">
              <a:solidFill>
                <a:schemeClr val="tx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30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16" y="0"/>
            <a:ext cx="9173716" cy="6875654"/>
          </a:xfrm>
        </p:spPr>
      </p:pic>
    </p:spTree>
    <p:extLst>
      <p:ext uri="{BB962C8B-B14F-4D97-AF65-F5344CB8AC3E}">
        <p14:creationId xmlns:p14="http://schemas.microsoft.com/office/powerpoint/2010/main" val="364710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285563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78910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" name="7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45" y="-1"/>
            <a:ext cx="9168646" cy="6871853"/>
          </a:xfrm>
        </p:spPr>
      </p:pic>
    </p:spTree>
    <p:extLst>
      <p:ext uri="{BB962C8B-B14F-4D97-AF65-F5344CB8AC3E}">
        <p14:creationId xmlns:p14="http://schemas.microsoft.com/office/powerpoint/2010/main" val="363101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632"/>
            <a:ext cx="9144001" cy="6853383"/>
          </a:xfrm>
        </p:spPr>
      </p:pic>
    </p:spTree>
    <p:extLst>
      <p:ext uri="{BB962C8B-B14F-4D97-AF65-F5344CB8AC3E}">
        <p14:creationId xmlns:p14="http://schemas.microsoft.com/office/powerpoint/2010/main" val="5777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8106554" cy="6075821"/>
          </a:xfrm>
        </p:spPr>
      </p:pic>
    </p:spTree>
    <p:extLst>
      <p:ext uri="{BB962C8B-B14F-4D97-AF65-F5344CB8AC3E}">
        <p14:creationId xmlns:p14="http://schemas.microsoft.com/office/powerpoint/2010/main" val="13288875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08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27584" y="261610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Lago </a:t>
            </a:r>
            <a:r>
              <a:rPr lang="es-ES" sz="2800" dirty="0" err="1" smtClean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Bow</a:t>
            </a:r>
            <a:endParaRPr lang="es-ES" sz="2800" dirty="0">
              <a:solidFill>
                <a:schemeClr val="tx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00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27594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47" y="-8608"/>
            <a:ext cx="9161647" cy="6866608"/>
          </a:xfrm>
        </p:spPr>
      </p:pic>
    </p:spTree>
    <p:extLst>
      <p:ext uri="{BB962C8B-B14F-4D97-AF65-F5344CB8AC3E}">
        <p14:creationId xmlns:p14="http://schemas.microsoft.com/office/powerpoint/2010/main" val="376317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34" y="-2638"/>
            <a:ext cx="9167834" cy="6871245"/>
          </a:xfrm>
        </p:spPr>
      </p:pic>
    </p:spTree>
    <p:extLst>
      <p:ext uri="{BB962C8B-B14F-4D97-AF65-F5344CB8AC3E}">
        <p14:creationId xmlns:p14="http://schemas.microsoft.com/office/powerpoint/2010/main" val="97802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022" y="-6390"/>
            <a:ext cx="9167022" cy="6870637"/>
          </a:xfrm>
        </p:spPr>
      </p:pic>
    </p:spTree>
    <p:extLst>
      <p:ext uri="{BB962C8B-B14F-4D97-AF65-F5344CB8AC3E}">
        <p14:creationId xmlns:p14="http://schemas.microsoft.com/office/powerpoint/2010/main" val="233685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588224" y="6057781"/>
            <a:ext cx="374441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>
                    <a:lumMod val="95000"/>
                  </a:schemeClr>
                </a:solidFill>
                <a:latin typeface="Algerian" panose="04020705040A02060702" pitchFamily="82" charset="0"/>
              </a:rPr>
              <a:t>Lago </a:t>
            </a:r>
            <a:r>
              <a:rPr lang="es-ES" sz="2800" dirty="0" err="1" smtClean="0">
                <a:solidFill>
                  <a:schemeClr val="bg1">
                    <a:lumMod val="95000"/>
                  </a:schemeClr>
                </a:solidFill>
                <a:latin typeface="Algerian" panose="04020705040A02060702" pitchFamily="82" charset="0"/>
              </a:rPr>
              <a:t>Peyto</a:t>
            </a:r>
            <a:endParaRPr lang="es-ES" sz="2800" dirty="0" smtClean="0">
              <a:solidFill>
                <a:schemeClr val="bg1">
                  <a:lumMod val="95000"/>
                </a:schemeClr>
              </a:solidFill>
              <a:latin typeface="Algerian" panose="04020705040A02060702" pitchFamily="82" charset="0"/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91995419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" name="7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00145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plus/>
      </p:transition>
    </mc:Choice>
    <mc:Fallback xmlns="">
      <p:transition spd="slow" advTm="4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2916" y="-675456"/>
            <a:ext cx="10145436" cy="7965504"/>
          </a:xfrm>
        </p:spPr>
      </p:pic>
    </p:spTree>
    <p:extLst>
      <p:ext uri="{BB962C8B-B14F-4D97-AF65-F5344CB8AC3E}">
        <p14:creationId xmlns:p14="http://schemas.microsoft.com/office/powerpoint/2010/main" val="920907634"/>
      </p:ext>
    </p:extLst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052736"/>
            <a:ext cx="9252520" cy="5184576"/>
          </a:xfrm>
        </p:spPr>
      </p:pic>
    </p:spTree>
    <p:extLst>
      <p:ext uri="{BB962C8B-B14F-4D97-AF65-F5344CB8AC3E}">
        <p14:creationId xmlns:p14="http://schemas.microsoft.com/office/powerpoint/2010/main" val="35248774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388424" cy="6429689"/>
          </a:xfrm>
        </p:spPr>
      </p:pic>
    </p:spTree>
    <p:extLst>
      <p:ext uri="{BB962C8B-B14F-4D97-AF65-F5344CB8AC3E}">
        <p14:creationId xmlns:p14="http://schemas.microsoft.com/office/powerpoint/2010/main" val="112672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6565" y="-387424"/>
            <a:ext cx="9660565" cy="72454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92809" y="555675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 smtClean="0">
                <a:solidFill>
                  <a:schemeClr val="bg1"/>
                </a:solidFill>
                <a:latin typeface="Algerian" panose="04020705040A02060702" pitchFamily="82" charset="0"/>
              </a:rPr>
              <a:t>Banff</a:t>
            </a:r>
            <a:endParaRPr lang="es-ES" sz="36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62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34957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4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6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9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461586" cy="6341916"/>
          </a:xfrm>
        </p:spPr>
      </p:pic>
    </p:spTree>
    <p:extLst>
      <p:ext uri="{BB962C8B-B14F-4D97-AF65-F5344CB8AC3E}">
        <p14:creationId xmlns:p14="http://schemas.microsoft.com/office/powerpoint/2010/main" val="36893351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380813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3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9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" name="8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8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1906"/>
            <a:ext cx="9179389" cy="6879906"/>
          </a:xfrm>
        </p:spPr>
      </p:pic>
    </p:spTree>
    <p:extLst>
      <p:ext uri="{BB962C8B-B14F-4D97-AF65-F5344CB8AC3E}">
        <p14:creationId xmlns:p14="http://schemas.microsoft.com/office/powerpoint/2010/main" val="416639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" y="0"/>
            <a:ext cx="9144000" cy="6858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" y="21382"/>
            <a:ext cx="9144000" cy="6858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" y="2332"/>
            <a:ext cx="9144000" cy="68580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2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split orient="vert"/>
      </p:transition>
    </mc:Choice>
    <mc:Fallback xmlns="">
      <p:transition spd="slow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3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042988" y="1700213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i="0"/>
              <a:t>Para ver más fotos de viajes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654175" y="3213100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i="0">
                <a:hlinkClick r:id="rId2"/>
              </a:rPr>
              <a:t>fotosbelenh.blogspot.com</a:t>
            </a:r>
            <a:endParaRPr lang="es-ES" altLang="es-ES" sz="3600" b="1" i="0"/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i="0">
              <a:solidFill>
                <a:schemeClr val="bg1"/>
              </a:solidFill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2735263" y="4626769"/>
            <a:ext cx="4357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ES" b="1" i="0" dirty="0">
                <a:latin typeface="Baskerville Old Face" pitchFamily="18" charset="0"/>
              </a:rPr>
              <a:t>Música:  </a:t>
            </a:r>
            <a:r>
              <a:rPr lang="es-ES" altLang="es-ES" b="1" i="0" dirty="0" err="1" smtClean="0">
                <a:latin typeface="Baskerville Old Face" pitchFamily="18" charset="0"/>
              </a:rPr>
              <a:t>Hallelujah</a:t>
            </a:r>
            <a:r>
              <a:rPr lang="es-ES" altLang="es-ES" b="1" i="0" dirty="0" smtClean="0">
                <a:latin typeface="Baskerville Old Face" pitchFamily="18" charset="0"/>
              </a:rPr>
              <a:t> – Leonard Cohen</a:t>
            </a:r>
            <a:endParaRPr lang="es-ES" altLang="es-ES" b="1" i="0" dirty="0">
              <a:latin typeface="Baskerville Old Face" pitchFamily="18" charset="0"/>
            </a:endParaRPr>
          </a:p>
          <a:p>
            <a:endParaRPr lang="es-ES" altLang="es-ES" i="0" dirty="0"/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5292725" y="5084763"/>
            <a:ext cx="33131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 altLang="es-ES" i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426995" y="5394325"/>
            <a:ext cx="13853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b="1" dirty="0" smtClean="0">
                <a:latin typeface="Baskerville Old Face" pitchFamily="18" charset="0"/>
              </a:rPr>
              <a:t>K.D. </a:t>
            </a:r>
            <a:r>
              <a:rPr lang="es-ES" altLang="es-ES" b="1" dirty="0" err="1" smtClean="0">
                <a:latin typeface="Baskerville Old Face" pitchFamily="18" charset="0"/>
              </a:rPr>
              <a:t>Lang</a:t>
            </a:r>
            <a:endParaRPr lang="es-ES" altLang="es-ES" i="0" dirty="0"/>
          </a:p>
        </p:txBody>
      </p:sp>
    </p:spTree>
    <p:extLst>
      <p:ext uri="{BB962C8B-B14F-4D97-AF65-F5344CB8AC3E}">
        <p14:creationId xmlns:p14="http://schemas.microsoft.com/office/powerpoint/2010/main" val="26539677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  <p:bldP spid="44037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50</Words>
  <Application>Microsoft Office PowerPoint</Application>
  <PresentationFormat>Presentación en pantalla (4:3)</PresentationFormat>
  <Paragraphs>17</Paragraphs>
  <Slides>41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Microsoft</cp:lastModifiedBy>
  <cp:revision>55</cp:revision>
  <dcterms:created xsi:type="dcterms:W3CDTF">2016-07-08T18:38:17Z</dcterms:created>
  <dcterms:modified xsi:type="dcterms:W3CDTF">2016-07-21T22:37:58Z</dcterms:modified>
</cp:coreProperties>
</file>