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404" r:id="rId3"/>
    <p:sldId id="403" r:id="rId4"/>
    <p:sldId id="328" r:id="rId5"/>
    <p:sldId id="329" r:id="rId6"/>
    <p:sldId id="331" r:id="rId7"/>
    <p:sldId id="332" r:id="rId8"/>
    <p:sldId id="401" r:id="rId9"/>
    <p:sldId id="334" r:id="rId10"/>
    <p:sldId id="336" r:id="rId11"/>
    <p:sldId id="337" r:id="rId12"/>
    <p:sldId id="338" r:id="rId13"/>
    <p:sldId id="340" r:id="rId14"/>
    <p:sldId id="341" r:id="rId15"/>
    <p:sldId id="351" r:id="rId16"/>
    <p:sldId id="346" r:id="rId17"/>
    <p:sldId id="348" r:id="rId18"/>
    <p:sldId id="344" r:id="rId19"/>
    <p:sldId id="349" r:id="rId20"/>
    <p:sldId id="357" r:id="rId21"/>
    <p:sldId id="360" r:id="rId22"/>
    <p:sldId id="353" r:id="rId23"/>
    <p:sldId id="355" r:id="rId24"/>
    <p:sldId id="366" r:id="rId25"/>
    <p:sldId id="359" r:id="rId26"/>
    <p:sldId id="362" r:id="rId27"/>
    <p:sldId id="354" r:id="rId28"/>
    <p:sldId id="365" r:id="rId29"/>
    <p:sldId id="364" r:id="rId30"/>
    <p:sldId id="358" r:id="rId31"/>
    <p:sldId id="363" r:id="rId32"/>
    <p:sldId id="368" r:id="rId33"/>
    <p:sldId id="369" r:id="rId34"/>
    <p:sldId id="370" r:id="rId35"/>
    <p:sldId id="372" r:id="rId36"/>
    <p:sldId id="373" r:id="rId37"/>
    <p:sldId id="374" r:id="rId38"/>
    <p:sldId id="375" r:id="rId39"/>
    <p:sldId id="377" r:id="rId40"/>
    <p:sldId id="378" r:id="rId41"/>
    <p:sldId id="342" r:id="rId42"/>
    <p:sldId id="379" r:id="rId43"/>
    <p:sldId id="382" r:id="rId44"/>
    <p:sldId id="380" r:id="rId45"/>
    <p:sldId id="383" r:id="rId46"/>
    <p:sldId id="384" r:id="rId47"/>
    <p:sldId id="385" r:id="rId48"/>
    <p:sldId id="386" r:id="rId49"/>
    <p:sldId id="387" r:id="rId50"/>
    <p:sldId id="388" r:id="rId51"/>
    <p:sldId id="389" r:id="rId52"/>
    <p:sldId id="390" r:id="rId53"/>
    <p:sldId id="391" r:id="rId54"/>
    <p:sldId id="392" r:id="rId55"/>
    <p:sldId id="393" r:id="rId56"/>
    <p:sldId id="394" r:id="rId57"/>
    <p:sldId id="402" r:id="rId58"/>
    <p:sldId id="395" r:id="rId59"/>
    <p:sldId id="405" r:id="rId60"/>
    <p:sldId id="406" r:id="rId61"/>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bqQUl+PvKc5Kcq5Jfp9ROQ==" hashData="XHhLmeC2BtLY8o6JO+fR7P3Mgi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A277"/>
    <a:srgbClr val="CC7C40"/>
    <a:srgbClr val="009900"/>
    <a:srgbClr val="33CC33"/>
    <a:srgbClr val="00FF00"/>
    <a:srgbClr val="EB67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79" autoAdjust="0"/>
    <p:restoredTop sz="94660"/>
  </p:normalViewPr>
  <p:slideViewPr>
    <p:cSldViewPr>
      <p:cViewPr>
        <p:scale>
          <a:sx n="60" d="100"/>
          <a:sy n="60" d="100"/>
        </p:scale>
        <p:origin x="514" y="33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627E4C4A-FCB2-4961-A936-11B8C0993D05}" type="datetimeFigureOut">
              <a:rPr lang="es-ES"/>
              <a:pPr/>
              <a:t>26/02/2026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7B77A61B-F030-41B2-B5FB-FFA5488B64C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782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a:lstStyle/>
          <a:p>
            <a:fld id="{0BE50152-3B28-4E8D-A9E1-97CA8DEB2DC9}" type="slidenum">
              <a:rPr lang="es-ES"/>
              <a:pPr/>
              <a:t>30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88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8852" name="3 Marcador de número de diapositiva"/>
          <p:cNvSpPr>
            <a:spLocks noGrp="1"/>
          </p:cNvSpPr>
          <p:nvPr>
            <p:ph type="sldNum" sz="quarter" idx="5"/>
          </p:nvPr>
        </p:nvSpPr>
        <p:spPr bwMode="auto">
          <a:noFill/>
          <a:ln>
            <a:miter lim="800000"/>
            <a:headEnd/>
            <a:tailEnd/>
          </a:ln>
        </p:spPr>
        <p:txBody>
          <a:bodyPr/>
          <a:lstStyle/>
          <a:p>
            <a:fld id="{888825A1-875D-49D4-9196-9FCAF2FF42A5}" type="slidenum">
              <a:rPr lang="es-ES"/>
              <a:pPr/>
              <a:t>51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523B6AC5-45B5-478F-8778-9A7E9C1FDEDE}" type="slidenum">
              <a:rPr lang="es-ES"/>
              <a:pPr/>
              <a:t>52</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43370910-8452-4708-B472-5075FA580A7A}" type="slidenum">
              <a:rPr lang="es-ES"/>
              <a:pPr/>
              <a:t>57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7716A37-709E-4B5E-ACC0-6F8089974AD8}" type="datetimeFigureOut">
              <a:rPr lang="es-ES"/>
              <a:pPr/>
              <a:t>26/02/2026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FCC6277-DECD-41F1-B7E1-27BA7521FB73}"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12C201C-319C-4395-B887-55873AE88EEC}" type="datetimeFigureOut">
              <a:rPr lang="es-ES"/>
              <a:pPr/>
              <a:t>26/02/2026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9716FCA-3A2E-4EE1-AF9B-0EA5793ADF98}"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6BE63DC-8461-4BCB-A67A-1D41CAC53E7F}" type="datetimeFigureOut">
              <a:rPr lang="es-ES"/>
              <a:pPr/>
              <a:t>26/02/2026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A48E068-70F8-4937-A4E5-78C4A9DB7D57}"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8B27243-6626-4A9F-B20C-7F46F02CC507}" type="datetimeFigureOut">
              <a:rPr lang="es-ES"/>
              <a:pPr/>
              <a:t>26/02/2026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7868481-43EE-4591-B2C0-41EB51041845}"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1801ED0-3307-4C76-AF26-421CB9508B6E}" type="datetimeFigureOut">
              <a:rPr lang="es-ES"/>
              <a:pPr/>
              <a:t>26/02/2026</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0D3DF28-DF72-4D91-AA5F-BA7EFC470F77}"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0BA5835-4718-42BE-B79F-6B601F3562A9}" type="datetimeFigureOut">
              <a:rPr lang="es-ES"/>
              <a:pPr/>
              <a:t>26/02/2026</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C460904-7679-4A4F-BC51-A6A708111539}"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26CF54C-5A8F-4F8F-8D1C-88F6213B9BD6}" type="datetimeFigureOut">
              <a:rPr lang="es-ES"/>
              <a:pPr/>
              <a:t>26/02/2026</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8C14B557-2FBE-408E-9339-E79750F0BB18}"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DEFB4AD-760D-47AB-BCE2-0F0BE690CA98}" type="datetimeFigureOut">
              <a:rPr lang="es-ES"/>
              <a:pPr/>
              <a:t>26/02/2026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BC2FD8A-A968-4AE9-A1DC-9529B4B1D8CA}"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A0A2FC1-A11B-4181-B613-8D953D96823E}" type="datetimeFigureOut">
              <a:rPr lang="es-ES"/>
              <a:pPr/>
              <a:t>26/02/2026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12B2B36-A2F1-4E2C-99C1-9D60A887C2F7}"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2A44C70-4A79-4E1D-B790-496E2CEE3EBC}" type="datetimeFigureOut">
              <a:rPr lang="es-ES"/>
              <a:pPr/>
              <a:t>26/02/2026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08769D8-1046-4D2D-90E0-FA80B3794BE0}"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364F92-2ED2-4EFE-9866-F02840684E2E}" type="datetimeFigureOut">
              <a:rPr lang="es-ES"/>
              <a:pPr/>
              <a:t>26/02/2026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CB8400D-ACC1-40AC-B3C1-47F48BFF3D2D}"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130051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4AE01FA5-1226-4263-AC09-E6043D756727}" type="datetimeFigureOut">
              <a:rPr lang="es-ES"/>
              <a:pPr/>
              <a:t>26/02/2026</a:t>
            </a:fld>
            <a:endParaRPr lang="es-ES"/>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581C75FC-9DD4-4C92-8E0F-5423977EC0DB}"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85859505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5.jpeg"/><Relationship Id="rId7" Type="http://schemas.openxmlformats.org/officeDocument/2006/relationships/image" Target="../media/image38.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hyperlink" Target="http://vicentejesusmota.blogspot.com.es/" TargetMode="External"/><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3"/>
          <p:cNvSpPr>
            <a:spLocks noChangeArrowheads="1" noChangeShapeType="1" noTextEdit="1"/>
          </p:cNvSpPr>
          <p:nvPr/>
        </p:nvSpPr>
        <p:spPr bwMode="auto">
          <a:xfrm>
            <a:off x="971600" y="0"/>
            <a:ext cx="7200900" cy="1008063"/>
          </a:xfrm>
          <a:prstGeom prst="rect">
            <a:avLst/>
          </a:prstGeom>
        </p:spPr>
        <p:txBody>
          <a:bodyPr wrap="none" fromWordArt="1">
            <a:prstTxWarp prst="textTriangle">
              <a:avLst>
                <a:gd name="adj" fmla="val 31102"/>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Campos Elíseos de París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8612" name="WordArt 4"/>
          <p:cNvSpPr>
            <a:spLocks noChangeArrowheads="1" noChangeShapeType="1" noTextEdit="1"/>
          </p:cNvSpPr>
          <p:nvPr/>
        </p:nvSpPr>
        <p:spPr bwMode="auto">
          <a:xfrm>
            <a:off x="1043608" y="1273324"/>
            <a:ext cx="6913562" cy="938213"/>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68613" name="WordArt 5"/>
          <p:cNvSpPr>
            <a:spLocks noChangeArrowheads="1" noChangeShapeType="1" noTextEdit="1"/>
          </p:cNvSpPr>
          <p:nvPr/>
        </p:nvSpPr>
        <p:spPr bwMode="auto">
          <a:xfrm>
            <a:off x="971600" y="2569468"/>
            <a:ext cx="7343775" cy="600075"/>
          </a:xfrm>
          <a:prstGeom prst="rect">
            <a:avLst/>
          </a:prstGeom>
        </p:spPr>
        <p:txBody>
          <a:bodyPr wrap="none" fromWordArt="1">
            <a:prstTxWarp prst="textFadeUp">
              <a:avLst>
                <a:gd name="adj" fmla="val 6310"/>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Creado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Diseñado por</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68614" name="WordArt 6"/>
          <p:cNvSpPr>
            <a:spLocks noChangeArrowheads="1" noChangeShapeType="1" noTextEdit="1"/>
          </p:cNvSpPr>
          <p:nvPr/>
        </p:nvSpPr>
        <p:spPr bwMode="auto">
          <a:xfrm>
            <a:off x="1547664" y="3577580"/>
            <a:ext cx="5688632" cy="74567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V I C E N 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endParaRPr>
          </a:p>
        </p:txBody>
      </p:sp>
      <p:sp>
        <p:nvSpPr>
          <p:cNvPr id="68616" name="WordArt 8"/>
          <p:cNvSpPr>
            <a:spLocks noChangeArrowheads="1" noChangeShapeType="1" noTextEdit="1"/>
          </p:cNvSpPr>
          <p:nvPr/>
        </p:nvSpPr>
        <p:spPr bwMode="auto">
          <a:xfrm>
            <a:off x="2483768" y="4585692"/>
            <a:ext cx="4032448" cy="649313"/>
          </a:xfrm>
          <a:prstGeom prst="rect">
            <a:avLst/>
          </a:prstGeom>
        </p:spPr>
        <p:txBody>
          <a:bodyPr wrap="none" fromWordArt="1">
            <a:prstTxWarp prst="textPlain">
              <a:avLst>
                <a:gd name="adj" fmla="val 50000"/>
              </a:avLst>
            </a:prstTxWarp>
            <a:scene3d>
              <a:camera prst="perspectiveAbove"/>
              <a:lightRig rig="threePt" dir="t"/>
            </a:scene3d>
            <a:sp3d extrusionH="57150">
              <a:bevelT w="38100" h="38100" prst="angle"/>
            </a:sp3d>
          </a:bodyPr>
          <a:lstStyle/>
          <a:p>
            <a:pPr algn="ctr">
              <a:defRPr/>
            </a:pPr>
            <a:r>
              <a:rPr lang="es-ES" sz="2800" kern="10" dirty="0">
                <a:ln w="9525">
                  <a:noFill/>
                  <a:round/>
                  <a:headEnd/>
                  <a:tailEnd/>
                </a:ln>
                <a:solidFill>
                  <a:srgbClr val="FF0000"/>
                </a:solidFill>
                <a:effectLst>
                  <a:prstShdw prst="shdw17" dist="17961" dir="2700000">
                    <a:srgbClr val="990000"/>
                  </a:prstShdw>
                </a:effectLst>
                <a:latin typeface="Arial Black"/>
              </a:rPr>
              <a:t> </a:t>
            </a:r>
            <a:r>
              <a:rPr lang="es-ES" sz="2800" kern="10" dirty="0">
                <a:ln w="9525">
                  <a:noFill/>
                  <a:round/>
                  <a:headEnd/>
                  <a:tailEnd/>
                </a:ln>
                <a:effectLst>
                  <a:prstShdw prst="shdw17" dist="17961" dir="2700000">
                    <a:srgbClr val="990000"/>
                  </a:prstShdw>
                  <a:reflection blurRad="6350" stA="60000" endA="900" endPos="58000" dir="5400000" sy="-100000" algn="bl" rotWithShape="0"/>
                </a:effectLst>
                <a:latin typeface="Lucida Bright" pitchFamily="18" charset="0"/>
              </a:rPr>
              <a:t>Automático</a:t>
            </a:r>
            <a:r>
              <a:rPr lang="es-ES" sz="2800" kern="10" dirty="0">
                <a:ln w="9525">
                  <a:noFill/>
                  <a:round/>
                  <a:headEnd/>
                  <a:tailEnd/>
                </a:ln>
                <a:solidFill>
                  <a:srgbClr val="FF0000"/>
                </a:solidFill>
                <a:effectLst>
                  <a:prstShdw prst="shdw17" dist="17961" dir="2700000">
                    <a:srgbClr val="990000"/>
                  </a:prstShdw>
                </a:effectLst>
                <a:latin typeface="Arial Black"/>
              </a:rPr>
              <a:t> </a:t>
            </a:r>
          </a:p>
        </p:txBody>
      </p:sp>
    </p:spTree>
  </p:cSld>
  <p:clrMapOvr>
    <a:masterClrMapping/>
  </p:clrMapOvr>
  <mc:AlternateContent xmlns:mc="http://schemas.openxmlformats.org/markup-compatibility/2006">
    <mc:Choice xmlns:p14="http://schemas.microsoft.com/office/powerpoint/2010/main" Requires="p14">
      <p:transition spd="slow" p14:dur="2250" advTm="12000">
        <p:split orient="vert"/>
      </p:transition>
    </mc:Choice>
    <mc:Fallback>
      <p:transition spd="slow" advTm="1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2000" fill="hold"/>
                                        <p:tgtEl>
                                          <p:spTgt spid="68611"/>
                                        </p:tgtEl>
                                        <p:attrNameLst>
                                          <p:attrName>ppt_w</p:attrName>
                                        </p:attrNameLst>
                                      </p:cBhvr>
                                      <p:tavLst>
                                        <p:tav tm="0">
                                          <p:val>
                                            <p:strVal val="4*#ppt_w"/>
                                          </p:val>
                                        </p:tav>
                                        <p:tav tm="100000">
                                          <p:val>
                                            <p:strVal val="#ppt_w"/>
                                          </p:val>
                                        </p:tav>
                                      </p:tavLst>
                                    </p:anim>
                                    <p:anim calcmode="lin" valueType="num">
                                      <p:cBhvr>
                                        <p:cTn id="8" dur="2000" fill="hold"/>
                                        <p:tgtEl>
                                          <p:spTgt spid="6861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2000" fill="hold"/>
                                        <p:tgtEl>
                                          <p:spTgt spid="68612"/>
                                        </p:tgtEl>
                                        <p:attrNameLst>
                                          <p:attrName>ppt_w</p:attrName>
                                        </p:attrNameLst>
                                      </p:cBhvr>
                                      <p:tavLst>
                                        <p:tav tm="0">
                                          <p:val>
                                            <p:strVal val="#ppt_w*0.70"/>
                                          </p:val>
                                        </p:tav>
                                        <p:tav tm="100000">
                                          <p:val>
                                            <p:strVal val="#ppt_w"/>
                                          </p:val>
                                        </p:tav>
                                      </p:tavLst>
                                    </p:anim>
                                    <p:anim calcmode="lin" valueType="num">
                                      <p:cBhvr>
                                        <p:cTn id="13" dur="2000" fill="hold"/>
                                        <p:tgtEl>
                                          <p:spTgt spid="68612"/>
                                        </p:tgtEl>
                                        <p:attrNameLst>
                                          <p:attrName>ppt_h</p:attrName>
                                        </p:attrNameLst>
                                      </p:cBhvr>
                                      <p:tavLst>
                                        <p:tav tm="0">
                                          <p:val>
                                            <p:strVal val="#ppt_h"/>
                                          </p:val>
                                        </p:tav>
                                        <p:tav tm="100000">
                                          <p:val>
                                            <p:strVal val="#ppt_h"/>
                                          </p:val>
                                        </p:tav>
                                      </p:tavLst>
                                    </p:anim>
                                    <p:animEffect transition="in" filter="fade">
                                      <p:cBhvr>
                                        <p:cTn id="14" dur="2000"/>
                                        <p:tgtEl>
                                          <p:spTgt spid="68612"/>
                                        </p:tgtEl>
                                      </p:cBhvr>
                                    </p:animEffect>
                                  </p:childTnLst>
                                </p:cTn>
                              </p:par>
                            </p:childTnLst>
                          </p:cTn>
                        </p:par>
                        <p:par>
                          <p:cTn id="15" fill="hold" nodeType="afterGroup">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2000"/>
                                        <p:tgtEl>
                                          <p:spTgt spid="68613"/>
                                        </p:tgtEl>
                                      </p:cBhvr>
                                    </p:animEffect>
                                    <p:anim calcmode="lin" valueType="num">
                                      <p:cBhvr>
                                        <p:cTn id="19" dur="2000" fill="hold"/>
                                        <p:tgtEl>
                                          <p:spTgt spid="68613"/>
                                        </p:tgtEl>
                                        <p:attrNameLst>
                                          <p:attrName>ppt_x</p:attrName>
                                        </p:attrNameLst>
                                      </p:cBhvr>
                                      <p:tavLst>
                                        <p:tav tm="0">
                                          <p:val>
                                            <p:strVal val="#ppt_x"/>
                                          </p:val>
                                        </p:tav>
                                        <p:tav tm="100000">
                                          <p:val>
                                            <p:strVal val="#ppt_x"/>
                                          </p:val>
                                        </p:tav>
                                      </p:tavLst>
                                    </p:anim>
                                    <p:anim calcmode="lin" valueType="num">
                                      <p:cBhvr>
                                        <p:cTn id="20" dur="2000" fill="hold"/>
                                        <p:tgtEl>
                                          <p:spTgt spid="6861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26" presetClass="entr" presetSubtype="0" fill="hold" grpId="0" nodeType="afterEffect">
                                  <p:stCondLst>
                                    <p:cond delay="500"/>
                                  </p:stCondLst>
                                  <p:childTnLst>
                                    <p:set>
                                      <p:cBhvr>
                                        <p:cTn id="23" dur="1" fill="hold">
                                          <p:stCondLst>
                                            <p:cond delay="0"/>
                                          </p:stCondLst>
                                        </p:cTn>
                                        <p:tgtEl>
                                          <p:spTgt spid="68614"/>
                                        </p:tgtEl>
                                        <p:attrNameLst>
                                          <p:attrName>style.visibility</p:attrName>
                                        </p:attrNameLst>
                                      </p:cBhvr>
                                      <p:to>
                                        <p:strVal val="visible"/>
                                      </p:to>
                                    </p:set>
                                    <p:animEffect transition="in" filter="wipe(down)">
                                      <p:cBhvr>
                                        <p:cTn id="24" dur="580">
                                          <p:stCondLst>
                                            <p:cond delay="0"/>
                                          </p:stCondLst>
                                        </p:cTn>
                                        <p:tgtEl>
                                          <p:spTgt spid="68614"/>
                                        </p:tgtEl>
                                      </p:cBhvr>
                                    </p:animEffect>
                                    <p:anim calcmode="lin" valueType="num">
                                      <p:cBhvr>
                                        <p:cTn id="25" dur="1822" tmFilter="0,0; 0.14,0.36; 0.43,0.73; 0.71,0.91; 1.0,1.0">
                                          <p:stCondLst>
                                            <p:cond delay="0"/>
                                          </p:stCondLst>
                                        </p:cTn>
                                        <p:tgtEl>
                                          <p:spTgt spid="6861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6861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6861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6861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68614"/>
                                        </p:tgtEl>
                                        <p:attrNameLst>
                                          <p:attrName>ppt_y</p:attrName>
                                        </p:attrNameLst>
                                      </p:cBhvr>
                                      <p:tavLst>
                                        <p:tav tm="0" fmla="#ppt_y-sin(pi*$)/81">
                                          <p:val>
                                            <p:fltVal val="0"/>
                                          </p:val>
                                        </p:tav>
                                        <p:tav tm="100000">
                                          <p:val>
                                            <p:fltVal val="1"/>
                                          </p:val>
                                        </p:tav>
                                      </p:tavLst>
                                    </p:anim>
                                    <p:animScale>
                                      <p:cBhvr>
                                        <p:cTn id="30" dur="26">
                                          <p:stCondLst>
                                            <p:cond delay="650"/>
                                          </p:stCondLst>
                                        </p:cTn>
                                        <p:tgtEl>
                                          <p:spTgt spid="68614"/>
                                        </p:tgtEl>
                                      </p:cBhvr>
                                      <p:to x="100000" y="60000"/>
                                    </p:animScale>
                                    <p:animScale>
                                      <p:cBhvr>
                                        <p:cTn id="31" dur="166" decel="50000">
                                          <p:stCondLst>
                                            <p:cond delay="676"/>
                                          </p:stCondLst>
                                        </p:cTn>
                                        <p:tgtEl>
                                          <p:spTgt spid="68614"/>
                                        </p:tgtEl>
                                      </p:cBhvr>
                                      <p:to x="100000" y="100000"/>
                                    </p:animScale>
                                    <p:animScale>
                                      <p:cBhvr>
                                        <p:cTn id="32" dur="26">
                                          <p:stCondLst>
                                            <p:cond delay="1312"/>
                                          </p:stCondLst>
                                        </p:cTn>
                                        <p:tgtEl>
                                          <p:spTgt spid="68614"/>
                                        </p:tgtEl>
                                      </p:cBhvr>
                                      <p:to x="100000" y="80000"/>
                                    </p:animScale>
                                    <p:animScale>
                                      <p:cBhvr>
                                        <p:cTn id="33" dur="166" decel="50000">
                                          <p:stCondLst>
                                            <p:cond delay="1338"/>
                                          </p:stCondLst>
                                        </p:cTn>
                                        <p:tgtEl>
                                          <p:spTgt spid="68614"/>
                                        </p:tgtEl>
                                      </p:cBhvr>
                                      <p:to x="100000" y="100000"/>
                                    </p:animScale>
                                    <p:animScale>
                                      <p:cBhvr>
                                        <p:cTn id="34" dur="26">
                                          <p:stCondLst>
                                            <p:cond delay="1642"/>
                                          </p:stCondLst>
                                        </p:cTn>
                                        <p:tgtEl>
                                          <p:spTgt spid="68614"/>
                                        </p:tgtEl>
                                      </p:cBhvr>
                                      <p:to x="100000" y="90000"/>
                                    </p:animScale>
                                    <p:animScale>
                                      <p:cBhvr>
                                        <p:cTn id="35" dur="166" decel="50000">
                                          <p:stCondLst>
                                            <p:cond delay="1668"/>
                                          </p:stCondLst>
                                        </p:cTn>
                                        <p:tgtEl>
                                          <p:spTgt spid="68614"/>
                                        </p:tgtEl>
                                      </p:cBhvr>
                                      <p:to x="100000" y="100000"/>
                                    </p:animScale>
                                    <p:animScale>
                                      <p:cBhvr>
                                        <p:cTn id="36" dur="26">
                                          <p:stCondLst>
                                            <p:cond delay="1808"/>
                                          </p:stCondLst>
                                        </p:cTn>
                                        <p:tgtEl>
                                          <p:spTgt spid="68614"/>
                                        </p:tgtEl>
                                      </p:cBhvr>
                                      <p:to x="100000" y="95000"/>
                                    </p:animScale>
                                    <p:animScale>
                                      <p:cBhvr>
                                        <p:cTn id="37" dur="166" decel="50000">
                                          <p:stCondLst>
                                            <p:cond delay="1834"/>
                                          </p:stCondLst>
                                        </p:cTn>
                                        <p:tgtEl>
                                          <p:spTgt spid="68614"/>
                                        </p:tgtEl>
                                      </p:cBhvr>
                                      <p:to x="100000" y="100000"/>
                                    </p:animScale>
                                  </p:childTnLst>
                                </p:cTn>
                              </p:par>
                            </p:childTnLst>
                          </p:cTn>
                        </p:par>
                        <p:par>
                          <p:cTn id="38" fill="hold" nodeType="afterGroup">
                            <p:stCondLst>
                              <p:cond delay="9500"/>
                            </p:stCondLst>
                            <p:childTnLst>
                              <p:par>
                                <p:cTn id="39" presetID="23" presetClass="entr" presetSubtype="16" repeatCount="3000" fill="hold" nodeType="afterEffect">
                                  <p:stCondLst>
                                    <p:cond delay="500"/>
                                  </p:stCondLst>
                                  <p:childTnLst>
                                    <p:set>
                                      <p:cBhvr>
                                        <p:cTn id="40" dur="1" fill="hold">
                                          <p:stCondLst>
                                            <p:cond delay="0"/>
                                          </p:stCondLst>
                                        </p:cTn>
                                        <p:tgtEl>
                                          <p:spTgt spid="68616"/>
                                        </p:tgtEl>
                                        <p:attrNameLst>
                                          <p:attrName>style.visibility</p:attrName>
                                        </p:attrNameLst>
                                      </p:cBhvr>
                                      <p:to>
                                        <p:strVal val="visible"/>
                                      </p:to>
                                    </p:set>
                                    <p:anim calcmode="lin" valueType="num">
                                      <p:cBhvr>
                                        <p:cTn id="41" dur="1000" fill="hold"/>
                                        <p:tgtEl>
                                          <p:spTgt spid="68616"/>
                                        </p:tgtEl>
                                        <p:attrNameLst>
                                          <p:attrName>ppt_w</p:attrName>
                                        </p:attrNameLst>
                                      </p:cBhvr>
                                      <p:tavLst>
                                        <p:tav tm="0">
                                          <p:val>
                                            <p:fltVal val="0"/>
                                          </p:val>
                                        </p:tav>
                                        <p:tav tm="100000">
                                          <p:val>
                                            <p:strVal val="#ppt_w"/>
                                          </p:val>
                                        </p:tav>
                                      </p:tavLst>
                                    </p:anim>
                                    <p:anim calcmode="lin" valueType="num">
                                      <p:cBhvr>
                                        <p:cTn id="42" dur="1000" fill="hold"/>
                                        <p:tgtEl>
                                          <p:spTgt spid="686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nimBg="1"/>
      <p:bldP spid="68612" grpId="0" animBg="1"/>
      <p:bldP spid="68613" grpId="0" animBg="1"/>
      <p:bldP spid="686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1 Campos Eliseos y Arco de Triunfo.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15616" y="0"/>
            <a:ext cx="6801862" cy="923330"/>
          </a:xfrm>
          <a:prstGeom prst="rect">
            <a:avLst/>
          </a:prstGeom>
          <a:noFill/>
        </p:spPr>
        <p:txBody>
          <a:bodyPr wrap="none" lIns="91440" tIns="45720" rIns="91440" bIns="45720">
            <a:prstTxWarp prst="textTriangle">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Campos elíseos </a:t>
            </a:r>
            <a:endParaRPr lang="es-ES" sz="54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3" name="2 CuadroTexto"/>
          <p:cNvSpPr txBox="1"/>
          <p:nvPr/>
        </p:nvSpPr>
        <p:spPr>
          <a:xfrm>
            <a:off x="395536" y="1201316"/>
            <a:ext cx="835292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Avenida de los Campos Elíseos 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Champs-Élysées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la Avenida más importante de París. Los Campos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Eliseos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están localizados en el centro de París, uniendo la Plaza de la Concordia con el Arco del Triunfo. Es un paseo muy popular con mucho movimiento de locales y visitantes, imprescindible de París. Su construcción comienza en 1640 con una hilera de arboles en continuidad del Palacio de las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Tullerías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el imperdible Museo del Louvre.</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865612"/>
            <a:ext cx="8424936"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parte alta de la avenida, cerca del Arco del Triunfo, se caracteriza por la aglomeración de comercios, tiendas, restaurantes, cines y grandes almacenes. En el otro lado, en los alrededores de Plaza de la Concordia, hay varios jardines y edificios públicos, entre los que se incluye la Universidad de París.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8000">
        <p:split orient="vert"/>
      </p:transition>
    </mc:Choice>
    <mc:Fallback>
      <p:transition spd="slow" advTm="6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94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ea7ca13cfc46fafaa308c7ca083afa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ombinar"/>
          <p:cNvSpPr/>
          <p:nvPr/>
        </p:nvSpPr>
        <p:spPr>
          <a:xfrm rot="16200000">
            <a:off x="-571500" y="511527"/>
            <a:ext cx="5715000" cy="4572000"/>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mbinar"/>
          <p:cNvSpPr/>
          <p:nvPr/>
        </p:nvSpPr>
        <p:spPr>
          <a:xfrm rot="5400000">
            <a:off x="4000499" y="571502"/>
            <a:ext cx="5715003" cy="4572000"/>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ombinar"/>
          <p:cNvSpPr/>
          <p:nvPr/>
        </p:nvSpPr>
        <p:spPr>
          <a:xfrm rot="16200000">
            <a:off x="-964406" y="904433"/>
            <a:ext cx="5715000" cy="3786188"/>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mbinar"/>
          <p:cNvSpPr/>
          <p:nvPr/>
        </p:nvSpPr>
        <p:spPr>
          <a:xfrm rot="5400000">
            <a:off x="4357686" y="928689"/>
            <a:ext cx="5715003" cy="3857625"/>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mbinar"/>
          <p:cNvSpPr/>
          <p:nvPr/>
        </p:nvSpPr>
        <p:spPr>
          <a:xfrm rot="16200000">
            <a:off x="-1357310" y="1297339"/>
            <a:ext cx="5715000" cy="3000375"/>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mbinar"/>
          <p:cNvSpPr/>
          <p:nvPr/>
        </p:nvSpPr>
        <p:spPr>
          <a:xfrm rot="5400000">
            <a:off x="4750593" y="1321596"/>
            <a:ext cx="5715003" cy="3071812"/>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mbinar"/>
          <p:cNvSpPr/>
          <p:nvPr/>
        </p:nvSpPr>
        <p:spPr>
          <a:xfrm rot="16200000">
            <a:off x="-1714500" y="1654528"/>
            <a:ext cx="5715000" cy="2286000"/>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ombinar"/>
          <p:cNvSpPr/>
          <p:nvPr/>
        </p:nvSpPr>
        <p:spPr>
          <a:xfrm rot="5400000">
            <a:off x="5072062" y="1643065"/>
            <a:ext cx="5715001" cy="2428875"/>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ombinar"/>
          <p:cNvSpPr/>
          <p:nvPr/>
        </p:nvSpPr>
        <p:spPr>
          <a:xfrm rot="16200000">
            <a:off x="-2071687" y="2011715"/>
            <a:ext cx="5715004" cy="1571625"/>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ombinar"/>
          <p:cNvSpPr/>
          <p:nvPr/>
        </p:nvSpPr>
        <p:spPr>
          <a:xfrm rot="5400000">
            <a:off x="5393531" y="1964534"/>
            <a:ext cx="5715001" cy="1785937"/>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ombinar"/>
          <p:cNvSpPr/>
          <p:nvPr/>
        </p:nvSpPr>
        <p:spPr>
          <a:xfrm rot="16200000">
            <a:off x="-2393157" y="2333185"/>
            <a:ext cx="5715002" cy="928688"/>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ombinar"/>
          <p:cNvSpPr/>
          <p:nvPr/>
        </p:nvSpPr>
        <p:spPr>
          <a:xfrm rot="5400000">
            <a:off x="5714999" y="2286002"/>
            <a:ext cx="5715003" cy="1143000"/>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Combinar"/>
          <p:cNvSpPr/>
          <p:nvPr/>
        </p:nvSpPr>
        <p:spPr>
          <a:xfrm rot="16200000">
            <a:off x="-2607467" y="2607469"/>
            <a:ext cx="5715003" cy="500063"/>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Combinar"/>
          <p:cNvSpPr/>
          <p:nvPr/>
        </p:nvSpPr>
        <p:spPr>
          <a:xfrm rot="5400000">
            <a:off x="6000750" y="2571752"/>
            <a:ext cx="5715002" cy="571500"/>
          </a:xfrm>
          <a:prstGeom prst="flowChartMerge">
            <a:avLst/>
          </a:prstGeom>
          <a:solidFill>
            <a:schemeClr val="tx1">
              <a:lumMod val="75000"/>
              <a:alpha val="60000"/>
            </a:schemeClr>
          </a:solidFill>
          <a:ln w="19050">
            <a:solidFill>
              <a:schemeClr val="bg2">
                <a:lumMod val="20000"/>
                <a:lumOff val="8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1" name="20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principios del siglo diecisiete en el barrio no había más que pantanos y prados lejos de ser la ciudad que es hoy… Hasta que Marie de </a:t>
            </a:r>
            <a:r>
              <a:rPr lang="es-ES" i="1" dirty="0" err="1" smtClean="0">
                <a:effectLst>
                  <a:glow rad="101600">
                    <a:srgbClr val="C00000">
                      <a:alpha val="60000"/>
                    </a:srgbClr>
                  </a:glow>
                  <a:outerShdw blurRad="38100" dist="38100" dir="2700000" algn="tl">
                    <a:srgbClr val="000000">
                      <a:alpha val="43137"/>
                    </a:srgbClr>
                  </a:outerShdw>
                </a:effectLst>
              </a:rPr>
              <a:t>Medicis</a:t>
            </a:r>
            <a:r>
              <a:rPr lang="es-ES" i="1" dirty="0" smtClean="0">
                <a:effectLst>
                  <a:glow rad="101600">
                    <a:srgbClr val="C00000">
                      <a:alpha val="60000"/>
                    </a:srgbClr>
                  </a:glow>
                  <a:outerShdw blurRad="38100" dist="38100" dir="2700000" algn="tl">
                    <a:srgbClr val="000000">
                      <a:alpha val="43137"/>
                    </a:srgbClr>
                  </a:outerShdw>
                </a:effectLst>
              </a:rPr>
              <a:t> (reina de Francia) decide construir una avenida a lo largo del rio Sena. Se instalan arboles de manera ordenada y es así como la primera calle de Campos Elíseos nace.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split/>
        <p:sndAc>
          <p:stSnd loop="1">
            <p:snd r:embed="rId2" name="Variadas.wav"/>
          </p:stSnd>
        </p:sndAc>
      </p:transition>
    </mc:Choice>
    <mc:Fallback>
      <p:transition spd="slow" advTm="36000">
        <p:spli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ppt_x</p:attrName>
                                        </p:attrNameLst>
                                      </p:cBhvr>
                                      <p:tavLst>
                                        <p:tav tm="0">
                                          <p:val>
                                            <p:strVal val="#ppt_x-#ppt_w/2"/>
                                          </p:val>
                                        </p:tav>
                                        <p:tav tm="100000">
                                          <p:val>
                                            <p:strVal val="#ppt_x"/>
                                          </p:val>
                                        </p:tav>
                                      </p:tavLst>
                                    </p:anim>
                                    <p:anim calcmode="lin" valueType="num">
                                      <p:cBhvr>
                                        <p:cTn id="26" dur="3000" fill="hold"/>
                                        <p:tgtEl>
                                          <p:spTgt spid="12"/>
                                        </p:tgtEl>
                                        <p:attrNameLst>
                                          <p:attrName>ppt_y</p:attrName>
                                        </p:attrNameLst>
                                      </p:cBhvr>
                                      <p:tavLst>
                                        <p:tav tm="0">
                                          <p:val>
                                            <p:strVal val="#ppt_y"/>
                                          </p:val>
                                        </p:tav>
                                        <p:tav tm="100000">
                                          <p:val>
                                            <p:strVal val="#ppt_y"/>
                                          </p:val>
                                        </p:tav>
                                      </p:tavLst>
                                    </p:anim>
                                    <p:anim calcmode="lin" valueType="num">
                                      <p:cBhvr>
                                        <p:cTn id="27" dur="3000" fill="hold"/>
                                        <p:tgtEl>
                                          <p:spTgt spid="12"/>
                                        </p:tgtEl>
                                        <p:attrNameLst>
                                          <p:attrName>ppt_w</p:attrName>
                                        </p:attrNameLst>
                                      </p:cBhvr>
                                      <p:tavLst>
                                        <p:tav tm="0">
                                          <p:val>
                                            <p:fltVal val="0"/>
                                          </p:val>
                                        </p:tav>
                                        <p:tav tm="100000">
                                          <p:val>
                                            <p:strVal val="#ppt_w"/>
                                          </p:val>
                                        </p:tav>
                                      </p:tavLst>
                                    </p:anim>
                                    <p:anim calcmode="lin" valueType="num">
                                      <p:cBhvr>
                                        <p:cTn id="28" dur="30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ppt_x</p:attrName>
                                        </p:attrNameLst>
                                      </p:cBhvr>
                                      <p:tavLst>
                                        <p:tav tm="0">
                                          <p:val>
                                            <p:strVal val="#ppt_x-#ppt_w/2"/>
                                          </p:val>
                                        </p:tav>
                                        <p:tav tm="100000">
                                          <p:val>
                                            <p:strVal val="#ppt_x"/>
                                          </p:val>
                                        </p:tav>
                                      </p:tavLst>
                                    </p:anim>
                                    <p:anim calcmode="lin" valueType="num">
                                      <p:cBhvr>
                                        <p:cTn id="32" dur="3000" fill="hold"/>
                                        <p:tgtEl>
                                          <p:spTgt spid="14"/>
                                        </p:tgtEl>
                                        <p:attrNameLst>
                                          <p:attrName>ppt_y</p:attrName>
                                        </p:attrNameLst>
                                      </p:cBhvr>
                                      <p:tavLst>
                                        <p:tav tm="0">
                                          <p:val>
                                            <p:strVal val="#ppt_y"/>
                                          </p:val>
                                        </p:tav>
                                        <p:tav tm="100000">
                                          <p:val>
                                            <p:strVal val="#ppt_y"/>
                                          </p:val>
                                        </p:tav>
                                      </p:tavLst>
                                    </p:anim>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ppt_x</p:attrName>
                                        </p:attrNameLst>
                                      </p:cBhvr>
                                      <p:tavLst>
                                        <p:tav tm="0">
                                          <p:val>
                                            <p:strVal val="#ppt_x-#ppt_w/2"/>
                                          </p:val>
                                        </p:tav>
                                        <p:tav tm="100000">
                                          <p:val>
                                            <p:strVal val="#ppt_x"/>
                                          </p:val>
                                        </p:tav>
                                      </p:tavLst>
                                    </p:anim>
                                    <p:anim calcmode="lin" valueType="num">
                                      <p:cBhvr>
                                        <p:cTn id="38" dur="3000" fill="hold"/>
                                        <p:tgtEl>
                                          <p:spTgt spid="16"/>
                                        </p:tgtEl>
                                        <p:attrNameLst>
                                          <p:attrName>ppt_y</p:attrName>
                                        </p:attrNameLst>
                                      </p:cBhvr>
                                      <p:tavLst>
                                        <p:tav tm="0">
                                          <p:val>
                                            <p:strVal val="#ppt_y"/>
                                          </p:val>
                                        </p:tav>
                                        <p:tav tm="100000">
                                          <p:val>
                                            <p:strVal val="#ppt_y"/>
                                          </p:val>
                                        </p:tav>
                                      </p:tavLst>
                                    </p:anim>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ppt_x</p:attrName>
                                        </p:attrNameLst>
                                      </p:cBhvr>
                                      <p:tavLst>
                                        <p:tav tm="0">
                                          <p:val>
                                            <p:strVal val="#ppt_x-#ppt_w/2"/>
                                          </p:val>
                                        </p:tav>
                                        <p:tav tm="100000">
                                          <p:val>
                                            <p:strVal val="#ppt_x"/>
                                          </p:val>
                                        </p:tav>
                                      </p:tavLst>
                                    </p:anim>
                                    <p:anim calcmode="lin" valueType="num">
                                      <p:cBhvr>
                                        <p:cTn id="44" dur="3000" fill="hold"/>
                                        <p:tgtEl>
                                          <p:spTgt spid="18"/>
                                        </p:tgtEl>
                                        <p:attrNameLst>
                                          <p:attrName>ppt_y</p:attrName>
                                        </p:attrNameLst>
                                      </p:cBhvr>
                                      <p:tavLst>
                                        <p:tav tm="0">
                                          <p:val>
                                            <p:strVal val="#ppt_y"/>
                                          </p:val>
                                        </p:tav>
                                        <p:tav tm="100000">
                                          <p:val>
                                            <p:strVal val="#ppt_y"/>
                                          </p:val>
                                        </p:tav>
                                      </p:tavLst>
                                    </p:anim>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17"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ppt_w/2"/>
                                          </p:val>
                                        </p:tav>
                                        <p:tav tm="100000">
                                          <p:val>
                                            <p:strVal val="#ppt_x"/>
                                          </p:val>
                                        </p:tav>
                                      </p:tavLst>
                                    </p:anim>
                                    <p:anim calcmode="lin" valueType="num">
                                      <p:cBhvr>
                                        <p:cTn id="56" dur="3000" fill="hold"/>
                                        <p:tgtEl>
                                          <p:spTgt spid="9"/>
                                        </p:tgtEl>
                                        <p:attrNameLst>
                                          <p:attrName>ppt_y</p:attrName>
                                        </p:attrNameLst>
                                      </p:cBhvr>
                                      <p:tavLst>
                                        <p:tav tm="0">
                                          <p:val>
                                            <p:strVal val="#ppt_y"/>
                                          </p:val>
                                        </p:tav>
                                        <p:tav tm="100000">
                                          <p:val>
                                            <p:strVal val="#ppt_y"/>
                                          </p:val>
                                        </p:tav>
                                      </p:tavLst>
                                    </p:anim>
                                    <p:anim calcmode="lin" valueType="num">
                                      <p:cBhvr>
                                        <p:cTn id="57" dur="3000" fill="hold"/>
                                        <p:tgtEl>
                                          <p:spTgt spid="9"/>
                                        </p:tgtEl>
                                        <p:attrNameLst>
                                          <p:attrName>ppt_w</p:attrName>
                                        </p:attrNameLst>
                                      </p:cBhvr>
                                      <p:tavLst>
                                        <p:tav tm="0">
                                          <p:val>
                                            <p:fltVal val="0"/>
                                          </p:val>
                                        </p:tav>
                                        <p:tav tm="100000">
                                          <p:val>
                                            <p:strVal val="#ppt_w"/>
                                          </p:val>
                                        </p:tav>
                                      </p:tavLst>
                                    </p:anim>
                                    <p:anim calcmode="lin" valueType="num">
                                      <p:cBhvr>
                                        <p:cTn id="58" dur="3000" fill="hold"/>
                                        <p:tgtEl>
                                          <p:spTgt spid="9"/>
                                        </p:tgtEl>
                                        <p:attrNameLst>
                                          <p:attrName>ppt_h</p:attrName>
                                        </p:attrNameLst>
                                      </p:cBhvr>
                                      <p:tavLst>
                                        <p:tav tm="0">
                                          <p:val>
                                            <p:strVal val="#ppt_h"/>
                                          </p:val>
                                        </p:tav>
                                        <p:tav tm="100000">
                                          <p:val>
                                            <p:strVal val="#ppt_h"/>
                                          </p:val>
                                        </p:tav>
                                      </p:tavLst>
                                    </p:anim>
                                  </p:childTnLst>
                                </p:cTn>
                              </p:par>
                              <p:par>
                                <p:cTn id="59" presetID="17"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ppt_x</p:attrName>
                                        </p:attrNameLst>
                                      </p:cBhvr>
                                      <p:tavLst>
                                        <p:tav tm="0">
                                          <p:val>
                                            <p:strVal val="#ppt_x+#ppt_w/2"/>
                                          </p:val>
                                        </p:tav>
                                        <p:tav tm="100000">
                                          <p:val>
                                            <p:strVal val="#ppt_x"/>
                                          </p:val>
                                        </p:tav>
                                      </p:tavLst>
                                    </p:anim>
                                    <p:anim calcmode="lin" valueType="num">
                                      <p:cBhvr>
                                        <p:cTn id="68" dur="3000" fill="hold"/>
                                        <p:tgtEl>
                                          <p:spTgt spid="13"/>
                                        </p:tgtEl>
                                        <p:attrNameLst>
                                          <p:attrName>ppt_y</p:attrName>
                                        </p:attrNameLst>
                                      </p:cBhvr>
                                      <p:tavLst>
                                        <p:tav tm="0">
                                          <p:val>
                                            <p:strVal val="#ppt_y"/>
                                          </p:val>
                                        </p:tav>
                                        <p:tav tm="100000">
                                          <p:val>
                                            <p:strVal val="#ppt_y"/>
                                          </p:val>
                                        </p:tav>
                                      </p:tavLst>
                                    </p:anim>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strVal val="#ppt_h"/>
                                          </p:val>
                                        </p:tav>
                                        <p:tav tm="100000">
                                          <p:val>
                                            <p:strVal val="#ppt_h"/>
                                          </p:val>
                                        </p:tav>
                                      </p:tavLst>
                                    </p:anim>
                                  </p:childTnLst>
                                </p:cTn>
                              </p:par>
                              <p:par>
                                <p:cTn id="71" presetID="17" presetClass="entr" presetSubtype="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ppt_w/2"/>
                                          </p:val>
                                        </p:tav>
                                        <p:tav tm="100000">
                                          <p:val>
                                            <p:strVal val="#ppt_x"/>
                                          </p:val>
                                        </p:tav>
                                      </p:tavLst>
                                    </p:anim>
                                    <p:anim calcmode="lin" valueType="num">
                                      <p:cBhvr>
                                        <p:cTn id="74" dur="3000" fill="hold"/>
                                        <p:tgtEl>
                                          <p:spTgt spid="15"/>
                                        </p:tgtEl>
                                        <p:attrNameLst>
                                          <p:attrName>ppt_y</p:attrName>
                                        </p:attrNameLst>
                                      </p:cBhvr>
                                      <p:tavLst>
                                        <p:tav tm="0">
                                          <p:val>
                                            <p:strVal val="#ppt_y"/>
                                          </p:val>
                                        </p:tav>
                                        <p:tav tm="100000">
                                          <p:val>
                                            <p:strVal val="#ppt_y"/>
                                          </p:val>
                                        </p:tav>
                                      </p:tavLst>
                                    </p:anim>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childTnLst>
                                </p:cTn>
                              </p:par>
                              <p:par>
                                <p:cTn id="77" presetID="17" presetClass="entr" presetSubtype="2"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ppt_x</p:attrName>
                                        </p:attrNameLst>
                                      </p:cBhvr>
                                      <p:tavLst>
                                        <p:tav tm="0">
                                          <p:val>
                                            <p:strVal val="#ppt_x+#ppt_w/2"/>
                                          </p:val>
                                        </p:tav>
                                        <p:tav tm="100000">
                                          <p:val>
                                            <p:strVal val="#ppt_x"/>
                                          </p:val>
                                        </p:tav>
                                      </p:tavLst>
                                    </p:anim>
                                    <p:anim calcmode="lin" valueType="num">
                                      <p:cBhvr>
                                        <p:cTn id="80" dur="3000" fill="hold"/>
                                        <p:tgtEl>
                                          <p:spTgt spid="17"/>
                                        </p:tgtEl>
                                        <p:attrNameLst>
                                          <p:attrName>ppt_y</p:attrName>
                                        </p:attrNameLst>
                                      </p:cBhvr>
                                      <p:tavLst>
                                        <p:tav tm="0">
                                          <p:val>
                                            <p:strVal val="#ppt_y"/>
                                          </p:val>
                                        </p:tav>
                                        <p:tav tm="100000">
                                          <p:val>
                                            <p:strVal val="#ppt_y"/>
                                          </p:val>
                                        </p:tav>
                                      </p:tavLst>
                                    </p:anim>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strVal val="#ppt_h"/>
                                          </p:val>
                                        </p:tav>
                                        <p:tav tm="100000">
                                          <p:val>
                                            <p:strVal val="#ppt_h"/>
                                          </p:val>
                                        </p:tav>
                                      </p:tavLst>
                                    </p:anim>
                                  </p:childTnLst>
                                </p:cTn>
                              </p:par>
                              <p:par>
                                <p:cTn id="83" presetID="17"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ppt_x</p:attrName>
                                        </p:attrNameLst>
                                      </p:cBhvr>
                                      <p:tavLst>
                                        <p:tav tm="0">
                                          <p:val>
                                            <p:strVal val="#ppt_x+#ppt_w/2"/>
                                          </p:val>
                                        </p:tav>
                                        <p:tav tm="100000">
                                          <p:val>
                                            <p:strVal val="#ppt_x"/>
                                          </p:val>
                                        </p:tav>
                                      </p:tavLst>
                                    </p:anim>
                                    <p:anim calcmode="lin" valueType="num">
                                      <p:cBhvr>
                                        <p:cTn id="86" dur="3000" fill="hold"/>
                                        <p:tgtEl>
                                          <p:spTgt spid="19"/>
                                        </p:tgtEl>
                                        <p:attrNameLst>
                                          <p:attrName>ppt_y</p:attrName>
                                        </p:attrNameLst>
                                      </p:cBhvr>
                                      <p:tavLst>
                                        <p:tav tm="0">
                                          <p:val>
                                            <p:strVal val="#ppt_y"/>
                                          </p:val>
                                        </p:tav>
                                        <p:tav tm="100000">
                                          <p:val>
                                            <p:strVal val="#ppt_y"/>
                                          </p:val>
                                        </p:tav>
                                      </p:tavLst>
                                    </p:anim>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strVal val="#ppt_h"/>
                                          </p:val>
                                        </p:tav>
                                        <p:tav tm="100000">
                                          <p:val>
                                            <p:strVal val="#ppt_h"/>
                                          </p:val>
                                        </p:tav>
                                      </p:tavLst>
                                    </p:anim>
                                  </p:childTnLst>
                                </p:cTn>
                              </p:par>
                              <p:par>
                                <p:cTn id="89" presetID="8" presetClass="entr" presetSubtype="16"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diamond(in)">
                                      <p:cBhvr>
                                        <p:cTn id="91" dur="3000"/>
                                        <p:tgtEl>
                                          <p:spTgt spid="6"/>
                                        </p:tgtEl>
                                      </p:cBhvr>
                                    </p:animEffect>
                                  </p:childTnLst>
                                </p:cTn>
                              </p:par>
                              <p:par>
                                <p:cTn id="92" presetID="8" presetClass="entr" presetSubtype="16"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000"/>
                                        <p:tgtEl>
                                          <p:spTgt spid="7"/>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diamond(in)">
                                      <p:cBhvr>
                                        <p:cTn id="97" dur="3000"/>
                                        <p:tgtEl>
                                          <p:spTgt spid="8"/>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diamond(in)">
                                      <p:cBhvr>
                                        <p:cTn id="100" dur="3000"/>
                                        <p:tgtEl>
                                          <p:spTgt spid="9"/>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diamond(in)">
                                      <p:cBhvr>
                                        <p:cTn id="103" dur="3000"/>
                                        <p:tgtEl>
                                          <p:spTgt spid="10"/>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diamond(in)">
                                      <p:cBhvr>
                                        <p:cTn id="106" dur="3000"/>
                                        <p:tgtEl>
                                          <p:spTgt spid="11"/>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diamond(in)">
                                      <p:cBhvr>
                                        <p:cTn id="109" dur="3000"/>
                                        <p:tgtEl>
                                          <p:spTgt spid="12"/>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diamond(in)">
                                      <p:cBhvr>
                                        <p:cTn id="112" dur="3000"/>
                                        <p:tgtEl>
                                          <p:spTgt spid="13"/>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in)">
                                      <p:cBhvr>
                                        <p:cTn id="115" dur="3000"/>
                                        <p:tgtEl>
                                          <p:spTgt spid="14"/>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diamond(in)">
                                      <p:cBhvr>
                                        <p:cTn id="118" dur="3000"/>
                                        <p:tgtEl>
                                          <p:spTgt spid="15"/>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childTnLst>
                          </p:cTn>
                        </p:par>
                        <p:par>
                          <p:cTn id="131" fill="hold">
                            <p:stCondLst>
                              <p:cond delay="3000"/>
                            </p:stCondLst>
                            <p:childTnLst>
                              <p:par>
                                <p:cTn id="132" presetID="2" presetClass="exit" presetSubtype="2" fill="hold" grpId="2" nodeType="after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1+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1+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1+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0-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8" presetClass="exit" presetSubtype="32" fill="hold" grpId="3" nodeType="withEffect">
                                  <p:stCondLst>
                                    <p:cond delay="0"/>
                                  </p:stCondLst>
                                  <p:childTnLst>
                                    <p:animEffect transition="out" filter="diamond(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10"/>
                                        </p:tgtEl>
                                      </p:cBhvr>
                                    </p:animEffect>
                                    <p:set>
                                      <p:cBhvr>
                                        <p:cTn id="196" dur="1" fill="hold">
                                          <p:stCondLst>
                                            <p:cond delay="2999"/>
                                          </p:stCondLst>
                                        </p:cTn>
                                        <p:tgtEl>
                                          <p:spTgt spid="10"/>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12"/>
                                        </p:tgtEl>
                                      </p:cBhvr>
                                    </p:animEffect>
                                    <p:set>
                                      <p:cBhvr>
                                        <p:cTn id="199" dur="1" fill="hold">
                                          <p:stCondLst>
                                            <p:cond delay="2999"/>
                                          </p:stCondLst>
                                        </p:cTn>
                                        <p:tgtEl>
                                          <p:spTgt spid="12"/>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14"/>
                                        </p:tgtEl>
                                      </p:cBhvr>
                                    </p:animEffect>
                                    <p:set>
                                      <p:cBhvr>
                                        <p:cTn id="202" dur="1" fill="hold">
                                          <p:stCondLst>
                                            <p:cond delay="2999"/>
                                          </p:stCondLst>
                                        </p:cTn>
                                        <p:tgtEl>
                                          <p:spTgt spid="14"/>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6"/>
                                        </p:tgtEl>
                                      </p:cBhvr>
                                    </p:animEffect>
                                    <p:set>
                                      <p:cBhvr>
                                        <p:cTn id="205" dur="1" fill="hold">
                                          <p:stCondLst>
                                            <p:cond delay="2999"/>
                                          </p:stCondLst>
                                        </p:cTn>
                                        <p:tgtEl>
                                          <p:spTgt spid="16"/>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8"/>
                                        </p:tgtEl>
                                      </p:cBhvr>
                                    </p:animEffect>
                                    <p:set>
                                      <p:cBhvr>
                                        <p:cTn id="208" dur="1" fill="hold">
                                          <p:stCondLst>
                                            <p:cond delay="2999"/>
                                          </p:stCondLst>
                                        </p:cTn>
                                        <p:tgtEl>
                                          <p:spTgt spid="18"/>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7"/>
                                        </p:tgtEl>
                                      </p:cBhvr>
                                    </p:animEffect>
                                    <p:set>
                                      <p:cBhvr>
                                        <p:cTn id="211" dur="1" fill="hold">
                                          <p:stCondLst>
                                            <p:cond delay="2999"/>
                                          </p:stCondLst>
                                        </p:cTn>
                                        <p:tgtEl>
                                          <p:spTgt spid="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9"/>
                                        </p:tgtEl>
                                      </p:cBhvr>
                                    </p:animEffect>
                                    <p:set>
                                      <p:cBhvr>
                                        <p:cTn id="214" dur="1" fill="hold">
                                          <p:stCondLst>
                                            <p:cond delay="2999"/>
                                          </p:stCondLst>
                                        </p:cTn>
                                        <p:tgtEl>
                                          <p:spTgt spid="9"/>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11"/>
                                        </p:tgtEl>
                                      </p:cBhvr>
                                    </p:animEffect>
                                    <p:set>
                                      <p:cBhvr>
                                        <p:cTn id="217" dur="1" fill="hold">
                                          <p:stCondLst>
                                            <p:cond delay="2999"/>
                                          </p:stCondLst>
                                        </p:cTn>
                                        <p:tgtEl>
                                          <p:spTgt spid="11"/>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13"/>
                                        </p:tgtEl>
                                      </p:cBhvr>
                                    </p:animEffect>
                                    <p:set>
                                      <p:cBhvr>
                                        <p:cTn id="220" dur="1" fill="hold">
                                          <p:stCondLst>
                                            <p:cond delay="2999"/>
                                          </p:stCondLst>
                                        </p:cTn>
                                        <p:tgtEl>
                                          <p:spTgt spid="13"/>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23" presetClass="entr" presetSubtype="16" fill="hold"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p:cTn id="232" dur="3000" fill="hold"/>
                                        <p:tgtEl>
                                          <p:spTgt spid="5"/>
                                        </p:tgtEl>
                                        <p:attrNameLst>
                                          <p:attrName>ppt_w</p:attrName>
                                        </p:attrNameLst>
                                      </p:cBhvr>
                                      <p:tavLst>
                                        <p:tav tm="0">
                                          <p:val>
                                            <p:fltVal val="0"/>
                                          </p:val>
                                        </p:tav>
                                        <p:tav tm="100000">
                                          <p:val>
                                            <p:strVal val="#ppt_w"/>
                                          </p:val>
                                        </p:tav>
                                      </p:tavLst>
                                    </p:anim>
                                    <p:anim calcmode="lin" valueType="num">
                                      <p:cBhvr>
                                        <p:cTn id="233" dur="3000" fill="hold"/>
                                        <p:tgtEl>
                                          <p:spTgt spid="5"/>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5"/>
                                        </p:tgtEl>
                                        <p:attrNameLst>
                                          <p:attrName>style.visibility</p:attrName>
                                        </p:attrNameLst>
                                      </p:cBhvr>
                                      <p:to>
                                        <p:strVal val="visible"/>
                                      </p:to>
                                    </p:set>
                                    <p:animEffect transition="in" filter="barn(outVertical)">
                                      <p:cBhvr>
                                        <p:cTn id="236" dur="3000"/>
                                        <p:tgtEl>
                                          <p:spTgt spid="5"/>
                                        </p:tgtEl>
                                      </p:cBhvr>
                                    </p:animEffect>
                                  </p:childTnLst>
                                </p:cTn>
                              </p:par>
                            </p:childTnLst>
                          </p:cTn>
                        </p:par>
                        <p:par>
                          <p:cTn id="237" fill="hold">
                            <p:stCondLst>
                              <p:cond delay="6000"/>
                            </p:stCondLst>
                            <p:childTnLst>
                              <p:par>
                                <p:cTn id="238" presetID="40" presetClass="entr" presetSubtype="0" fill="hold" grpId="0" nodeType="afterEffect">
                                  <p:stCondLst>
                                    <p:cond delay="0"/>
                                  </p:stCondLst>
                                  <p:iterate type="lt">
                                    <p:tmPct val="10000"/>
                                  </p:iterate>
                                  <p:childTnLst>
                                    <p:set>
                                      <p:cBhvr>
                                        <p:cTn id="239" dur="1" fill="hold">
                                          <p:stCondLst>
                                            <p:cond delay="0"/>
                                          </p:stCondLst>
                                        </p:cTn>
                                        <p:tgtEl>
                                          <p:spTgt spid="21"/>
                                        </p:tgtEl>
                                        <p:attrNameLst>
                                          <p:attrName>style.visibility</p:attrName>
                                        </p:attrNameLst>
                                      </p:cBhvr>
                                      <p:to>
                                        <p:strVal val="visible"/>
                                      </p:to>
                                    </p:set>
                                    <p:animEffect transition="in" filter="fade">
                                      <p:cBhvr>
                                        <p:cTn id="240" dur="1000"/>
                                        <p:tgtEl>
                                          <p:spTgt spid="21"/>
                                        </p:tgtEl>
                                      </p:cBhvr>
                                    </p:animEffect>
                                    <p:anim calcmode="lin" valueType="num">
                                      <p:cBhvr>
                                        <p:cTn id="241" dur="1000" fill="hold"/>
                                        <p:tgtEl>
                                          <p:spTgt spid="21"/>
                                        </p:tgtEl>
                                        <p:attrNameLst>
                                          <p:attrName>ppt_x</p:attrName>
                                        </p:attrNameLst>
                                      </p:cBhvr>
                                      <p:tavLst>
                                        <p:tav tm="0">
                                          <p:val>
                                            <p:strVal val="#ppt_x-.1"/>
                                          </p:val>
                                        </p:tav>
                                        <p:tav tm="100000">
                                          <p:val>
                                            <p:strVal val="#ppt_x"/>
                                          </p:val>
                                        </p:tav>
                                      </p:tavLst>
                                    </p:anim>
                                    <p:anim calcmode="lin" valueType="num">
                                      <p:cBhvr>
                                        <p:cTn id="242"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sp>
        <p:nvSpPr>
          <p:cNvPr id="8" name="7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Luego Luis XIV le confía a su jardinero desarrollar esta larga avenida que permitirá la conexión directa entre sus dos palacios, el de </a:t>
            </a:r>
            <a:r>
              <a:rPr lang="es-ES" i="1" dirty="0" err="1" smtClean="0">
                <a:effectLst>
                  <a:glow rad="101600">
                    <a:srgbClr val="C00000">
                      <a:alpha val="60000"/>
                    </a:srgbClr>
                  </a:glow>
                  <a:outerShdw blurRad="38100" dist="38100" dir="2700000" algn="tl">
                    <a:srgbClr val="000000">
                      <a:alpha val="43137"/>
                    </a:srgbClr>
                  </a:outerShdw>
                </a:effectLst>
              </a:rPr>
              <a:t>Tuileries</a:t>
            </a:r>
            <a:r>
              <a:rPr lang="es-ES" i="1" dirty="0" smtClean="0">
                <a:effectLst>
                  <a:glow rad="101600">
                    <a:srgbClr val="C00000">
                      <a:alpha val="60000"/>
                    </a:srgbClr>
                  </a:glow>
                  <a:outerShdw blurRad="38100" dist="38100" dir="2700000" algn="tl">
                    <a:srgbClr val="000000">
                      <a:alpha val="43137"/>
                    </a:srgbClr>
                  </a:outerShdw>
                </a:effectLst>
              </a:rPr>
              <a:t> y el de Versalles. Debido a estos nuevos jardines el espacio empieza a llamar más la atención de los parisinos que comienzan a frecuentarlo cada vez de manera más a menuda.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randomBar dir="vert"/>
      </p:transition>
    </mc:Choice>
    <mc:Fallback>
      <p:transition spd="slow" advTm="35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2/3*ppt_w"/>
                                          </p:val>
                                        </p:tav>
                                      </p:tavLst>
                                    </p:anim>
                                    <p:anim calcmode="lin" valueType="num">
                                      <p:cBhvr>
                                        <p:cTn id="7" dur="5000"/>
                                        <p:tgtEl>
                                          <p:spTgt spid="7"/>
                                        </p:tgtEl>
                                        <p:attrNameLst>
                                          <p:attrName>ppt_h</p:attrName>
                                        </p:attrNameLst>
                                      </p:cBhvr>
                                      <p:tavLst>
                                        <p:tav tm="0">
                                          <p:val>
                                            <p:strVal val="ppt_h"/>
                                          </p:val>
                                        </p:tav>
                                        <p:tav tm="100000">
                                          <p:val>
                                            <p:strVal val="2/3*ppt_h"/>
                                          </p:val>
                                        </p:tav>
                                      </p:tavLst>
                                    </p:anim>
                                    <p:set>
                                      <p:cBhvr>
                                        <p:cTn id="8" dur="1" fill="hold">
                                          <p:stCondLst>
                                            <p:cond delay="4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6"/>
                                        </p:tgtEl>
                                        <p:attrNameLst>
                                          <p:attrName>ppt_w</p:attrName>
                                        </p:attrNameLst>
                                      </p:cBhvr>
                                      <p:tavLst>
                                        <p:tav tm="0">
                                          <p:val>
                                            <p:strVal val="ppt_w"/>
                                          </p:val>
                                        </p:tav>
                                        <p:tav tm="100000">
                                          <p:val>
                                            <p:strVal val="2/3*ppt_w"/>
                                          </p:val>
                                        </p:tav>
                                      </p:tavLst>
                                    </p:anim>
                                    <p:anim calcmode="lin" valueType="num">
                                      <p:cBhvr>
                                        <p:cTn id="14" dur="5000"/>
                                        <p:tgtEl>
                                          <p:spTgt spid="6"/>
                                        </p:tgtEl>
                                        <p:attrNameLst>
                                          <p:attrName>ppt_h</p:attrName>
                                        </p:attrNameLst>
                                      </p:cBhvr>
                                      <p:tavLst>
                                        <p:tav tm="0">
                                          <p:val>
                                            <p:strVal val="ppt_h"/>
                                          </p:val>
                                        </p:tav>
                                        <p:tav tm="100000">
                                          <p:val>
                                            <p:strVal val="2/3*ppt_h"/>
                                          </p:val>
                                        </p:tav>
                                      </p:tavLst>
                                    </p:anim>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d12bcf13dffeca880cae40128b9bc33.jpg"/>
          <p:cNvPicPr>
            <a:picLocks noChangeAspect="1"/>
          </p:cNvPicPr>
          <p:nvPr/>
        </p:nvPicPr>
        <p:blipFill>
          <a:blip r:embed="rId2" cstate="print"/>
          <a:stretch>
            <a:fillRect/>
          </a:stretch>
        </p:blipFill>
        <p:spPr bwMode="auto">
          <a:xfrm>
            <a:off x="0" y="0"/>
            <a:ext cx="9143999" cy="5715001"/>
          </a:xfrm>
          <a:prstGeom prst="rect">
            <a:avLst/>
          </a:prstGeom>
          <a:noFill/>
          <a:ln w="9525">
            <a:noFill/>
            <a:miter lim="800000"/>
            <a:headEnd/>
            <a:tailEnd/>
          </a:ln>
        </p:spPr>
      </p:pic>
      <p:sp>
        <p:nvSpPr>
          <p:cNvPr id="5" name="4 Rombo"/>
          <p:cNvSpPr/>
          <p:nvPr/>
        </p:nvSpPr>
        <p:spPr>
          <a:xfrm>
            <a:off x="1071564" y="342195"/>
            <a:ext cx="7000875" cy="5172553"/>
          </a:xfrm>
          <a:prstGeom prst="diamond">
            <a:avLst/>
          </a:prstGeom>
          <a:solidFill>
            <a:schemeClr val="tx1">
              <a:lumMod val="65000"/>
              <a:alpha val="55000"/>
            </a:schemeClr>
          </a:solidFill>
          <a:ln w="28575">
            <a:solidFill>
              <a:schemeClr val="tx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1714500" y="342195"/>
            <a:ext cx="5786438" cy="5172553"/>
          </a:xfrm>
          <a:prstGeom prst="diamond">
            <a:avLst/>
          </a:prstGeom>
          <a:solidFill>
            <a:schemeClr val="tx1">
              <a:lumMod val="65000"/>
              <a:alpha val="55000"/>
            </a:schemeClr>
          </a:solidFill>
          <a:ln w="28575">
            <a:solidFill>
              <a:schemeClr val="tx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2357439" y="342195"/>
            <a:ext cx="4429125" cy="5172553"/>
          </a:xfrm>
          <a:prstGeom prst="diamond">
            <a:avLst/>
          </a:prstGeom>
          <a:solidFill>
            <a:schemeClr val="tx1">
              <a:lumMod val="65000"/>
              <a:alpha val="55000"/>
            </a:schemeClr>
          </a:solidFill>
          <a:ln w="28575">
            <a:solidFill>
              <a:schemeClr val="tx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928938" y="342195"/>
            <a:ext cx="3357562" cy="5172553"/>
          </a:xfrm>
          <a:prstGeom prst="diamond">
            <a:avLst/>
          </a:prstGeom>
          <a:solidFill>
            <a:schemeClr val="tx1">
              <a:lumMod val="65000"/>
              <a:alpha val="55000"/>
            </a:schemeClr>
          </a:solidFill>
          <a:ln w="28575">
            <a:solidFill>
              <a:schemeClr val="tx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3357564" y="342195"/>
            <a:ext cx="2428875" cy="5172553"/>
          </a:xfrm>
          <a:prstGeom prst="diamond">
            <a:avLst/>
          </a:prstGeom>
          <a:solidFill>
            <a:schemeClr val="tx1">
              <a:lumMod val="65000"/>
              <a:alpha val="55000"/>
            </a:schemeClr>
          </a:solidFill>
          <a:ln w="28575">
            <a:solidFill>
              <a:schemeClr val="tx1">
                <a:lumMod val="8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en aquellos tiempos los Campos Elíseos estaban ligados a una imagen campesina y su reputación no era tan buena ya que estaba ocupada principalmente por bandidos con mala fama. Hubo que esperar hasta el siglo XIX para que los Campos Elíseos comenzaran a ser populares.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randomBar dir="vert"/>
      </p:transition>
    </mc:Choice>
    <mc:Fallback>
      <p:transition spd="slow" advTm="33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4/3*#ppt_w"/>
                                          </p:val>
                                        </p:tav>
                                        <p:tav tm="100000">
                                          <p:val>
                                            <p:strVal val="#ppt_w"/>
                                          </p:val>
                                        </p:tav>
                                      </p:tavLst>
                                    </p:anim>
                                    <p:anim calcmode="lin" valueType="num">
                                      <p:cBhvr>
                                        <p:cTn id="43" dur="5000" fill="hold"/>
                                        <p:tgtEl>
                                          <p:spTgt spid="4"/>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5000"/>
                                        <p:tgtEl>
                                          <p:spTgt spid="4"/>
                                        </p:tgtEl>
                                      </p:cBhvr>
                                    </p:animEffect>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11"/>
                                        </p:tgtEl>
                                        <p:attrNameLst>
                                          <p:attrName>style.visibility</p:attrName>
                                        </p:attrNameLst>
                                      </p:cBhvr>
                                      <p:to>
                                        <p:strVal val="visible"/>
                                      </p:to>
                                    </p:set>
                                    <p:animEffect transition="in" filter="fade">
                                      <p:cBhvr>
                                        <p:cTn id="50" dur="1000"/>
                                        <p:tgtEl>
                                          <p:spTgt spid="11"/>
                                        </p:tgtEl>
                                      </p:cBhvr>
                                    </p:animEffect>
                                    <p:anim calcmode="lin" valueType="num">
                                      <p:cBhvr>
                                        <p:cTn id="51" dur="1000" fill="hold"/>
                                        <p:tgtEl>
                                          <p:spTgt spid="11"/>
                                        </p:tgtEl>
                                        <p:attrNameLst>
                                          <p:attrName>ppt_x</p:attrName>
                                        </p:attrNameLst>
                                      </p:cBhvr>
                                      <p:tavLst>
                                        <p:tav tm="0">
                                          <p:val>
                                            <p:strVal val="#ppt_x-.1"/>
                                          </p:val>
                                        </p:tav>
                                        <p:tav tm="100000">
                                          <p:val>
                                            <p:strVal val="#ppt_x"/>
                                          </p:val>
                                        </p:tav>
                                      </p:tavLst>
                                    </p:anim>
                                    <p:anim calcmode="lin" valueType="num">
                                      <p:cBhvr>
                                        <p:cTn id="5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erican_steam_locomotive-wallpaper-1280x800.jpg"/>
          <p:cNvPicPr>
            <a:picLocks noChangeAspect="1"/>
          </p:cNvPicPr>
          <p:nvPr/>
        </p:nvPicPr>
        <p:blipFill>
          <a:blip r:embed="rId2" cstate="print"/>
          <a:stretch>
            <a:fillRect/>
          </a:stretch>
        </p:blipFill>
        <p:spPr bwMode="auto">
          <a:xfrm>
            <a:off x="-396551" y="0"/>
            <a:ext cx="9793088" cy="5714999"/>
          </a:xfrm>
          <a:prstGeom prst="rect">
            <a:avLst/>
          </a:prstGeom>
          <a:noFill/>
          <a:ln w="9525">
            <a:noFill/>
            <a:miter lim="800000"/>
            <a:headEnd/>
            <a:tailEnd/>
          </a:ln>
        </p:spPr>
      </p:pic>
      <p:pic>
        <p:nvPicPr>
          <p:cNvPr id="5" name="4 Imagen" descr="american_steam_locomotive-wallpaper-1280x800.jpg"/>
          <p:cNvPicPr>
            <a:picLocks noChangeAspect="1"/>
          </p:cNvPicPr>
          <p:nvPr/>
        </p:nvPicPr>
        <p:blipFill>
          <a:blip r:embed="rId2" cstate="print"/>
          <a:stretch>
            <a:fillRect/>
          </a:stretch>
        </p:blipFill>
        <p:spPr bwMode="auto">
          <a:xfrm>
            <a:off x="-396551" y="0"/>
            <a:ext cx="9793088" cy="5714999"/>
          </a:xfrm>
          <a:prstGeom prst="rect">
            <a:avLst/>
          </a:prstGeom>
          <a:noFill/>
          <a:ln w="9525">
            <a:noFill/>
            <a:miter lim="800000"/>
            <a:headEnd/>
            <a:tailEnd/>
          </a:ln>
        </p:spPr>
      </p:pic>
      <p:pic>
        <p:nvPicPr>
          <p:cNvPr id="6" name="5 Imagen" descr="american_steam_locomotive-wallpaper-1280x800.jpg"/>
          <p:cNvPicPr>
            <a:picLocks noChangeAspect="1"/>
          </p:cNvPicPr>
          <p:nvPr/>
        </p:nvPicPr>
        <p:blipFill>
          <a:blip r:embed="rId2" cstate="print"/>
          <a:stretch>
            <a:fillRect/>
          </a:stretch>
        </p:blipFill>
        <p:spPr bwMode="auto">
          <a:xfrm>
            <a:off x="-396551" y="0"/>
            <a:ext cx="9793088" cy="5714999"/>
          </a:xfrm>
          <a:prstGeom prst="rect">
            <a:avLst/>
          </a:prstGeom>
          <a:noFill/>
          <a:ln w="9525">
            <a:noFill/>
            <a:miter lim="800000"/>
            <a:headEnd/>
            <a:tailEnd/>
          </a:ln>
        </p:spPr>
      </p:pic>
      <p:sp>
        <p:nvSpPr>
          <p:cNvPr id="7" name="6 CuadroTexto"/>
          <p:cNvSpPr txBox="1"/>
          <p:nvPr/>
        </p:nvSpPr>
        <p:spPr>
          <a:xfrm>
            <a:off x="251520" y="4657700"/>
            <a:ext cx="86044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zona adquirió rápidamente un prestigio imparable: la construcción de grandes hoteles y el desarrollo del comercio de artículos de lujo provocaron una avalancha de apertura de nuevas boutiques, como la perfumería </a:t>
            </a:r>
            <a:r>
              <a:rPr lang="es-ES" i="1" dirty="0" err="1" smtClean="0">
                <a:effectLst>
                  <a:glow rad="101600">
                    <a:srgbClr val="C00000">
                      <a:alpha val="60000"/>
                    </a:srgbClr>
                  </a:glow>
                  <a:outerShdw blurRad="38100" dist="38100" dir="2700000" algn="tl">
                    <a:srgbClr val="000000">
                      <a:alpha val="43137"/>
                    </a:srgbClr>
                  </a:outerShdw>
                </a:effectLst>
              </a:rPr>
              <a:t>Guerlain</a:t>
            </a:r>
            <a:r>
              <a:rPr lang="es-ES" i="1" dirty="0" smtClean="0">
                <a:effectLst>
                  <a:glow rad="101600">
                    <a:srgbClr val="C00000">
                      <a:alpha val="60000"/>
                    </a:srgbClr>
                  </a:glow>
                  <a:outerShdw blurRad="38100" dist="38100" dir="2700000" algn="tl">
                    <a:srgbClr val="000000">
                      <a:alpha val="43137"/>
                    </a:srgbClr>
                  </a:outerShdw>
                </a:effectLst>
              </a:rPr>
              <a:t> en 1913.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randomBar dir="vert"/>
      </p:transition>
    </mc:Choice>
    <mc:Fallback>
      <p:transition spd="slow" advTm="29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0" name="9 Imagen" descr="06 Aldea del Rey.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1" name="10 Imagen" descr="06 Aldea del Rey.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2" name="11 Imagen" descr="06 Aldea del Rey.jpg"/>
          <p:cNvPicPr>
            <a:picLocks noChangeAspect="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pic>
        <p:nvPicPr>
          <p:cNvPr id="13" name="12 Imagen" descr="06 Aldea del Rey.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pocos años, los Campos Elíseos se convirtieron en el lugar de encuentro de los aristócratas parisinos y en el centro de la elegancia y el lujo en el imaginario común.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24000">
        <p14:honeycomb/>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5000"/>
                                        <p:tgtEl>
                                          <p:spTgt spid="13"/>
                                        </p:tgtEl>
                                      </p:cBhvr>
                                    </p:animEffect>
                                    <p:set>
                                      <p:cBhvr>
                                        <p:cTn id="16" dur="1" fill="hold">
                                          <p:stCondLst>
                                            <p:cond delay="4999"/>
                                          </p:stCondLst>
                                        </p:cTn>
                                        <p:tgtEl>
                                          <p:spTgt spid="13"/>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0"/>
                                        <p:tgtEl>
                                          <p:spTgt spid="7"/>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6 Gran Cañon de Canarias6.jpg"/>
          <p:cNvPicPr>
            <a:picLocks noChangeAspect="1"/>
          </p:cNvPicPr>
          <p:nvPr/>
        </p:nvPicPr>
        <p:blipFill>
          <a:blip r:embed="rId2" cstate="print"/>
          <a:stretch>
            <a:fillRect/>
          </a:stretch>
        </p:blipFill>
        <p:spPr>
          <a:xfrm>
            <a:off x="0" y="0"/>
            <a:ext cx="9144000" cy="5715000"/>
          </a:xfrm>
          <a:prstGeom prst="rect">
            <a:avLst/>
          </a:prstGeom>
        </p:spPr>
      </p:pic>
      <p:pic>
        <p:nvPicPr>
          <p:cNvPr id="4" name="3 Imagen" descr="06 Gran Cañon de Canarias6.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251520"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sus 1910 metros de longitud, la avenida de los Campos Elíseos forma parte del Eje Histórico de París y, además de tiendas y boutiques, en ella se pueden ver numerosos museos, monumentos y lugares históricos.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win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2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3" dur="3000" fill="hold"/>
                                        <p:tgtEl>
                                          <p:spTgt spid="4"/>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4"/>
                                        </p:tgtEl>
                                      </p:cBhvr>
                                    </p:animEffect>
                                  </p:childTnLst>
                                </p:cTn>
                              </p:par>
                              <p:par>
                                <p:cTn id="18" presetID="53"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animEffect transition="in" filter="fade">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tretch>
            <a:fillRect/>
          </a:stretch>
        </p:blipFill>
        <p:spPr bwMode="auto">
          <a:xfrm>
            <a:off x="-7605" y="1103"/>
            <a:ext cx="9159210" cy="5724507"/>
          </a:xfrm>
          <a:prstGeom prst="rect">
            <a:avLst/>
          </a:prstGeom>
          <a:noFill/>
          <a:ln w="9525">
            <a:noFill/>
            <a:miter lim="800000"/>
            <a:headEnd/>
            <a:tailEnd/>
          </a:ln>
        </p:spPr>
      </p:pic>
      <p:pic>
        <p:nvPicPr>
          <p:cNvPr id="8" name="7 Imagen" descr="203236-Soverein.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larga calle está dividida en dos partes. La parte cercana a la Plaza de la Concordia está llena de jardines, plazoletas y recovecos que enmarcan varios restaurantes y teatros.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wind" invX="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8"/>
                                        </p:tgtEl>
                                        <p:attrNameLst>
                                          <p:attrName>ppt_w</p:attrName>
                                        </p:attrNameLst>
                                      </p:cBhvr>
                                      <p:tavLst>
                                        <p:tav tm="0">
                                          <p:val>
                                            <p:strVal val="ppt_w"/>
                                          </p:val>
                                        </p:tav>
                                        <p:tav tm="100000">
                                          <p:val>
                                            <p:strVal val="4/3*ppt_w"/>
                                          </p:val>
                                        </p:tav>
                                      </p:tavLst>
                                    </p:anim>
                                    <p:anim calcmode="lin" valueType="num">
                                      <p:cBhvr>
                                        <p:cTn id="10" dur="5000"/>
                                        <p:tgtEl>
                                          <p:spTgt spid="8"/>
                                        </p:tgtEl>
                                        <p:attrNameLst>
                                          <p:attrName>ppt_h</p:attrName>
                                        </p:attrNameLst>
                                      </p:cBhvr>
                                      <p:tavLst>
                                        <p:tav tm="0">
                                          <p:val>
                                            <p:strVal val="ppt_h"/>
                                          </p:val>
                                        </p:tav>
                                        <p:tav tm="100000">
                                          <p:val>
                                            <p:strVal val="4/3*ppt_h"/>
                                          </p:val>
                                        </p:tav>
                                      </p:tavLst>
                                    </p:anim>
                                    <p:set>
                                      <p:cBhvr>
                                        <p:cTn id="11" dur="1" fill="hold">
                                          <p:stCondLst>
                                            <p:cond delay="4999"/>
                                          </p:stCondLst>
                                        </p:cTn>
                                        <p:tgtEl>
                                          <p:spTgt spid="8"/>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5000"/>
                                        <p:tgtEl>
                                          <p:spTgt spid="8"/>
                                        </p:tgtEl>
                                      </p:cBhvr>
                                    </p:animEffect>
                                    <p:set>
                                      <p:cBhvr>
                                        <p:cTn id="14" dur="1" fill="hold">
                                          <p:stCondLst>
                                            <p:cond delay="4999"/>
                                          </p:stCondLst>
                                        </p:cTn>
                                        <p:tgtEl>
                                          <p:spTgt spid="8"/>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Blue-purple-flowers-summer-hydrangea.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2" name="Picture 2" descr="C:\Users\Ana María\Desktop\Blue-purple-flowers-summer-hydrangea.jpg"/>
          <p:cNvPicPr>
            <a:picLocks noChangeAspect="1" noChangeArrowheads="1"/>
          </p:cNvPicPr>
          <p:nvPr/>
        </p:nvPicPr>
        <p:blipFill>
          <a:blip r:embed="rId2" cstate="print"/>
          <a:srcRect l="50000" b="48740"/>
          <a:stretch>
            <a:fillRect/>
          </a:stretch>
        </p:blipFill>
        <p:spPr bwMode="auto">
          <a:xfrm>
            <a:off x="4572000" y="0"/>
            <a:ext cx="4572000" cy="2929508"/>
          </a:xfrm>
          <a:prstGeom prst="rect">
            <a:avLst/>
          </a:prstGeom>
          <a:noFill/>
          <a:ln w="9525">
            <a:noFill/>
            <a:miter lim="800000"/>
            <a:headEnd/>
            <a:tailEnd/>
          </a:ln>
        </p:spPr>
      </p:pic>
      <p:pic>
        <p:nvPicPr>
          <p:cNvPr id="33" name="Picture 2" descr="C:\Users\Ana María\Desktop\Blue-purple-flowers-summer-hydrangea.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34" name="Picture 2" descr="C:\Users\Ana María\Desktop\Blue-purple-flowers-summer-hydrangea.jpg"/>
          <p:cNvPicPr>
            <a:picLocks noChangeAspect="1" noChangeArrowheads="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sp>
        <p:nvSpPr>
          <p:cNvPr id="6" name="5 CuadroTexto"/>
          <p:cNvSpPr txBox="1"/>
          <p:nvPr/>
        </p:nvSpPr>
        <p:spPr>
          <a:xfrm>
            <a:off x="68356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rotonda del </a:t>
            </a:r>
            <a:r>
              <a:rPr lang="es-ES" i="1" dirty="0" err="1" smtClean="0">
                <a:effectLst>
                  <a:glow rad="101600">
                    <a:srgbClr val="C00000">
                      <a:alpha val="60000"/>
                    </a:srgbClr>
                  </a:glow>
                  <a:outerShdw blurRad="38100" dist="38100" dir="2700000" algn="tl">
                    <a:srgbClr val="000000">
                      <a:alpha val="43137"/>
                    </a:srgbClr>
                  </a:outerShdw>
                </a:effectLst>
              </a:rPr>
              <a:t>Rond</a:t>
            </a:r>
            <a:r>
              <a:rPr lang="es-ES" i="1" dirty="0" smtClean="0">
                <a:effectLst>
                  <a:glow rad="101600">
                    <a:srgbClr val="C00000">
                      <a:alpha val="60000"/>
                    </a:srgbClr>
                  </a:glow>
                  <a:outerShdw blurRad="38100" dist="38100" dir="2700000" algn="tl">
                    <a:srgbClr val="000000">
                      <a:alpha val="43137"/>
                    </a:srgbClr>
                  </a:outerShdw>
                </a:effectLst>
              </a:rPr>
              <a:t>-Point, un importante nudo de tráfico, marca un cambio de escenario decisivo: a partir de aquí, los edificios y las tiendas son las verdaderas estrellas del bulevar, con boutiques de alta costura y prestigiosos salones del automóvil.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checker/>
      </p:transition>
    </mc:Choice>
    <mc:Fallback>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5000"/>
                                        <p:tgtEl>
                                          <p:spTgt spid="3074"/>
                                        </p:tgtEl>
                                      </p:cBhvr>
                                    </p:animEffect>
                                  </p:childTnLst>
                                </p:cTn>
                              </p:par>
                              <p:par>
                                <p:cTn id="8" presetID="2" presetClass="entr" presetSubtype="2"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additive="base">
                                        <p:cTn id="10" dur="5000" fill="hold"/>
                                        <p:tgtEl>
                                          <p:spTgt spid="3074"/>
                                        </p:tgtEl>
                                        <p:attrNameLst>
                                          <p:attrName>ppt_x</p:attrName>
                                        </p:attrNameLst>
                                      </p:cBhvr>
                                      <p:tavLst>
                                        <p:tav tm="0">
                                          <p:val>
                                            <p:strVal val="1+#ppt_w/2"/>
                                          </p:val>
                                        </p:tav>
                                        <p:tav tm="100000">
                                          <p:val>
                                            <p:strVal val="#ppt_x"/>
                                          </p:val>
                                        </p:tav>
                                      </p:tavLst>
                                    </p:anim>
                                    <p:anim calcmode="lin" valueType="num">
                                      <p:cBhvr additive="base">
                                        <p:cTn id="11" dur="5000" fill="hold"/>
                                        <p:tgtEl>
                                          <p:spTgt spid="3074"/>
                                        </p:tgtEl>
                                        <p:attrNameLst>
                                          <p:attrName>ppt_y</p:attrName>
                                        </p:attrNameLst>
                                      </p:cBhvr>
                                      <p:tavLst>
                                        <p:tav tm="0">
                                          <p:val>
                                            <p:strVal val="#ppt_y"/>
                                          </p:val>
                                        </p:tav>
                                        <p:tav tm="100000">
                                          <p:val>
                                            <p:strVal val="#ppt_y"/>
                                          </p:val>
                                        </p:tav>
                                      </p:tavLst>
                                    </p:anim>
                                  </p:childTnLst>
                                </p:cTn>
                              </p:par>
                              <p:par>
                                <p:cTn id="12" presetID="13" presetClass="entr" presetSubtype="16"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plus(in)">
                                      <p:cBhvr>
                                        <p:cTn id="14" dur="5000"/>
                                        <p:tgtEl>
                                          <p:spTgt spid="32"/>
                                        </p:tgtEl>
                                      </p:cBhvr>
                                    </p:animEffect>
                                  </p:childTnLst>
                                </p:cTn>
                              </p:par>
                              <p:par>
                                <p:cTn id="15" presetID="2" presetClass="entr" presetSubtype="4"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0" fill="hold"/>
                                        <p:tgtEl>
                                          <p:spTgt spid="32"/>
                                        </p:tgtEl>
                                        <p:attrNameLst>
                                          <p:attrName>ppt_x</p:attrName>
                                        </p:attrNameLst>
                                      </p:cBhvr>
                                      <p:tavLst>
                                        <p:tav tm="0">
                                          <p:val>
                                            <p:strVal val="#ppt_x"/>
                                          </p:val>
                                        </p:tav>
                                        <p:tav tm="100000">
                                          <p:val>
                                            <p:strVal val="#ppt_x"/>
                                          </p:val>
                                        </p:tav>
                                      </p:tavLst>
                                    </p:anim>
                                    <p:anim calcmode="lin" valueType="num">
                                      <p:cBhvr additive="base">
                                        <p:cTn id="18" dur="5000" fill="hold"/>
                                        <p:tgtEl>
                                          <p:spTgt spid="32"/>
                                        </p:tgtEl>
                                        <p:attrNameLst>
                                          <p:attrName>ppt_y</p:attrName>
                                        </p:attrNameLst>
                                      </p:cBhvr>
                                      <p:tavLst>
                                        <p:tav tm="0">
                                          <p:val>
                                            <p:strVal val="1+#ppt_h/2"/>
                                          </p:val>
                                        </p:tav>
                                        <p:tav tm="100000">
                                          <p:val>
                                            <p:strVal val="#ppt_y"/>
                                          </p:val>
                                        </p:tav>
                                      </p:tavLst>
                                    </p:anim>
                                  </p:childTnLst>
                                </p:cTn>
                              </p:par>
                              <p:par>
                                <p:cTn id="19" presetID="13" presetClass="entr" presetSubtype="16"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plus(in)">
                                      <p:cBhvr>
                                        <p:cTn id="21" dur="5000"/>
                                        <p:tgtEl>
                                          <p:spTgt spid="34"/>
                                        </p:tgtEl>
                                      </p:cBhvr>
                                    </p:animEffect>
                                  </p:childTnLst>
                                </p:cTn>
                              </p:par>
                              <p:par>
                                <p:cTn id="22" presetID="2" presetClass="entr" presetSubtype="8"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0" fill="hold"/>
                                        <p:tgtEl>
                                          <p:spTgt spid="34"/>
                                        </p:tgtEl>
                                        <p:attrNameLst>
                                          <p:attrName>ppt_x</p:attrName>
                                        </p:attrNameLst>
                                      </p:cBhvr>
                                      <p:tavLst>
                                        <p:tav tm="0">
                                          <p:val>
                                            <p:strVal val="0-#ppt_w/2"/>
                                          </p:val>
                                        </p:tav>
                                        <p:tav tm="100000">
                                          <p:val>
                                            <p:strVal val="#ppt_x"/>
                                          </p:val>
                                        </p:tav>
                                      </p:tavLst>
                                    </p:anim>
                                    <p:anim calcmode="lin" valueType="num">
                                      <p:cBhvr additive="base">
                                        <p:cTn id="25" dur="5000" fill="hold"/>
                                        <p:tgtEl>
                                          <p:spTgt spid="34"/>
                                        </p:tgtEl>
                                        <p:attrNameLst>
                                          <p:attrName>ppt_y</p:attrName>
                                        </p:attrNameLst>
                                      </p:cBhvr>
                                      <p:tavLst>
                                        <p:tav tm="0">
                                          <p:val>
                                            <p:strVal val="#ppt_y"/>
                                          </p:val>
                                        </p:tav>
                                        <p:tav tm="100000">
                                          <p:val>
                                            <p:strVal val="#ppt_y"/>
                                          </p:val>
                                        </p:tav>
                                      </p:tavLst>
                                    </p:anim>
                                  </p:childTnLst>
                                </p:cTn>
                              </p:par>
                              <p:par>
                                <p:cTn id="26" presetID="13" presetClass="entr" presetSubtype="16"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plus(in)">
                                      <p:cBhvr>
                                        <p:cTn id="28" dur="5000"/>
                                        <p:tgtEl>
                                          <p:spTgt spid="33"/>
                                        </p:tgtEl>
                                      </p:cBhvr>
                                    </p:animEffect>
                                  </p:childTnLst>
                                </p:cTn>
                              </p:par>
                              <p:par>
                                <p:cTn id="29" presetID="2" presetClass="entr" presetSubtype="1"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0" fill="hold"/>
                                        <p:tgtEl>
                                          <p:spTgt spid="33"/>
                                        </p:tgtEl>
                                        <p:attrNameLst>
                                          <p:attrName>ppt_x</p:attrName>
                                        </p:attrNameLst>
                                      </p:cBhvr>
                                      <p:tavLst>
                                        <p:tav tm="0">
                                          <p:val>
                                            <p:strVal val="#ppt_x"/>
                                          </p:val>
                                        </p:tav>
                                        <p:tav tm="100000">
                                          <p:val>
                                            <p:strVal val="#ppt_x"/>
                                          </p:val>
                                        </p:tav>
                                      </p:tavLst>
                                    </p:anim>
                                    <p:anim calcmode="lin" valueType="num">
                                      <p:cBhvr additive="base">
                                        <p:cTn id="32" dur="5000" fill="hold"/>
                                        <p:tgtEl>
                                          <p:spTgt spid="33"/>
                                        </p:tgtEl>
                                        <p:attrNameLst>
                                          <p:attrName>ppt_y</p:attrName>
                                        </p:attrNameLst>
                                      </p:cBhvr>
                                      <p:tavLst>
                                        <p:tav tm="0">
                                          <p:val>
                                            <p:strVal val="0-#ppt_h/2"/>
                                          </p:val>
                                        </p:tav>
                                        <p:tav tm="100000">
                                          <p:val>
                                            <p:strVal val="#ppt_y"/>
                                          </p:val>
                                        </p:tav>
                                      </p:tavLst>
                                    </p:anim>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tretch>
            <a:fillRect/>
          </a:stretch>
        </p:blipFill>
        <p:spPr bwMode="auto">
          <a:xfrm>
            <a:off x="-13356" y="999"/>
            <a:ext cx="9170712" cy="5731696"/>
          </a:xfrm>
          <a:prstGeom prst="rect">
            <a:avLst/>
          </a:prstGeom>
          <a:noFill/>
          <a:ln w="9525">
            <a:noFill/>
            <a:miter lim="800000"/>
            <a:headEnd/>
            <a:tailEnd/>
          </a:ln>
        </p:spPr>
      </p:pic>
      <p:pic>
        <p:nvPicPr>
          <p:cNvPr id="5" name="4 Imagen" descr="Descargar Pack Bellos Fondos de paisajes HD (153).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6" name="5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esta maravillosa avenida podrás contemplar una vista increíble y espectacular: la estatua ecuestre del rey Luis XIV del Louvre, el Arco del Triunfo del Carrusel, el jardín de las </a:t>
            </a:r>
            <a:r>
              <a:rPr lang="es-ES" i="1" dirty="0" err="1" smtClean="0">
                <a:effectLst>
                  <a:glow rad="101600">
                    <a:srgbClr val="C00000">
                      <a:alpha val="60000"/>
                    </a:srgbClr>
                  </a:glow>
                  <a:outerShdw blurRad="38100" dist="38100" dir="2700000" algn="tl">
                    <a:srgbClr val="000000">
                      <a:alpha val="43137"/>
                    </a:srgbClr>
                  </a:outerShdw>
                </a:effectLst>
              </a:rPr>
              <a:t>Tullerías</a:t>
            </a:r>
            <a:r>
              <a:rPr lang="es-ES" i="1" dirty="0" smtClean="0">
                <a:effectLst>
                  <a:glow rad="101600">
                    <a:srgbClr val="C00000">
                      <a:alpha val="60000"/>
                    </a:srgbClr>
                  </a:glow>
                  <a:outerShdw blurRad="38100" dist="38100" dir="2700000" algn="tl">
                    <a:srgbClr val="000000">
                      <a:alpha val="43137"/>
                    </a:srgbClr>
                  </a:outerShdw>
                </a:effectLst>
              </a:rPr>
              <a:t>, el obelisco de la plaza de la Concordia, el Arco del Triunfo y, a lo lejos, también el Arco de la Defensa.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checker/>
      </p:transition>
    </mc:Choice>
    <mc:Fallback>
      <p:transition spd="slow" advTm="3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te sobra tiempo, también puedes visitar las Galerías Nacionales del Grand </a:t>
            </a:r>
            <a:r>
              <a:rPr lang="es-ES" i="1" dirty="0" err="1" smtClean="0">
                <a:effectLst>
                  <a:glow rad="101600">
                    <a:srgbClr val="C00000">
                      <a:alpha val="60000"/>
                    </a:srgbClr>
                  </a:glow>
                  <a:outerShdw blurRad="38100" dist="38100" dir="2700000" algn="tl">
                    <a:srgbClr val="000000">
                      <a:alpha val="43137"/>
                    </a:srgbClr>
                  </a:outerShdw>
                </a:effectLst>
              </a:rPr>
              <a:t>Palais</a:t>
            </a:r>
            <a:r>
              <a:rPr lang="es-ES" i="1" dirty="0" smtClean="0">
                <a:effectLst>
                  <a:glow rad="101600">
                    <a:srgbClr val="C00000">
                      <a:alpha val="60000"/>
                    </a:srgbClr>
                  </a:glow>
                  <a:outerShdw blurRad="38100" dist="38100" dir="2700000" algn="tl">
                    <a:srgbClr val="000000">
                      <a:alpha val="43137"/>
                    </a:srgbClr>
                  </a:outerShdw>
                </a:effectLst>
              </a:rPr>
              <a:t> y los museos del </a:t>
            </a:r>
            <a:r>
              <a:rPr lang="es-ES" i="1" dirty="0" err="1" smtClean="0">
                <a:effectLst>
                  <a:glow rad="101600">
                    <a:srgbClr val="C00000">
                      <a:alpha val="60000"/>
                    </a:srgbClr>
                  </a:glow>
                  <a:outerShdw blurRad="38100" dist="38100" dir="2700000" algn="tl">
                    <a:srgbClr val="000000">
                      <a:alpha val="43137"/>
                    </a:srgbClr>
                  </a:outerShdw>
                </a:effectLst>
              </a:rPr>
              <a:t>Petit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Palais</a:t>
            </a:r>
            <a:r>
              <a:rPr lang="es-ES" i="1" dirty="0" smtClean="0">
                <a:effectLst>
                  <a:glow rad="101600">
                    <a:srgbClr val="C00000">
                      <a:alpha val="60000"/>
                    </a:srgbClr>
                  </a:glow>
                  <a:outerShdw blurRad="38100" dist="38100" dir="2700000" algn="tl">
                    <a:srgbClr val="000000">
                      <a:alpha val="43137"/>
                    </a:srgbClr>
                  </a:outerShdw>
                </a:effectLst>
              </a:rPr>
              <a:t>. Tampoco muy lejos encontrarás el </a:t>
            </a:r>
            <a:r>
              <a:rPr lang="es-ES" i="1" dirty="0" err="1" smtClean="0">
                <a:effectLst>
                  <a:glow rad="101600">
                    <a:srgbClr val="C00000">
                      <a:alpha val="60000"/>
                    </a:srgbClr>
                  </a:glow>
                  <a:outerShdw blurRad="38100" dist="38100" dir="2700000" algn="tl">
                    <a:srgbClr val="000000">
                      <a:alpha val="43137"/>
                    </a:srgbClr>
                  </a:outerShdw>
                </a:effectLst>
              </a:rPr>
              <a:t>Palais</a:t>
            </a:r>
            <a:r>
              <a:rPr lang="es-ES" i="1" dirty="0" smtClean="0">
                <a:effectLst>
                  <a:glow rad="101600">
                    <a:srgbClr val="C00000">
                      <a:alpha val="60000"/>
                    </a:srgbClr>
                  </a:glow>
                  <a:outerShdw blurRad="38100" dist="38100" dir="2700000" algn="tl">
                    <a:srgbClr val="000000">
                      <a:alpha val="43137"/>
                    </a:srgbClr>
                  </a:outerShdw>
                </a:effectLst>
              </a:rPr>
              <a:t> de la </a:t>
            </a:r>
            <a:r>
              <a:rPr lang="es-ES" i="1" dirty="0" err="1" smtClean="0">
                <a:effectLst>
                  <a:glow rad="101600">
                    <a:srgbClr val="C00000">
                      <a:alpha val="60000"/>
                    </a:srgbClr>
                  </a:glow>
                  <a:outerShdw blurRad="38100" dist="38100" dir="2700000" algn="tl">
                    <a:srgbClr val="000000">
                      <a:alpha val="43137"/>
                    </a:srgbClr>
                  </a:outerShdw>
                </a:effectLst>
              </a:rPr>
              <a:t>Découverte</a:t>
            </a:r>
            <a:r>
              <a:rPr lang="es-ES" i="1" dirty="0" smtClean="0">
                <a:effectLst>
                  <a:glow rad="101600">
                    <a:srgbClr val="C00000">
                      <a:alpha val="60000"/>
                    </a:srgbClr>
                  </a:glow>
                  <a:outerShdw blurRad="38100" dist="38100" dir="2700000" algn="tl">
                    <a:srgbClr val="000000">
                      <a:alpha val="43137"/>
                    </a:srgbClr>
                  </a:outerShdw>
                </a:effectLst>
              </a:rPr>
              <a:t>, el Museo de Bellas Artes y el Museo </a:t>
            </a:r>
            <a:r>
              <a:rPr lang="es-ES" i="1" dirty="0" err="1" smtClean="0">
                <a:effectLst>
                  <a:glow rad="101600">
                    <a:srgbClr val="C00000">
                      <a:alpha val="60000"/>
                    </a:srgbClr>
                  </a:glow>
                  <a:outerShdw blurRad="38100" dist="38100" dir="2700000" algn="tl">
                    <a:srgbClr val="000000">
                      <a:alpha val="43137"/>
                    </a:srgbClr>
                  </a:outerShdw>
                </a:effectLst>
              </a:rPr>
              <a:t>Dapper</a:t>
            </a:r>
            <a:r>
              <a:rPr lang="es-ES" i="1" dirty="0" smtClean="0">
                <a:effectLst>
                  <a:glow rad="101600">
                    <a:srgbClr val="C00000">
                      <a:alpha val="60000"/>
                    </a:srgbClr>
                  </a:glow>
                  <a:outerShdw blurRad="38100" dist="38100" dir="2700000" algn="tl">
                    <a:srgbClr val="000000">
                      <a:alpha val="43137"/>
                    </a:srgbClr>
                  </a:outerShdw>
                </a:effectLst>
              </a:rPr>
              <a:t> de Arte Africano.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wheel spokes="1"/>
      </p:transition>
    </mc:Choice>
    <mc:Fallback>
      <p:transition spd="slow" advTm="2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 Igoroin el Gran Cañon de Alava.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11 Igoroin el Gran Cañon de Alava.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68356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paseo por los Campos Elíseos es casi obligado durante una visita a París. Antaño lugar exclusivo de las boutiques más lujosas y refinadas, hoy el gran bulevar también ha sido tomado por asalto por las cadenas comerciales, erosionando gravemente su antiguo encanto.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heel spokes="1"/>
      </p:transition>
    </mc:Choice>
    <mc:Fallback>
      <p:transition spd="slow" advTm="3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ppt_w+.3"/>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animEffect transition="in" filter="fade">
                                      <p:cBhvr>
                                        <p:cTn id="12" dur="5000"/>
                                        <p:tgtEl>
                                          <p:spTgt spid="5"/>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7 Barranco del Infierno en Tenerife3.jpg"/>
          <p:cNvPicPr>
            <a:picLocks noChangeAspect="1"/>
          </p:cNvPicPr>
          <p:nvPr/>
        </p:nvPicPr>
        <p:blipFill>
          <a:blip r:embed="rId2" cstate="print"/>
          <a:stretch>
            <a:fillRect/>
          </a:stretch>
        </p:blipFill>
        <p:spPr>
          <a:xfrm>
            <a:off x="0" y="1"/>
            <a:ext cx="9144000" cy="5715000"/>
          </a:xfrm>
          <a:prstGeom prst="rect">
            <a:avLst/>
          </a:prstGeom>
        </p:spPr>
      </p:pic>
      <p:pic>
        <p:nvPicPr>
          <p:cNvPr id="6" name="5 Imagen" descr="17 Barranco del Infierno en Tenerife3.jpg"/>
          <p:cNvPicPr>
            <a:picLocks noChangeAspect="1"/>
          </p:cNvPicPr>
          <p:nvPr/>
        </p:nvPicPr>
        <p:blipFill>
          <a:blip r:embed="rId2" cstate="print"/>
          <a:stretch>
            <a:fillRect/>
          </a:stretch>
        </p:blipFill>
        <p:spPr>
          <a:xfrm>
            <a:off x="0" y="1"/>
            <a:ext cx="9143999" cy="5714999"/>
          </a:xfrm>
          <a:prstGeom prst="rect">
            <a:avLst/>
          </a:prstGeom>
        </p:spPr>
      </p:pic>
      <p:pic>
        <p:nvPicPr>
          <p:cNvPr id="10" name="9 Imagen" descr="17 Barranco del Infierno en Tenerife3.jpg"/>
          <p:cNvPicPr>
            <a:picLocks noChangeAspect="1"/>
          </p:cNvPicPr>
          <p:nvPr/>
        </p:nvPicPr>
        <p:blipFill>
          <a:blip r:embed="rId2" cstate="print"/>
          <a:stretch>
            <a:fillRect/>
          </a:stretch>
        </p:blipFill>
        <p:spPr>
          <a:xfrm>
            <a:off x="0" y="1"/>
            <a:ext cx="9143999" cy="5714999"/>
          </a:xfrm>
          <a:prstGeom prst="rect">
            <a:avLst/>
          </a:prstGeom>
        </p:spPr>
      </p:pic>
      <p:sp>
        <p:nvSpPr>
          <p:cNvPr id="8" name="7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Campos Elíseos son el lugar ideal para dejar tu tarjeta de crédito tiritando, o para ejercitar el autocontrol y limitarse a mirar los lujosos escaparates, tan lujosos y famosos como los de las </a:t>
            </a:r>
            <a:r>
              <a:rPr lang="es-ES" i="1" dirty="0" err="1" smtClean="0">
                <a:effectLst>
                  <a:glow rad="101600">
                    <a:srgbClr val="C00000">
                      <a:alpha val="60000"/>
                    </a:srgbClr>
                  </a:glow>
                  <a:outerShdw blurRad="38100" dist="38100" dir="2700000" algn="tl">
                    <a:srgbClr val="000000">
                      <a:alpha val="43137"/>
                    </a:srgbClr>
                  </a:outerShdw>
                </a:effectLst>
              </a:rPr>
              <a:t>Galeries</a:t>
            </a:r>
            <a:r>
              <a:rPr lang="es-ES" i="1" dirty="0" smtClean="0">
                <a:effectLst>
                  <a:glow rad="101600">
                    <a:srgbClr val="C00000">
                      <a:alpha val="60000"/>
                    </a:srgbClr>
                  </a:glow>
                  <a:outerShdw blurRad="38100" dist="38100" dir="2700000" algn="tl">
                    <a:srgbClr val="000000">
                      <a:alpha val="43137"/>
                    </a:srgbClr>
                  </a:outerShdw>
                </a:effectLst>
              </a:rPr>
              <a:t> Lafayette. Que comparten protagonismo con boutiques de marcas del calibre  de </a:t>
            </a:r>
            <a:r>
              <a:rPr lang="es-ES" i="1" dirty="0" err="1" smtClean="0">
                <a:effectLst>
                  <a:glow rad="101600">
                    <a:srgbClr val="C00000">
                      <a:alpha val="60000"/>
                    </a:srgbClr>
                  </a:glow>
                  <a:outerShdw blurRad="38100" dist="38100" dir="2700000" algn="tl">
                    <a:srgbClr val="000000">
                      <a:alpha val="43137"/>
                    </a:srgbClr>
                  </a:outerShdw>
                </a:effectLst>
              </a:rPr>
              <a:t>Chanel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Dior</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Cartier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6000">
        <p15:prstTrans prst="peelOff"/>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ox(in)">
                                      <p:cBhvr>
                                        <p:cTn id="13" dur="5000"/>
                                        <p:tgtEl>
                                          <p:spTgt spid="1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0" fill="hold"/>
                                        <p:tgtEl>
                                          <p:spTgt spid="10"/>
                                        </p:tgtEl>
                                        <p:attrNameLst>
                                          <p:attrName>ppt_w</p:attrName>
                                        </p:attrNameLst>
                                      </p:cBhvr>
                                      <p:tavLst>
                                        <p:tav tm="0">
                                          <p:val>
                                            <p:strVal val="#ppt_w+.3"/>
                                          </p:val>
                                        </p:tav>
                                        <p:tav tm="100000">
                                          <p:val>
                                            <p:strVal val="#ppt_w"/>
                                          </p:val>
                                        </p:tav>
                                      </p:tavLst>
                                    </p:anim>
                                    <p:anim calcmode="lin" valueType="num">
                                      <p:cBhvr>
                                        <p:cTn id="17" dur="5000" fill="hold"/>
                                        <p:tgtEl>
                                          <p:spTgt spid="10"/>
                                        </p:tgtEl>
                                        <p:attrNameLst>
                                          <p:attrName>ppt_h</p:attrName>
                                        </p:attrNameLst>
                                      </p:cBhvr>
                                      <p:tavLst>
                                        <p:tav tm="0">
                                          <p:val>
                                            <p:strVal val="#ppt_h"/>
                                          </p:val>
                                        </p:tav>
                                        <p:tav tm="100000">
                                          <p:val>
                                            <p:strVal val="#ppt_h"/>
                                          </p:val>
                                        </p:tav>
                                      </p:tavLst>
                                    </p:anim>
                                    <p:animEffect transition="in" filter="fade">
                                      <p:cBhvr>
                                        <p:cTn id="18" dur="5000"/>
                                        <p:tgtEl>
                                          <p:spTgt spid="10"/>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5504p.jpg"/>
          <p:cNvPicPr>
            <a:picLocks noChangeAspect="1"/>
          </p:cNvPicPr>
          <p:nvPr/>
        </p:nvPicPr>
        <p:blipFill>
          <a:blip r:embed="rId2" cstate="print"/>
          <a:stretch>
            <a:fillRect/>
          </a:stretch>
        </p:blipFill>
        <p:spPr bwMode="auto">
          <a:xfrm>
            <a:off x="-521634" y="10583"/>
            <a:ext cx="9900301" cy="5693834"/>
          </a:xfrm>
          <a:prstGeom prst="rect">
            <a:avLst/>
          </a:prstGeom>
          <a:noFill/>
          <a:ln w="9525">
            <a:noFill/>
            <a:miter lim="800000"/>
            <a:headEnd/>
            <a:tailEnd/>
          </a:ln>
        </p:spPr>
      </p:pic>
      <p:pic>
        <p:nvPicPr>
          <p:cNvPr id="5" name="4 Imagen" descr="DSC_5504p.jpg"/>
          <p:cNvPicPr>
            <a:picLocks noChangeAspect="1"/>
          </p:cNvPicPr>
          <p:nvPr/>
        </p:nvPicPr>
        <p:blipFill>
          <a:blip r:embed="rId2" cstate="print"/>
          <a:stretch>
            <a:fillRect/>
          </a:stretch>
        </p:blipFill>
        <p:spPr bwMode="auto">
          <a:xfrm>
            <a:off x="-531100" y="1"/>
            <a:ext cx="9918701" cy="5704415"/>
          </a:xfrm>
          <a:prstGeom prst="rect">
            <a:avLst/>
          </a:prstGeom>
          <a:noFill/>
          <a:ln w="9525">
            <a:noFill/>
            <a:miter lim="800000"/>
            <a:headEnd/>
            <a:tailEnd/>
          </a:ln>
        </p:spPr>
      </p:pic>
      <p:pic>
        <p:nvPicPr>
          <p:cNvPr id="6" name="5 Imagen" descr="DSC_5504p.jpg"/>
          <p:cNvPicPr>
            <a:picLocks noChangeAspect="1"/>
          </p:cNvPicPr>
          <p:nvPr/>
        </p:nvPicPr>
        <p:blipFill>
          <a:blip r:embed="rId2" cstate="print"/>
          <a:stretch>
            <a:fillRect/>
          </a:stretch>
        </p:blipFill>
        <p:spPr bwMode="auto">
          <a:xfrm>
            <a:off x="-540568" y="0"/>
            <a:ext cx="9937104" cy="5715000"/>
          </a:xfrm>
          <a:prstGeom prst="rect">
            <a:avLst/>
          </a:prstGeom>
          <a:noFill/>
          <a:ln w="9525">
            <a:noFill/>
            <a:miter lim="800000"/>
            <a:headEnd/>
            <a:tailEnd/>
          </a:ln>
        </p:spPr>
      </p:pic>
      <p:sp>
        <p:nvSpPr>
          <p:cNvPr id="8" name="7 CuadroTexto"/>
          <p:cNvSpPr txBox="1"/>
          <p:nvPr/>
        </p:nvSpPr>
        <p:spPr>
          <a:xfrm>
            <a:off x="179512" y="4873724"/>
            <a:ext cx="87129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Ir de compras por los Campos Elíseos no es para todo el mundo, pero sigue siendo un destino popular para los amantes de la moda y los artículos de gran lujo.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2000">
        <p15:prstTrans prst="peelOff" invX="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fltVal val="0"/>
                                          </p:val>
                                        </p:tav>
                                        <p:tav tm="100000">
                                          <p:val>
                                            <p:strVal val="#ppt_w"/>
                                          </p:val>
                                        </p:tav>
                                      </p:tavLst>
                                    </p:anim>
                                    <p:anim calcmode="lin" valueType="num">
                                      <p:cBhvr>
                                        <p:cTn id="15" dur="5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tretch>
            <a:fillRect/>
          </a:stretch>
        </p:blipFill>
        <p:spPr bwMode="auto">
          <a:xfrm>
            <a:off x="-396552" y="0"/>
            <a:ext cx="9865096" cy="5715000"/>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tretch>
            <a:fillRect/>
          </a:stretch>
        </p:blipFill>
        <p:spPr bwMode="auto">
          <a:xfrm>
            <a:off x="-396552" y="0"/>
            <a:ext cx="9865096" cy="5715000"/>
          </a:xfrm>
          <a:prstGeom prst="rect">
            <a:avLst/>
          </a:prstGeom>
          <a:noFill/>
          <a:ln w="9525">
            <a:noFill/>
            <a:miter lim="800000"/>
            <a:headEnd/>
            <a:tailEnd/>
          </a:ln>
        </p:spPr>
      </p:pic>
      <p:sp>
        <p:nvSpPr>
          <p:cNvPr id="7" name="6 CuadroTexto"/>
          <p:cNvSpPr txBox="1"/>
          <p:nvPr/>
        </p:nvSpPr>
        <p:spPr>
          <a:xfrm>
            <a:off x="395536"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inmensa avenida arbolada de los Campos Elíseos, de 1910 metros de longitud, forma parte de los 12 ejes que parten del Arco del Triunfo y es uno de los símbolos de la grandeza parisina.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www.BancodeImagenesGratuitas.com (t4)f.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www.BancodeImagenesGratuitas.com (t4)f.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construcción, los Campos Elíseos han representado el lugar del poder, el lujo y la grandeza política o comercial: incluso la reina María Antonieta y sus damas de compañía paseaban bajo sus grandes árboles.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tretch>
            <a:fillRect/>
          </a:stretch>
        </p:blipFill>
        <p:spPr bwMode="auto">
          <a:xfrm>
            <a:off x="1" y="1"/>
            <a:ext cx="9143998" cy="5714999"/>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Campos Elíseos pueden compararse, por su elegancia e importancia, a la 5ª Avenida de Nueva York: una avenida rica, elegante y refinada, sobre todo en la parte alta, a partir de la plaza De Gaulle, mientras que en la parte baja, a partir de la plaza de La Concordia, se caracteriza por grandes edificios históricos, restaurantes de lujo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ripp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7).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p:spPr>
      </p:pic>
      <p:sp>
        <p:nvSpPr>
          <p:cNvPr id="4" name="3 Onda"/>
          <p:cNvSpPr/>
          <p:nvPr/>
        </p:nvSpPr>
        <p:spPr>
          <a:xfrm rot="5400000">
            <a:off x="-1337734" y="1932165"/>
            <a:ext cx="3862917" cy="1187450"/>
          </a:xfrm>
          <a:prstGeom prst="wave">
            <a:avLst>
              <a:gd name="adj1" fmla="val 20000"/>
              <a:gd name="adj2" fmla="val -10000"/>
            </a:avLst>
          </a:prstGeom>
          <a:blipFill dpi="0" rotWithShape="1">
            <a:blip r:embed="rId3" cstate="print"/>
            <a:srcRect/>
            <a:stretch>
              <a:fillRect/>
            </a:stretch>
          </a:blipFill>
          <a:ln w="3175">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5" name="24 Onda"/>
          <p:cNvSpPr/>
          <p:nvPr/>
        </p:nvSpPr>
        <p:spPr>
          <a:xfrm rot="5400000">
            <a:off x="12436" y="1913909"/>
            <a:ext cx="3862917" cy="1223962"/>
          </a:xfrm>
          <a:prstGeom prst="wave">
            <a:avLst>
              <a:gd name="adj1" fmla="val 20000"/>
              <a:gd name="adj2" fmla="val -10000"/>
            </a:avLst>
          </a:prstGeom>
          <a:blipFill dpi="0" rotWithShape="1">
            <a:blip r:embed="rId4" cstate="print"/>
            <a:srcRect/>
            <a:stretch>
              <a:fillRect/>
            </a:stretch>
          </a:blipFill>
          <a:ln w="3175">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7" name="26 Onda"/>
          <p:cNvSpPr/>
          <p:nvPr/>
        </p:nvSpPr>
        <p:spPr>
          <a:xfrm rot="5400000">
            <a:off x="1337822" y="1943895"/>
            <a:ext cx="3802944" cy="1223962"/>
          </a:xfrm>
          <a:prstGeom prst="wave">
            <a:avLst>
              <a:gd name="adj1" fmla="val 20000"/>
              <a:gd name="adj2" fmla="val -10000"/>
            </a:avLst>
          </a:prstGeom>
          <a:blipFill dpi="0" rotWithShape="1">
            <a:blip r:embed="rId5" cstate="print"/>
            <a:srcRect/>
            <a:stretch>
              <a:fillRect/>
            </a:stretch>
          </a:blipFill>
          <a:ln w="3175">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9" name="28 Onda"/>
          <p:cNvSpPr/>
          <p:nvPr/>
        </p:nvSpPr>
        <p:spPr>
          <a:xfrm rot="5400000">
            <a:off x="2594241" y="1984464"/>
            <a:ext cx="3884083" cy="1223963"/>
          </a:xfrm>
          <a:prstGeom prst="wave">
            <a:avLst>
              <a:gd name="adj1" fmla="val 20000"/>
              <a:gd name="adj2" fmla="val -10000"/>
            </a:avLst>
          </a:prstGeom>
          <a:blipFill dpi="0" rotWithShape="1">
            <a:blip r:embed="rId6" cstate="print"/>
            <a:srcRect/>
            <a:stretch>
              <a:fillRect/>
            </a:stretch>
          </a:blipFill>
          <a:ln w="3175">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1" name="30 Onda"/>
          <p:cNvSpPr/>
          <p:nvPr/>
        </p:nvSpPr>
        <p:spPr>
          <a:xfrm rot="5400000">
            <a:off x="3811059" y="2033941"/>
            <a:ext cx="4042833" cy="1368425"/>
          </a:xfrm>
          <a:prstGeom prst="wave">
            <a:avLst>
              <a:gd name="adj1" fmla="val 20000"/>
              <a:gd name="adj2" fmla="val -10000"/>
            </a:avLst>
          </a:prstGeom>
          <a:blipFill dpi="0" rotWithShape="1">
            <a:blip r:embed="rId2" cstate="print"/>
            <a:srcRect/>
            <a:stretch>
              <a:fillRect/>
            </a:stretch>
          </a:blipFill>
          <a:ln w="3175">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3" name="32 Onda"/>
          <p:cNvSpPr/>
          <p:nvPr/>
        </p:nvSpPr>
        <p:spPr>
          <a:xfrm rot="5400000">
            <a:off x="5201709" y="2040820"/>
            <a:ext cx="4042833" cy="1270000"/>
          </a:xfrm>
          <a:prstGeom prst="wave">
            <a:avLst>
              <a:gd name="adj1" fmla="val 20000"/>
              <a:gd name="adj2" fmla="val -10000"/>
            </a:avLst>
          </a:prstGeom>
          <a:blipFill dpi="0" rotWithShape="1">
            <a:blip r:embed="rId2" cstate="print"/>
            <a:srcRect/>
            <a:stretch>
              <a:fillRect/>
            </a:stretch>
          </a:blipFill>
          <a:ln w="3175">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5" name="34 Onda"/>
          <p:cNvSpPr/>
          <p:nvPr/>
        </p:nvSpPr>
        <p:spPr>
          <a:xfrm rot="5400000">
            <a:off x="6452571" y="2086947"/>
            <a:ext cx="4123972" cy="1258887"/>
          </a:xfrm>
          <a:prstGeom prst="wave">
            <a:avLst>
              <a:gd name="adj1" fmla="val 20000"/>
              <a:gd name="adj2" fmla="val -10000"/>
            </a:avLst>
          </a:prstGeom>
          <a:blipFill dpi="0" rotWithShape="1">
            <a:blip r:embed="rId2" cstate="print"/>
            <a:srcRect/>
            <a:stretch>
              <a:fillRect/>
            </a:stretch>
          </a:blipFill>
          <a:ln w="3175">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395536" y="4081636"/>
            <a:ext cx="806489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sus 2 kilómetros de largo y 70 metros de ancho, es el sitio ideal para caminar por el día  o por la noche, observando y disfrutando de la animación casi constante del paseo; en Francia se conoce a esta avenida como la “más bella del mundo” y es una de las zonas de compras más exclusivas y caras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blinds dir="vert"/>
      </p:transition>
    </mc:Choice>
    <mc:Fallback>
      <p:transition spd="slow" advTm="3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1+#ppt_w/2"/>
                                          </p:val>
                                        </p:tav>
                                        <p:tav tm="100000">
                                          <p:val>
                                            <p:strVal val="#ppt_x"/>
                                          </p:val>
                                        </p:tav>
                                      </p:tavLst>
                                    </p:anim>
                                    <p:anim calcmode="lin" valueType="num">
                                      <p:cBhvr additive="base">
                                        <p:cTn id="12" dur="3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1+#ppt_w/2"/>
                                          </p:val>
                                        </p:tav>
                                        <p:tav tm="100000">
                                          <p:val>
                                            <p:strVal val="#ppt_x"/>
                                          </p:val>
                                        </p:tav>
                                      </p:tavLst>
                                    </p:anim>
                                    <p:anim calcmode="lin" valueType="num">
                                      <p:cBhvr additive="base">
                                        <p:cTn id="16" dur="30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1+#ppt_w/2"/>
                                          </p:val>
                                        </p:tav>
                                        <p:tav tm="100000">
                                          <p:val>
                                            <p:strVal val="#ppt_x"/>
                                          </p:val>
                                        </p:tav>
                                      </p:tavLst>
                                    </p:anim>
                                    <p:anim calcmode="lin" valueType="num">
                                      <p:cBhvr additive="base">
                                        <p:cTn id="24" dur="30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1+#ppt_w/2"/>
                                          </p:val>
                                        </p:tav>
                                        <p:tav tm="100000">
                                          <p:val>
                                            <p:strVal val="#ppt_x"/>
                                          </p:val>
                                        </p:tav>
                                      </p:tavLst>
                                    </p:anim>
                                    <p:anim calcmode="lin" valueType="num">
                                      <p:cBhvr additive="base">
                                        <p:cTn id="28" dur="30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3000" fill="hold"/>
                                        <p:tgtEl>
                                          <p:spTgt spid="35"/>
                                        </p:tgtEl>
                                        <p:attrNameLst>
                                          <p:attrName>ppt_x</p:attrName>
                                        </p:attrNameLst>
                                      </p:cBhvr>
                                      <p:tavLst>
                                        <p:tav tm="0">
                                          <p:val>
                                            <p:strVal val="1+#ppt_w/2"/>
                                          </p:val>
                                        </p:tav>
                                        <p:tav tm="100000">
                                          <p:val>
                                            <p:strVal val="#ppt_x"/>
                                          </p:val>
                                        </p:tav>
                                      </p:tavLst>
                                    </p:anim>
                                    <p:anim calcmode="lin" valueType="num">
                                      <p:cBhvr additive="base">
                                        <p:cTn id="32" dur="3000" fill="hold"/>
                                        <p:tgtEl>
                                          <p:spTgt spid="3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fmla="#ppt_w*sin(2.5*pi*$)">
                                          <p:val>
                                            <p:fltVal val="0"/>
                                          </p:val>
                                        </p:tav>
                                        <p:tav tm="100000">
                                          <p:val>
                                            <p:fltVal val="1"/>
                                          </p:val>
                                        </p:tav>
                                      </p:tavLst>
                                    </p:anim>
                                    <p:anim calcmode="lin" valueType="num">
                                      <p:cBhvr>
                                        <p:cTn id="40" dur="3000" fill="hold"/>
                                        <p:tgtEl>
                                          <p:spTgt spid="2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3000" fill="hold"/>
                                        <p:tgtEl>
                                          <p:spTgt spid="27"/>
                                        </p:tgtEl>
                                        <p:attrNameLst>
                                          <p:attrName>ppt_w</p:attrName>
                                        </p:attrNameLst>
                                      </p:cBhvr>
                                      <p:tavLst>
                                        <p:tav tm="0" fmla="#ppt_w*sin(2.5*pi*$)">
                                          <p:val>
                                            <p:fltVal val="0"/>
                                          </p:val>
                                        </p:tav>
                                        <p:tav tm="100000">
                                          <p:val>
                                            <p:fltVal val="1"/>
                                          </p:val>
                                        </p:tav>
                                      </p:tavLst>
                                    </p:anim>
                                    <p:anim calcmode="lin" valueType="num">
                                      <p:cBhvr>
                                        <p:cTn id="44" dur="3000" fill="hold"/>
                                        <p:tgtEl>
                                          <p:spTgt spid="2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3000" fill="hold"/>
                                        <p:tgtEl>
                                          <p:spTgt spid="29"/>
                                        </p:tgtEl>
                                        <p:attrNameLst>
                                          <p:attrName>ppt_w</p:attrName>
                                        </p:attrNameLst>
                                      </p:cBhvr>
                                      <p:tavLst>
                                        <p:tav tm="0" fmla="#ppt_w*sin(2.5*pi*$)">
                                          <p:val>
                                            <p:fltVal val="0"/>
                                          </p:val>
                                        </p:tav>
                                        <p:tav tm="100000">
                                          <p:val>
                                            <p:fltVal val="1"/>
                                          </p:val>
                                        </p:tav>
                                      </p:tavLst>
                                    </p:anim>
                                    <p:anim calcmode="lin" valueType="num">
                                      <p:cBhvr>
                                        <p:cTn id="48" dur="3000" fill="hold"/>
                                        <p:tgtEl>
                                          <p:spTgt spid="2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fmla="#ppt_w*sin(2.5*pi*$)">
                                          <p:val>
                                            <p:fltVal val="0"/>
                                          </p:val>
                                        </p:tav>
                                        <p:tav tm="100000">
                                          <p:val>
                                            <p:fltVal val="1"/>
                                          </p:val>
                                        </p:tav>
                                      </p:tavLst>
                                    </p:anim>
                                    <p:anim calcmode="lin" valueType="num">
                                      <p:cBhvr>
                                        <p:cTn id="52" dur="3000" fill="hold"/>
                                        <p:tgtEl>
                                          <p:spTgt spid="3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3000" fill="hold"/>
                                        <p:tgtEl>
                                          <p:spTgt spid="33"/>
                                        </p:tgtEl>
                                        <p:attrNameLst>
                                          <p:attrName>ppt_w</p:attrName>
                                        </p:attrNameLst>
                                      </p:cBhvr>
                                      <p:tavLst>
                                        <p:tav tm="0" fmla="#ppt_w*sin(2.5*pi*$)">
                                          <p:val>
                                            <p:fltVal val="0"/>
                                          </p:val>
                                        </p:tav>
                                        <p:tav tm="100000">
                                          <p:val>
                                            <p:fltVal val="1"/>
                                          </p:val>
                                        </p:tav>
                                      </p:tavLst>
                                    </p:anim>
                                    <p:anim calcmode="lin" valueType="num">
                                      <p:cBhvr>
                                        <p:cTn id="56" dur="3000" fill="hold"/>
                                        <p:tgtEl>
                                          <p:spTgt spid="3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3000" fill="hold"/>
                                        <p:tgtEl>
                                          <p:spTgt spid="35"/>
                                        </p:tgtEl>
                                        <p:attrNameLst>
                                          <p:attrName>ppt_w</p:attrName>
                                        </p:attrNameLst>
                                      </p:cBhvr>
                                      <p:tavLst>
                                        <p:tav tm="0" fmla="#ppt_w*sin(2.5*pi*$)">
                                          <p:val>
                                            <p:fltVal val="0"/>
                                          </p:val>
                                        </p:tav>
                                        <p:tav tm="100000">
                                          <p:val>
                                            <p:fltVal val="1"/>
                                          </p:val>
                                        </p:tav>
                                      </p:tavLst>
                                    </p:anim>
                                    <p:anim calcmode="lin" valueType="num">
                                      <p:cBhvr>
                                        <p:cTn id="60" dur="3000" fill="hold"/>
                                        <p:tgtEl>
                                          <p:spTgt spid="35"/>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7"/>
                                        </p:tgtEl>
                                        <p:attrNameLst>
                                          <p:attrName>ppt_x</p:attrName>
                                        </p:attrNameLst>
                                      </p:cBhvr>
                                      <p:tavLst>
                                        <p:tav tm="0">
                                          <p:val>
                                            <p:strVal val="ppt_x"/>
                                          </p:val>
                                        </p:tav>
                                        <p:tav tm="100000">
                                          <p:val>
                                            <p:strVal val="1+ppt_w/2"/>
                                          </p:val>
                                        </p:tav>
                                      </p:tavLst>
                                    </p:anim>
                                    <p:anim calcmode="lin" valueType="num">
                                      <p:cBhvr additive="base">
                                        <p:cTn id="72" dur="3000"/>
                                        <p:tgtEl>
                                          <p:spTgt spid="27"/>
                                        </p:tgtEl>
                                        <p:attrNameLst>
                                          <p:attrName>ppt_y</p:attrName>
                                        </p:attrNameLst>
                                      </p:cBhvr>
                                      <p:tavLst>
                                        <p:tav tm="0">
                                          <p:val>
                                            <p:strVal val="ppt_y"/>
                                          </p:val>
                                        </p:tav>
                                        <p:tav tm="100000">
                                          <p:val>
                                            <p:strVal val="ppt_y"/>
                                          </p:val>
                                        </p:tav>
                                      </p:tavLst>
                                    </p:anim>
                                    <p:set>
                                      <p:cBhvr>
                                        <p:cTn id="73" dur="1" fill="hold">
                                          <p:stCondLst>
                                            <p:cond delay="2999"/>
                                          </p:stCondLst>
                                        </p:cTn>
                                        <p:tgtEl>
                                          <p:spTgt spid="2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9"/>
                                        </p:tgtEl>
                                        <p:attrNameLst>
                                          <p:attrName>ppt_x</p:attrName>
                                        </p:attrNameLst>
                                      </p:cBhvr>
                                      <p:tavLst>
                                        <p:tav tm="0">
                                          <p:val>
                                            <p:strVal val="ppt_x"/>
                                          </p:val>
                                        </p:tav>
                                        <p:tav tm="100000">
                                          <p:val>
                                            <p:strVal val="1+ppt_w/2"/>
                                          </p:val>
                                        </p:tav>
                                      </p:tavLst>
                                    </p:anim>
                                    <p:anim calcmode="lin" valueType="num">
                                      <p:cBhvr additive="base">
                                        <p:cTn id="76" dur="3000"/>
                                        <p:tgtEl>
                                          <p:spTgt spid="29"/>
                                        </p:tgtEl>
                                        <p:attrNameLst>
                                          <p:attrName>ppt_y</p:attrName>
                                        </p:attrNameLst>
                                      </p:cBhvr>
                                      <p:tavLst>
                                        <p:tav tm="0">
                                          <p:val>
                                            <p:strVal val="ppt_y"/>
                                          </p:val>
                                        </p:tav>
                                        <p:tav tm="100000">
                                          <p:val>
                                            <p:strVal val="ppt_y"/>
                                          </p:val>
                                        </p:tav>
                                      </p:tavLst>
                                    </p:anim>
                                    <p:set>
                                      <p:cBhvr>
                                        <p:cTn id="77" dur="1" fill="hold">
                                          <p:stCondLst>
                                            <p:cond delay="2999"/>
                                          </p:stCondLst>
                                        </p:cTn>
                                        <p:tgtEl>
                                          <p:spTgt spid="29"/>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1"/>
                                        </p:tgtEl>
                                        <p:attrNameLst>
                                          <p:attrName>ppt_x</p:attrName>
                                        </p:attrNameLst>
                                      </p:cBhvr>
                                      <p:tavLst>
                                        <p:tav tm="0">
                                          <p:val>
                                            <p:strVal val="ppt_x"/>
                                          </p:val>
                                        </p:tav>
                                        <p:tav tm="100000">
                                          <p:val>
                                            <p:strVal val="1+ppt_w/2"/>
                                          </p:val>
                                        </p:tav>
                                      </p:tavLst>
                                    </p:anim>
                                    <p:anim calcmode="lin" valueType="num">
                                      <p:cBhvr additive="base">
                                        <p:cTn id="80" dur="3000"/>
                                        <p:tgtEl>
                                          <p:spTgt spid="31"/>
                                        </p:tgtEl>
                                        <p:attrNameLst>
                                          <p:attrName>ppt_y</p:attrName>
                                        </p:attrNameLst>
                                      </p:cBhvr>
                                      <p:tavLst>
                                        <p:tav tm="0">
                                          <p:val>
                                            <p:strVal val="ppt_y"/>
                                          </p:val>
                                        </p:tav>
                                        <p:tav tm="100000">
                                          <p:val>
                                            <p:strVal val="ppt_y"/>
                                          </p:val>
                                        </p:tav>
                                      </p:tavLst>
                                    </p:anim>
                                    <p:set>
                                      <p:cBhvr>
                                        <p:cTn id="81" dur="1" fill="hold">
                                          <p:stCondLst>
                                            <p:cond delay="2999"/>
                                          </p:stCondLst>
                                        </p:cTn>
                                        <p:tgtEl>
                                          <p:spTgt spid="3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3"/>
                                        </p:tgtEl>
                                        <p:attrNameLst>
                                          <p:attrName>ppt_x</p:attrName>
                                        </p:attrNameLst>
                                      </p:cBhvr>
                                      <p:tavLst>
                                        <p:tav tm="0">
                                          <p:val>
                                            <p:strVal val="ppt_x"/>
                                          </p:val>
                                        </p:tav>
                                        <p:tav tm="100000">
                                          <p:val>
                                            <p:strVal val="1+ppt_w/2"/>
                                          </p:val>
                                        </p:tav>
                                      </p:tavLst>
                                    </p:anim>
                                    <p:anim calcmode="lin" valueType="num">
                                      <p:cBhvr additive="base">
                                        <p:cTn id="84" dur="3000"/>
                                        <p:tgtEl>
                                          <p:spTgt spid="33"/>
                                        </p:tgtEl>
                                        <p:attrNameLst>
                                          <p:attrName>ppt_y</p:attrName>
                                        </p:attrNameLst>
                                      </p:cBhvr>
                                      <p:tavLst>
                                        <p:tav tm="0">
                                          <p:val>
                                            <p:strVal val="ppt_y"/>
                                          </p:val>
                                        </p:tav>
                                        <p:tav tm="100000">
                                          <p:val>
                                            <p:strVal val="ppt_y"/>
                                          </p:val>
                                        </p:tav>
                                      </p:tavLst>
                                    </p:anim>
                                    <p:set>
                                      <p:cBhvr>
                                        <p:cTn id="85" dur="1" fill="hold">
                                          <p:stCondLst>
                                            <p:cond delay="2999"/>
                                          </p:stCondLst>
                                        </p:cTn>
                                        <p:tgtEl>
                                          <p:spTgt spid="3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5"/>
                                        </p:tgtEl>
                                        <p:attrNameLst>
                                          <p:attrName>ppt_x</p:attrName>
                                        </p:attrNameLst>
                                      </p:cBhvr>
                                      <p:tavLst>
                                        <p:tav tm="0">
                                          <p:val>
                                            <p:strVal val="ppt_x"/>
                                          </p:val>
                                        </p:tav>
                                        <p:tav tm="100000">
                                          <p:val>
                                            <p:strVal val="1+ppt_w/2"/>
                                          </p:val>
                                        </p:tav>
                                      </p:tavLst>
                                    </p:anim>
                                    <p:anim calcmode="lin" valueType="num">
                                      <p:cBhvr additive="base">
                                        <p:cTn id="88" dur="3000"/>
                                        <p:tgtEl>
                                          <p:spTgt spid="35"/>
                                        </p:tgtEl>
                                        <p:attrNameLst>
                                          <p:attrName>ppt_y</p:attrName>
                                        </p:attrNameLst>
                                      </p:cBhvr>
                                      <p:tavLst>
                                        <p:tav tm="0">
                                          <p:val>
                                            <p:strVal val="ppt_y"/>
                                          </p:val>
                                        </p:tav>
                                        <p:tav tm="100000">
                                          <p:val>
                                            <p:strVal val="ppt_y"/>
                                          </p:val>
                                        </p:tav>
                                      </p:tavLst>
                                    </p:anim>
                                    <p:set>
                                      <p:cBhvr>
                                        <p:cTn id="89" dur="1" fill="hold">
                                          <p:stCondLst>
                                            <p:cond delay="2999"/>
                                          </p:stCondLst>
                                        </p:cTn>
                                        <p:tgtEl>
                                          <p:spTgt spid="3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5"/>
                                        </p:tgtEl>
                                        <p:attrNameLst>
                                          <p:attrName>r</p:attrName>
                                        </p:attrNameLst>
                                      </p:cBhvr>
                                    </p:animRot>
                                  </p:childTnLst>
                                </p:cTn>
                              </p:par>
                              <p:par>
                                <p:cTn id="104" presetID="2" presetClass="entr" presetSubtype="8" fill="hold"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0-#ppt_w/2"/>
                                          </p:val>
                                        </p:tav>
                                        <p:tav tm="100000">
                                          <p:val>
                                            <p:strVal val="#ppt_x"/>
                                          </p:val>
                                        </p:tav>
                                      </p:tavLst>
                                    </p:anim>
                                    <p:anim calcmode="lin" valueType="num">
                                      <p:cBhvr additive="base">
                                        <p:cTn id="107" dur="3000" fill="hold"/>
                                        <p:tgtEl>
                                          <p:spTgt spid="3"/>
                                        </p:tgtEl>
                                        <p:attrNameLst>
                                          <p:attrName>ppt_y</p:attrName>
                                        </p:attrNameLst>
                                      </p:cBhvr>
                                      <p:tavLst>
                                        <p:tav tm="0">
                                          <p:val>
                                            <p:strVal val="#ppt_y"/>
                                          </p:val>
                                        </p:tav>
                                        <p:tav tm="100000">
                                          <p:val>
                                            <p:strVal val="#ppt_y"/>
                                          </p:val>
                                        </p:tav>
                                      </p:tavLst>
                                    </p:anim>
                                  </p:childTnLst>
                                </p:cTn>
                              </p:par>
                              <p:par>
                                <p:cTn id="108" presetID="3" presetClass="entr" presetSubtype="5" fill="hold" nodeType="withEffect">
                                  <p:stCondLst>
                                    <p:cond delay="0"/>
                                  </p:stCondLst>
                                  <p:childTnLst>
                                    <p:set>
                                      <p:cBhvr>
                                        <p:cTn id="109" dur="1" fill="hold">
                                          <p:stCondLst>
                                            <p:cond delay="0"/>
                                          </p:stCondLst>
                                        </p:cTn>
                                        <p:tgtEl>
                                          <p:spTgt spid="3"/>
                                        </p:tgtEl>
                                        <p:attrNameLst>
                                          <p:attrName>style.visibility</p:attrName>
                                        </p:attrNameLst>
                                      </p:cBhvr>
                                      <p:to>
                                        <p:strVal val="visible"/>
                                      </p:to>
                                    </p:set>
                                    <p:animEffect transition="in" filter="blinds(vertical)">
                                      <p:cBhvr>
                                        <p:cTn id="110" dur="3000"/>
                                        <p:tgtEl>
                                          <p:spTgt spid="3"/>
                                        </p:tgtEl>
                                      </p:cBhvr>
                                    </p:animEffect>
                                  </p:childTnLst>
                                </p:cTn>
                              </p:par>
                            </p:childTnLst>
                          </p:cTn>
                        </p:par>
                        <p:par>
                          <p:cTn id="111" fill="hold">
                            <p:stCondLst>
                              <p:cond delay="6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0"/>
                                        </p:tgtEl>
                                        <p:attrNameLst>
                                          <p:attrName>style.visibility</p:attrName>
                                        </p:attrNameLst>
                                      </p:cBhvr>
                                      <p:to>
                                        <p:strVal val="visible"/>
                                      </p:to>
                                    </p:set>
                                    <p:animEffect transition="in" filter="fade">
                                      <p:cBhvr>
                                        <p:cTn id="114" dur="1000"/>
                                        <p:tgtEl>
                                          <p:spTgt spid="10"/>
                                        </p:tgtEl>
                                      </p:cBhvr>
                                    </p:animEffect>
                                    <p:anim calcmode="lin" valueType="num">
                                      <p:cBhvr>
                                        <p:cTn id="115" dur="1000" fill="hold"/>
                                        <p:tgtEl>
                                          <p:spTgt spid="10"/>
                                        </p:tgtEl>
                                        <p:attrNameLst>
                                          <p:attrName>ppt_x</p:attrName>
                                        </p:attrNameLst>
                                      </p:cBhvr>
                                      <p:tavLst>
                                        <p:tav tm="0">
                                          <p:val>
                                            <p:strVal val="#ppt_x-.1"/>
                                          </p:val>
                                        </p:tav>
                                        <p:tav tm="100000">
                                          <p:val>
                                            <p:strVal val="#ppt_x"/>
                                          </p:val>
                                        </p:tav>
                                      </p:tavLst>
                                    </p:anim>
                                    <p:anim calcmode="lin" valueType="num">
                                      <p:cBhvr>
                                        <p:cTn id="11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612576" y="0"/>
            <a:ext cx="10297144" cy="5715000"/>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tretch>
            <a:fillRect/>
          </a:stretch>
        </p:blipFill>
        <p:spPr bwMode="auto">
          <a:xfrm>
            <a:off x="-612576" y="0"/>
            <a:ext cx="10297144" cy="5715000"/>
          </a:xfrm>
          <a:prstGeom prst="rect">
            <a:avLst/>
          </a:prstGeom>
          <a:noFill/>
          <a:ln w="9525">
            <a:noFill/>
            <a:miter lim="800000"/>
            <a:headEnd/>
            <a:tailEnd/>
          </a:ln>
        </p:spPr>
      </p:pic>
      <p:sp>
        <p:nvSpPr>
          <p:cNvPr id="7" name="6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parte norte se construyeron dos edificios idénticos, perfecto ejemplo de la arquitectura de la época, uno de los cuales es el actual Hotel de </a:t>
            </a:r>
            <a:r>
              <a:rPr lang="es-ES" i="1" dirty="0" err="1" smtClean="0">
                <a:effectLst>
                  <a:glow rad="101600">
                    <a:srgbClr val="C00000">
                      <a:alpha val="60000"/>
                    </a:srgbClr>
                  </a:glow>
                  <a:outerShdw blurRad="38100" dist="38100" dir="2700000" algn="tl">
                    <a:srgbClr val="000000">
                      <a:alpha val="43137"/>
                    </a:srgbClr>
                  </a:outerShdw>
                </a:effectLst>
              </a:rPr>
              <a:t>Crillon</a:t>
            </a:r>
            <a:r>
              <a:rPr lang="es-ES" i="1" dirty="0" smtClean="0">
                <a:effectLst>
                  <a:glow rad="101600">
                    <a:srgbClr val="C00000">
                      <a:alpha val="60000"/>
                    </a:srgbClr>
                  </a:glow>
                  <a:outerShdw blurRad="38100" dist="38100" dir="2700000" algn="tl">
                    <a:srgbClr val="000000">
                      <a:alpha val="43137"/>
                    </a:srgbClr>
                  </a:outerShdw>
                </a:effectLst>
              </a:rPr>
              <a:t> y el otro el Ministerio Francés de la Marina.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blinds dir="vert"/>
      </p:transition>
    </mc:Choice>
    <mc:Fallback>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tretch>
            <a:fillRect/>
          </a:stretch>
        </p:blipFill>
        <p:spPr bwMode="auto">
          <a:xfrm>
            <a:off x="1" y="-310851"/>
            <a:ext cx="9144000" cy="6264696"/>
          </a:xfrm>
          <a:prstGeom prst="rect">
            <a:avLst/>
          </a:prstGeom>
          <a:noFill/>
          <a:ln w="9525">
            <a:noFill/>
            <a:miter lim="800000"/>
            <a:headEnd/>
            <a:tailEnd/>
          </a:ln>
        </p:spPr>
      </p:pic>
      <p:pic>
        <p:nvPicPr>
          <p:cNvPr id="5" name="4 Imagen" descr="tren-antiguo-7164.jpg"/>
          <p:cNvPicPr>
            <a:picLocks noChangeAspect="1"/>
          </p:cNvPicPr>
          <p:nvPr/>
        </p:nvPicPr>
        <p:blipFill>
          <a:blip r:embed="rId2" cstate="print"/>
          <a:stretch>
            <a:fillRect/>
          </a:stretch>
        </p:blipFill>
        <p:spPr bwMode="auto">
          <a:xfrm flipH="1">
            <a:off x="0" y="-310851"/>
            <a:ext cx="9144000" cy="6264696"/>
          </a:xfrm>
          <a:prstGeom prst="rect">
            <a:avLst/>
          </a:prstGeom>
          <a:noFill/>
          <a:ln w="9525">
            <a:noFill/>
            <a:miter lim="800000"/>
            <a:headEnd/>
            <a:tailEnd/>
          </a:ln>
        </p:spPr>
      </p:pic>
      <p:pic>
        <p:nvPicPr>
          <p:cNvPr id="6" name="5 Imagen" descr="tren-antiguo-7164.jpg"/>
          <p:cNvPicPr>
            <a:picLocks noChangeAspect="1"/>
          </p:cNvPicPr>
          <p:nvPr/>
        </p:nvPicPr>
        <p:blipFill>
          <a:blip r:embed="rId2" cstate="print"/>
          <a:stretch>
            <a:fillRect/>
          </a:stretch>
        </p:blipFill>
        <p:spPr bwMode="auto">
          <a:xfrm flipH="1">
            <a:off x="0" y="-310851"/>
            <a:ext cx="9144000" cy="6264696"/>
          </a:xfrm>
          <a:prstGeom prst="rect">
            <a:avLst/>
          </a:prstGeom>
          <a:noFill/>
          <a:ln w="9525">
            <a:noFill/>
            <a:miter lim="800000"/>
            <a:headEnd/>
            <a:tailEnd/>
          </a:ln>
        </p:spPr>
      </p:pic>
      <p:sp>
        <p:nvSpPr>
          <p:cNvPr id="7" name="6 CuadroTexto"/>
          <p:cNvSpPr txBox="1"/>
          <p:nvPr/>
        </p:nvSpPr>
        <p:spPr>
          <a:xfrm>
            <a:off x="827584"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de la Concordia, es una de las plazas públicas más importantes de París y la más grande de la capital, fue diseñada en 1755, decorada con estatuas y fuentes y se le denominó Plaza Luis XV en honor al rey, cuya estatua a lomos de un caballo se levanto aquí también.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u"/>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fltVal val="0"/>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3)y.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9" name="8 Imagen" descr="28 Daimiel.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0" name="9 Imagen" descr="28 Daimiel.jpg"/>
          <p:cNvPicPr>
            <a:picLocks noChangeAspect="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pic>
        <p:nvPicPr>
          <p:cNvPr id="11" name="10 Imagen" descr="28 Daimiel.jpg"/>
          <p:cNvPicPr>
            <a:picLocks noChangeAspect="1"/>
          </p:cNvPicPr>
          <p:nvPr/>
        </p:nvPicPr>
        <p:blipFill>
          <a:blip r:embed="rId2" cstate="print"/>
          <a:srcRect l="50000" b="51418"/>
          <a:stretch>
            <a:fillRect/>
          </a:stretch>
        </p:blipFill>
        <p:spPr bwMode="auto">
          <a:xfrm>
            <a:off x="4572000" y="0"/>
            <a:ext cx="4572000" cy="2857500"/>
          </a:xfrm>
          <a:prstGeom prst="rect">
            <a:avLst/>
          </a:prstGeom>
          <a:noFill/>
          <a:ln w="9525">
            <a:noFill/>
            <a:miter lim="800000"/>
            <a:headEnd/>
            <a:tailEnd/>
          </a:ln>
        </p:spPr>
      </p:pic>
      <p:pic>
        <p:nvPicPr>
          <p:cNvPr id="12" name="11 Imagen" descr="28 Daimiel.jpg"/>
          <p:cNvPicPr>
            <a:picLocks noChangeAspect="1"/>
          </p:cNvPicPr>
          <p:nvPr/>
        </p:nvPicPr>
        <p:blipFill>
          <a:blip r:embed="rId2" cstate="print"/>
          <a:srcRect l="50000" t="50000"/>
          <a:stretch>
            <a:fillRect/>
          </a:stretch>
        </p:blipFill>
        <p:spPr bwMode="auto">
          <a:xfrm>
            <a:off x="4572000" y="2857500"/>
            <a:ext cx="4572000" cy="2857501"/>
          </a:xfrm>
          <a:prstGeom prst="rect">
            <a:avLst/>
          </a:prstGeom>
          <a:noFill/>
          <a:ln w="9525">
            <a:noFill/>
            <a:miter lim="800000"/>
            <a:headEnd/>
            <a:tailEnd/>
          </a:ln>
        </p:spPr>
      </p:pic>
      <p:sp>
        <p:nvSpPr>
          <p:cNvPr id="13" name="12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Visita el encantador </a:t>
            </a:r>
            <a:r>
              <a:rPr lang="es-ES" i="1" dirty="0" err="1" smtClean="0">
                <a:effectLst>
                  <a:glow rad="101600">
                    <a:srgbClr val="C00000">
                      <a:alpha val="60000"/>
                    </a:srgbClr>
                  </a:glow>
                  <a:outerShdw blurRad="38100" dist="38100" dir="2700000" algn="tl">
                    <a:srgbClr val="000000">
                      <a:alpha val="43137"/>
                    </a:srgbClr>
                  </a:outerShdw>
                </a:effectLst>
              </a:rPr>
              <a:t>Petit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Palais</a:t>
            </a:r>
            <a:r>
              <a:rPr lang="es-ES" i="1" dirty="0" smtClean="0">
                <a:effectLst>
                  <a:glow rad="101600">
                    <a:srgbClr val="C00000">
                      <a:alpha val="60000"/>
                    </a:srgbClr>
                  </a:glow>
                  <a:outerShdw blurRad="38100" dist="38100" dir="2700000" algn="tl">
                    <a:srgbClr val="000000">
                      <a:alpha val="43137"/>
                    </a:srgbClr>
                  </a:outerShdw>
                </a:effectLst>
              </a:rPr>
              <a:t>, donde encontrarás una excepcional colección de obras de arte, desde objetos antiguos hasta muebles franceses de época, pasando por obras maestras de grandes artistas como Rembrandt, </a:t>
            </a:r>
            <a:r>
              <a:rPr lang="es-ES" i="1" dirty="0" err="1" smtClean="0">
                <a:effectLst>
                  <a:glow rad="101600">
                    <a:srgbClr val="C00000">
                      <a:alpha val="60000"/>
                    </a:srgbClr>
                  </a:glow>
                  <a:outerShdw blurRad="38100" dist="38100" dir="2700000" algn="tl">
                    <a:srgbClr val="000000">
                      <a:alpha val="43137"/>
                    </a:srgbClr>
                  </a:outerShdw>
                </a:effectLst>
              </a:rPr>
              <a:t>Cézanne</a:t>
            </a:r>
            <a:r>
              <a:rPr lang="es-ES" i="1" dirty="0" smtClean="0">
                <a:effectLst>
                  <a:glow rad="101600">
                    <a:srgbClr val="C00000">
                      <a:alpha val="60000"/>
                    </a:srgbClr>
                  </a:glow>
                  <a:outerShdw blurRad="38100" dist="38100" dir="2700000" algn="tl">
                    <a:srgbClr val="000000">
                      <a:alpha val="43137"/>
                    </a:srgbClr>
                  </a:outerShdw>
                </a:effectLst>
              </a:rPr>
              <a:t> y Delacroix.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5000"/>
                                        <p:tgtEl>
                                          <p:spTgt spid="11"/>
                                        </p:tgtEl>
                                      </p:cBhvr>
                                    </p:animEffect>
                                    <p:set>
                                      <p:cBhvr>
                                        <p:cTn id="13" dur="1" fill="hold">
                                          <p:stCondLst>
                                            <p:cond delay="4999"/>
                                          </p:stCondLst>
                                        </p:cTn>
                                        <p:tgtEl>
                                          <p:spTgt spid="11"/>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5000"/>
                                        <p:tgtEl>
                                          <p:spTgt spid="12"/>
                                        </p:tgtEl>
                                      </p:cBhvr>
                                    </p:animEffect>
                                    <p:set>
                                      <p:cBhvr>
                                        <p:cTn id="16" dur="1" fill="hold">
                                          <p:stCondLst>
                                            <p:cond delay="4999"/>
                                          </p:stCondLst>
                                        </p:cTn>
                                        <p:tgtEl>
                                          <p:spTgt spid="12"/>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5000"/>
                                        <p:tgtEl>
                                          <p:spTgt spid="4"/>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1"/>
                                          </p:val>
                                        </p:tav>
                                        <p:tav tm="100000">
                                          <p:val>
                                            <p:strVal val="#ppt_x"/>
                                          </p:val>
                                        </p:tav>
                                      </p:tavLst>
                                    </p:anim>
                                    <p:anim calcmode="lin" valueType="num">
                                      <p:cBhvr>
                                        <p:cTn id="2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7556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7556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7556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por algo se caracteriza esta plaza es por el obelisco egipcio que se erige en su centro, decorado con jeroglíficos que celebran el reino del faraón Ramsés II, regalo del gobierno egipcio a Francia en el siglo XIX; este obelisco originalmente marcaba la entrada al templo de </a:t>
            </a:r>
            <a:r>
              <a:rPr lang="es-ES" i="1" dirty="0" err="1" smtClean="0">
                <a:effectLst>
                  <a:glow rad="101600">
                    <a:srgbClr val="C00000">
                      <a:alpha val="60000"/>
                    </a:srgbClr>
                  </a:glow>
                  <a:outerShdw blurRad="38100" dist="38100" dir="2700000" algn="tl">
                    <a:srgbClr val="000000">
                      <a:alpha val="43137"/>
                    </a:srgbClr>
                  </a:outerShdw>
                </a:effectLst>
              </a:rPr>
              <a:t>Luxor</a:t>
            </a:r>
            <a:r>
              <a:rPr lang="es-ES" i="1" dirty="0" smtClean="0">
                <a:effectLst>
                  <a:glow rad="101600">
                    <a:srgbClr val="C00000">
                      <a:alpha val="60000"/>
                    </a:srgbClr>
                  </a:glow>
                  <a:outerShdw blurRad="38100" dist="38100" dir="2700000" algn="tl">
                    <a:srgbClr val="000000">
                      <a:alpha val="43137"/>
                    </a:srgbClr>
                  </a:outerShdw>
                </a:effectLst>
              </a:rPr>
              <a:t> y llegó a Paris el 21 de diciembre de 1833.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prism/>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338076-svetikgg.jpg"/>
          <p:cNvPicPr>
            <a:picLocks noChangeAspect="1" noChangeArrowheads="1"/>
          </p:cNvPicPr>
          <p:nvPr/>
        </p:nvPicPr>
        <p:blipFill>
          <a:blip r:embed="rId2" cstate="print"/>
          <a:srcRect r="50000" b="50093"/>
          <a:stretch>
            <a:fillRect/>
          </a:stretch>
        </p:blipFill>
        <p:spPr bwMode="auto">
          <a:xfrm>
            <a:off x="0" y="10583"/>
            <a:ext cx="4572000" cy="2846917"/>
          </a:xfrm>
          <a:prstGeom prst="rect">
            <a:avLst/>
          </a:prstGeom>
          <a:noFill/>
          <a:ln w="9525">
            <a:noFill/>
            <a:miter lim="800000"/>
            <a:headEnd/>
            <a:tailEnd/>
          </a:ln>
        </p:spPr>
      </p:pic>
      <p:pic>
        <p:nvPicPr>
          <p:cNvPr id="68" name="Picture 2" descr="C:\Users\Ana María\Desktop\338076-svetikgg.jpg"/>
          <p:cNvPicPr>
            <a:picLocks noChangeAspect="1" noChangeArrowheads="1"/>
          </p:cNvPicPr>
          <p:nvPr/>
        </p:nvPicPr>
        <p:blipFill>
          <a:blip r:embed="rId2" cstate="print"/>
          <a:srcRect l="50000" b="48830"/>
          <a:stretch>
            <a:fillRect/>
          </a:stretch>
        </p:blipFill>
        <p:spPr bwMode="auto">
          <a:xfrm>
            <a:off x="4572000" y="10583"/>
            <a:ext cx="4572001" cy="2918925"/>
          </a:xfrm>
          <a:prstGeom prst="rect">
            <a:avLst/>
          </a:prstGeom>
          <a:noFill/>
          <a:ln w="9525">
            <a:noFill/>
            <a:miter lim="800000"/>
            <a:headEnd/>
            <a:tailEnd/>
          </a:ln>
        </p:spPr>
      </p:pic>
      <p:pic>
        <p:nvPicPr>
          <p:cNvPr id="69" name="Picture 2" descr="C:\Users\Ana María\Desktop\338076-svetikgg.jpg"/>
          <p:cNvPicPr>
            <a:picLocks noChangeAspect="1" noChangeArrowheads="1"/>
          </p:cNvPicPr>
          <p:nvPr/>
        </p:nvPicPr>
        <p:blipFill>
          <a:blip r:embed="rId2" cstate="print"/>
          <a:srcRect t="50093" r="50000"/>
          <a:stretch>
            <a:fillRect/>
          </a:stretch>
        </p:blipFill>
        <p:spPr bwMode="auto">
          <a:xfrm>
            <a:off x="0" y="2857500"/>
            <a:ext cx="4572000" cy="2846917"/>
          </a:xfrm>
          <a:prstGeom prst="rect">
            <a:avLst/>
          </a:prstGeom>
          <a:noFill/>
          <a:ln w="9525">
            <a:noFill/>
            <a:miter lim="800000"/>
            <a:headEnd/>
            <a:tailEnd/>
          </a:ln>
        </p:spPr>
      </p:pic>
      <p:pic>
        <p:nvPicPr>
          <p:cNvPr id="70" name="Picture 2" descr="C:\Users\Ana María\Desktop\338076-svetikgg.jpg"/>
          <p:cNvPicPr>
            <a:picLocks noChangeAspect="1" noChangeArrowheads="1"/>
          </p:cNvPicPr>
          <p:nvPr/>
        </p:nvPicPr>
        <p:blipFill>
          <a:blip r:embed="rId2" cstate="print"/>
          <a:srcRect l="50000" t="50093"/>
          <a:stretch>
            <a:fillRect/>
          </a:stretch>
        </p:blipFill>
        <p:spPr bwMode="auto">
          <a:xfrm>
            <a:off x="4572000" y="2857500"/>
            <a:ext cx="4572001" cy="2846917"/>
          </a:xfrm>
          <a:prstGeom prst="rect">
            <a:avLst/>
          </a:prstGeom>
          <a:noFill/>
          <a:ln w="9525">
            <a:noFill/>
            <a:miter lim="800000"/>
            <a:headEnd/>
            <a:tailEnd/>
          </a:ln>
        </p:spPr>
      </p:pic>
      <p:sp>
        <p:nvSpPr>
          <p:cNvPr id="7" name="6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obelisco es una columna de granito rojo de 23 metros de altura y que pesa 280 toneladas y se encuentra flanqueado a ambos lados por fuentes en la Plaza de la Concordia, cuya construcción data de la misma época.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diamond(in)">
                                      <p:cBhvr>
                                        <p:cTn id="7" dur="5000"/>
                                        <p:tgtEl>
                                          <p:spTgt spid="4098"/>
                                        </p:tgtEl>
                                      </p:cBhvr>
                                    </p:animEffect>
                                  </p:childTnLst>
                                </p:cTn>
                              </p:par>
                              <p:par>
                                <p:cTn id="8" presetID="8" presetClass="emph" presetSubtype="0" fill="hold" nodeType="withEffect">
                                  <p:stCondLst>
                                    <p:cond delay="0"/>
                                  </p:stCondLst>
                                  <p:childTnLst>
                                    <p:animRot by="-21600000">
                                      <p:cBhvr>
                                        <p:cTn id="9" dur="5000" fill="hold"/>
                                        <p:tgtEl>
                                          <p:spTgt spid="4098"/>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diamond(in)">
                                      <p:cBhvr>
                                        <p:cTn id="12" dur="5000"/>
                                        <p:tgtEl>
                                          <p:spTgt spid="68"/>
                                        </p:tgtEl>
                                      </p:cBhvr>
                                    </p:animEffect>
                                  </p:childTnLst>
                                </p:cTn>
                              </p:par>
                              <p:par>
                                <p:cTn id="13" presetID="8" presetClass="emph" presetSubtype="0" fill="hold" nodeType="withEffect">
                                  <p:stCondLst>
                                    <p:cond delay="0"/>
                                  </p:stCondLst>
                                  <p:childTnLst>
                                    <p:animRot by="21600000">
                                      <p:cBhvr>
                                        <p:cTn id="14" dur="5000" fill="hold"/>
                                        <p:tgtEl>
                                          <p:spTgt spid="68"/>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diamond(in)">
                                      <p:cBhvr>
                                        <p:cTn id="17" dur="5000"/>
                                        <p:tgtEl>
                                          <p:spTgt spid="69"/>
                                        </p:tgtEl>
                                      </p:cBhvr>
                                    </p:animEffect>
                                  </p:childTnLst>
                                </p:cTn>
                              </p:par>
                              <p:par>
                                <p:cTn id="18" presetID="8" presetClass="emph" presetSubtype="0" fill="hold" nodeType="withEffect">
                                  <p:stCondLst>
                                    <p:cond delay="0"/>
                                  </p:stCondLst>
                                  <p:childTnLst>
                                    <p:animRot by="21600000">
                                      <p:cBhvr>
                                        <p:cTn id="19" dur="5000" fill="hold"/>
                                        <p:tgtEl>
                                          <p:spTgt spid="69"/>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diamond(in)">
                                      <p:cBhvr>
                                        <p:cTn id="22" dur="5000"/>
                                        <p:tgtEl>
                                          <p:spTgt spid="70"/>
                                        </p:tgtEl>
                                      </p:cBhvr>
                                    </p:animEffect>
                                  </p:childTnLst>
                                </p:cTn>
                              </p:par>
                              <p:par>
                                <p:cTn id="23" presetID="8" presetClass="emph" presetSubtype="0" fill="hold" nodeType="withEffect">
                                  <p:stCondLst>
                                    <p:cond delay="0"/>
                                  </p:stCondLst>
                                  <p:childTnLst>
                                    <p:animRot by="-21600000">
                                      <p:cBhvr>
                                        <p:cTn id="24" dur="5000" fill="hold"/>
                                        <p:tgtEl>
                                          <p:spTgt spid="70"/>
                                        </p:tgtEl>
                                        <p:attrNameLst>
                                          <p:attrName>r</p:attrName>
                                        </p:attrNameLst>
                                      </p:cBhvr>
                                    </p:animRot>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189_3d_3d_fast_train.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28189_3d_3d_fast_train.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251520"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Revolución Francesa la estatua ecuestre fue derribada y la plaza pasó a denominarse “Plaza de la Revolución”, y fue aquí donde Luis XVI fue ejecutado con la guillotina el 21 de enero de 1793; otras personas guillotinadas en este lugar fueron la reina María Antonieta, </a:t>
            </a:r>
            <a:r>
              <a:rPr lang="es-ES" i="1" dirty="0" err="1" smtClean="0">
                <a:effectLst>
                  <a:glow rad="101600">
                    <a:srgbClr val="C00000">
                      <a:alpha val="60000"/>
                    </a:srgbClr>
                  </a:glow>
                  <a:outerShdw blurRad="38100" dist="38100" dir="2700000" algn="tl">
                    <a:srgbClr val="000000">
                      <a:alpha val="43137"/>
                    </a:srgbClr>
                  </a:outerShdw>
                </a:effectLst>
              </a:rPr>
              <a:t>Robespierre</a:t>
            </a:r>
            <a:r>
              <a:rPr lang="es-ES" i="1" dirty="0" smtClean="0">
                <a:effectLst>
                  <a:glow rad="101600">
                    <a:srgbClr val="C00000">
                      <a:alpha val="60000"/>
                    </a:srgbClr>
                  </a:glow>
                  <a:outerShdw blurRad="38100" dist="38100" dir="2700000" algn="tl">
                    <a:srgbClr val="000000">
                      <a:alpha val="43137"/>
                    </a:srgbClr>
                  </a:outerShdw>
                </a:effectLst>
              </a:rPr>
              <a:t>, la princesa Isabel de Francia y Madame du Barry.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8000">
        <p14:warp dir="in"/>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384117-svetikTT.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5" name="Picture 2" descr="C:\Users\Ana María\Desktop\384117-svetikTT.jpg"/>
          <p:cNvPicPr>
            <a:picLocks noChangeAspect="1" noChangeArrowheads="1"/>
          </p:cNvPicPr>
          <p:nvPr/>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66" name="Picture 2" descr="C:\Users\Ana María\Desktop\384117-svetikTT.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67" name="Picture 2" descr="C:\Users\Ana María\Desktop\384117-svetikTT.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finalizar el conflicto la plaza volvió a cambiar de nombre, esta vez Plaza de la Concordia, como símbolo de reconciliación, aunque en 1814 con la restauración borbónica se denominó una vez más Plaza de Luis XV y Plaza de Luis XVI en 1826; finalmente, en 1830, tras la Revolución de Julio se le devolvió su nombre actual.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warp dir="i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ppt_w</p:attrName>
                                        </p:attrNameLst>
                                      </p:cBhvr>
                                      <p:tavLst>
                                        <p:tav tm="0">
                                          <p:val>
                                            <p:fltVal val="0"/>
                                          </p:val>
                                        </p:tav>
                                        <p:tav tm="100000">
                                          <p:val>
                                            <p:strVal val="#ppt_w"/>
                                          </p:val>
                                        </p:tav>
                                      </p:tavLst>
                                    </p:anim>
                                    <p:anim calcmode="lin" valueType="num">
                                      <p:cBhvr>
                                        <p:cTn id="8" dur="5000" fill="hold"/>
                                        <p:tgtEl>
                                          <p:spTgt spid="1026"/>
                                        </p:tgtEl>
                                        <p:attrNameLst>
                                          <p:attrName>ppt_h</p:attrName>
                                        </p:attrNameLst>
                                      </p:cBhvr>
                                      <p:tavLst>
                                        <p:tav tm="0">
                                          <p:val>
                                            <p:fltVal val="0"/>
                                          </p:val>
                                        </p:tav>
                                        <p:tav tm="100000">
                                          <p:val>
                                            <p:strVal val="#ppt_h"/>
                                          </p:val>
                                        </p:tav>
                                      </p:tavLst>
                                    </p:anim>
                                  </p:childTnLst>
                                </p:cTn>
                              </p:par>
                              <p:par>
                                <p:cTn id="9" presetID="2" presetClass="entr" presetSubtype="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3000" fill="hold"/>
                                        <p:tgtEl>
                                          <p:spTgt spid="1026"/>
                                        </p:tgtEl>
                                        <p:attrNameLst>
                                          <p:attrName>ppt_x</p:attrName>
                                        </p:attrNameLst>
                                      </p:cBhvr>
                                      <p:tavLst>
                                        <p:tav tm="0">
                                          <p:val>
                                            <p:strVal val="1+#ppt_w/2"/>
                                          </p:val>
                                        </p:tav>
                                        <p:tav tm="100000">
                                          <p:val>
                                            <p:strVal val="#ppt_x"/>
                                          </p:val>
                                        </p:tav>
                                      </p:tavLst>
                                    </p:anim>
                                    <p:anim calcmode="lin" valueType="num">
                                      <p:cBhvr additive="base">
                                        <p:cTn id="12" dur="3000" fill="hold"/>
                                        <p:tgtEl>
                                          <p:spTgt spid="1026"/>
                                        </p:tgtEl>
                                        <p:attrNameLst>
                                          <p:attrName>ppt_y</p:attrName>
                                        </p:attrNameLst>
                                      </p:cBhvr>
                                      <p:tavLst>
                                        <p:tav tm="0">
                                          <p:val>
                                            <p:strVal val="1+#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cBhvr>
                                        <p:cTn id="15" dur="5000" fill="hold"/>
                                        <p:tgtEl>
                                          <p:spTgt spid="65"/>
                                        </p:tgtEl>
                                        <p:attrNameLst>
                                          <p:attrName>ppt_w</p:attrName>
                                        </p:attrNameLst>
                                      </p:cBhvr>
                                      <p:tavLst>
                                        <p:tav tm="0">
                                          <p:val>
                                            <p:fltVal val="0"/>
                                          </p:val>
                                        </p:tav>
                                        <p:tav tm="100000">
                                          <p:val>
                                            <p:strVal val="#ppt_w"/>
                                          </p:val>
                                        </p:tav>
                                      </p:tavLst>
                                    </p:anim>
                                    <p:anim calcmode="lin" valueType="num">
                                      <p:cBhvr>
                                        <p:cTn id="16" dur="5000" fill="hold"/>
                                        <p:tgtEl>
                                          <p:spTgt spid="65"/>
                                        </p:tgtEl>
                                        <p:attrNameLst>
                                          <p:attrName>ppt_h</p:attrName>
                                        </p:attrNameLst>
                                      </p:cBhvr>
                                      <p:tavLst>
                                        <p:tav tm="0">
                                          <p:val>
                                            <p:fltVal val="0"/>
                                          </p:val>
                                        </p:tav>
                                        <p:tav tm="100000">
                                          <p:val>
                                            <p:strVal val="#ppt_h"/>
                                          </p:val>
                                        </p:tav>
                                      </p:tavLst>
                                    </p:anim>
                                  </p:childTnLst>
                                </p:cTn>
                              </p:par>
                              <p:par>
                                <p:cTn id="17" presetID="2" presetClass="entr" presetSubtype="12" fill="hold"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3000" fill="hold"/>
                                        <p:tgtEl>
                                          <p:spTgt spid="65"/>
                                        </p:tgtEl>
                                        <p:attrNameLst>
                                          <p:attrName>ppt_x</p:attrName>
                                        </p:attrNameLst>
                                      </p:cBhvr>
                                      <p:tavLst>
                                        <p:tav tm="0">
                                          <p:val>
                                            <p:strVal val="0-#ppt_w/2"/>
                                          </p:val>
                                        </p:tav>
                                        <p:tav tm="100000">
                                          <p:val>
                                            <p:strVal val="#ppt_x"/>
                                          </p:val>
                                        </p:tav>
                                      </p:tavLst>
                                    </p:anim>
                                    <p:anim calcmode="lin" valueType="num">
                                      <p:cBhvr additive="base">
                                        <p:cTn id="20" dur="3000" fill="hold"/>
                                        <p:tgtEl>
                                          <p:spTgt spid="65"/>
                                        </p:tgtEl>
                                        <p:attrNameLst>
                                          <p:attrName>ppt_y</p:attrName>
                                        </p:attrNameLst>
                                      </p:cBhvr>
                                      <p:tavLst>
                                        <p:tav tm="0">
                                          <p:val>
                                            <p:strVal val="1+#ppt_h/2"/>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67"/>
                                        </p:tgtEl>
                                        <p:attrNameLst>
                                          <p:attrName>style.visibility</p:attrName>
                                        </p:attrNameLst>
                                      </p:cBhvr>
                                      <p:to>
                                        <p:strVal val="visible"/>
                                      </p:to>
                                    </p:set>
                                    <p:anim calcmode="lin" valueType="num">
                                      <p:cBhvr>
                                        <p:cTn id="23" dur="5000" fill="hold"/>
                                        <p:tgtEl>
                                          <p:spTgt spid="67"/>
                                        </p:tgtEl>
                                        <p:attrNameLst>
                                          <p:attrName>ppt_w</p:attrName>
                                        </p:attrNameLst>
                                      </p:cBhvr>
                                      <p:tavLst>
                                        <p:tav tm="0">
                                          <p:val>
                                            <p:fltVal val="0"/>
                                          </p:val>
                                        </p:tav>
                                        <p:tav tm="100000">
                                          <p:val>
                                            <p:strVal val="#ppt_w"/>
                                          </p:val>
                                        </p:tav>
                                      </p:tavLst>
                                    </p:anim>
                                    <p:anim calcmode="lin" valueType="num">
                                      <p:cBhvr>
                                        <p:cTn id="24" dur="5000" fill="hold"/>
                                        <p:tgtEl>
                                          <p:spTgt spid="67"/>
                                        </p:tgtEl>
                                        <p:attrNameLst>
                                          <p:attrName>ppt_h</p:attrName>
                                        </p:attrNameLst>
                                      </p:cBhvr>
                                      <p:tavLst>
                                        <p:tav tm="0">
                                          <p:val>
                                            <p:fltVal val="0"/>
                                          </p:val>
                                        </p:tav>
                                        <p:tav tm="100000">
                                          <p:val>
                                            <p:strVal val="#ppt_h"/>
                                          </p:val>
                                        </p:tav>
                                      </p:tavLst>
                                    </p:anim>
                                  </p:childTnLst>
                                </p:cTn>
                              </p:par>
                              <p:par>
                                <p:cTn id="25" presetID="2" presetClass="entr" presetSubtype="9" fill="hold" nodeType="with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3000" fill="hold"/>
                                        <p:tgtEl>
                                          <p:spTgt spid="67"/>
                                        </p:tgtEl>
                                        <p:attrNameLst>
                                          <p:attrName>ppt_x</p:attrName>
                                        </p:attrNameLst>
                                      </p:cBhvr>
                                      <p:tavLst>
                                        <p:tav tm="0">
                                          <p:val>
                                            <p:strVal val="0-#ppt_w/2"/>
                                          </p:val>
                                        </p:tav>
                                        <p:tav tm="100000">
                                          <p:val>
                                            <p:strVal val="#ppt_x"/>
                                          </p:val>
                                        </p:tav>
                                      </p:tavLst>
                                    </p:anim>
                                    <p:anim calcmode="lin" valueType="num">
                                      <p:cBhvr additive="base">
                                        <p:cTn id="28" dur="3000" fill="hold"/>
                                        <p:tgtEl>
                                          <p:spTgt spid="67"/>
                                        </p:tgtEl>
                                        <p:attrNameLst>
                                          <p:attrName>ppt_y</p:attrName>
                                        </p:attrNameLst>
                                      </p:cBhvr>
                                      <p:tavLst>
                                        <p:tav tm="0">
                                          <p:val>
                                            <p:strVal val="0-#ppt_h/2"/>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5000" fill="hold"/>
                                        <p:tgtEl>
                                          <p:spTgt spid="66"/>
                                        </p:tgtEl>
                                        <p:attrNameLst>
                                          <p:attrName>ppt_w</p:attrName>
                                        </p:attrNameLst>
                                      </p:cBhvr>
                                      <p:tavLst>
                                        <p:tav tm="0">
                                          <p:val>
                                            <p:fltVal val="0"/>
                                          </p:val>
                                        </p:tav>
                                        <p:tav tm="100000">
                                          <p:val>
                                            <p:strVal val="#ppt_w"/>
                                          </p:val>
                                        </p:tav>
                                      </p:tavLst>
                                    </p:anim>
                                    <p:anim calcmode="lin" valueType="num">
                                      <p:cBhvr>
                                        <p:cTn id="32" dur="5000" fill="hold"/>
                                        <p:tgtEl>
                                          <p:spTgt spid="66"/>
                                        </p:tgtEl>
                                        <p:attrNameLst>
                                          <p:attrName>ppt_h</p:attrName>
                                        </p:attrNameLst>
                                      </p:cBhvr>
                                      <p:tavLst>
                                        <p:tav tm="0">
                                          <p:val>
                                            <p:fltVal val="0"/>
                                          </p:val>
                                        </p:tav>
                                        <p:tav tm="100000">
                                          <p:val>
                                            <p:strVal val="#ppt_h"/>
                                          </p:val>
                                        </p:tav>
                                      </p:tavLst>
                                    </p:anim>
                                  </p:childTnLst>
                                </p:cTn>
                              </p:par>
                              <p:par>
                                <p:cTn id="33" presetID="2" presetClass="entr" presetSubtype="3" fill="hold"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3000" fill="hold"/>
                                        <p:tgtEl>
                                          <p:spTgt spid="66"/>
                                        </p:tgtEl>
                                        <p:attrNameLst>
                                          <p:attrName>ppt_x</p:attrName>
                                        </p:attrNameLst>
                                      </p:cBhvr>
                                      <p:tavLst>
                                        <p:tav tm="0">
                                          <p:val>
                                            <p:strVal val="1+#ppt_w/2"/>
                                          </p:val>
                                        </p:tav>
                                        <p:tav tm="100000">
                                          <p:val>
                                            <p:strVal val="#ppt_x"/>
                                          </p:val>
                                        </p:tav>
                                      </p:tavLst>
                                    </p:anim>
                                    <p:anim calcmode="lin" valueType="num">
                                      <p:cBhvr additive="base">
                                        <p:cTn id="36" dur="3000" fill="hold"/>
                                        <p:tgtEl>
                                          <p:spTgt spid="66"/>
                                        </p:tgtEl>
                                        <p:attrNameLst>
                                          <p:attrName>ppt_y</p:attrName>
                                        </p:attrNameLst>
                                      </p:cBhvr>
                                      <p:tavLst>
                                        <p:tav tm="0">
                                          <p:val>
                                            <p:strVal val="0-#ppt_h/2"/>
                                          </p:val>
                                        </p:tav>
                                        <p:tav tm="100000">
                                          <p:val>
                                            <p:strVal val="#ppt_y"/>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197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Rombo"/>
          <p:cNvSpPr/>
          <p:nvPr/>
        </p:nvSpPr>
        <p:spPr>
          <a:xfrm>
            <a:off x="357189" y="0"/>
            <a:ext cx="8429625"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971551" y="0"/>
            <a:ext cx="7129463" cy="5715000"/>
          </a:xfrm>
          <a:prstGeom prst="diamond">
            <a:avLst/>
          </a:prstGeom>
          <a:solidFill>
            <a:schemeClr val="bg2">
              <a:lumMod val="60000"/>
              <a:lumOff val="40000"/>
              <a:alpha val="60000"/>
            </a:schemeClr>
          </a:solidFill>
          <a:ln w="3175">
            <a:solidFill>
              <a:schemeClr val="accent5">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1692275" y="0"/>
            <a:ext cx="5759450"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268539" y="0"/>
            <a:ext cx="4535487" cy="5715000"/>
          </a:xfrm>
          <a:prstGeom prst="diamond">
            <a:avLst/>
          </a:prstGeom>
          <a:solidFill>
            <a:schemeClr val="bg2">
              <a:lumMod val="60000"/>
              <a:lumOff val="40000"/>
              <a:alpha val="60000"/>
            </a:schemeClr>
          </a:solidFill>
          <a:ln w="3175">
            <a:solidFill>
              <a:schemeClr val="accent5">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2771775" y="0"/>
            <a:ext cx="3455988" cy="5715000"/>
          </a:xfrm>
          <a:prstGeom prst="diamond">
            <a:avLst/>
          </a:prstGeom>
          <a:solidFill>
            <a:schemeClr val="tx2">
              <a:lumMod val="25000"/>
              <a:alpha val="60000"/>
            </a:schemeClr>
          </a:solidFill>
          <a:ln w="3175">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ombo"/>
          <p:cNvSpPr/>
          <p:nvPr/>
        </p:nvSpPr>
        <p:spPr>
          <a:xfrm>
            <a:off x="3347864" y="0"/>
            <a:ext cx="2305050" cy="5715000"/>
          </a:xfrm>
          <a:prstGeom prst="diamond">
            <a:avLst/>
          </a:prstGeom>
          <a:solidFill>
            <a:schemeClr val="bg2">
              <a:lumMod val="60000"/>
              <a:lumOff val="40000"/>
              <a:alpha val="60000"/>
            </a:schemeClr>
          </a:solidFill>
          <a:ln w="3175">
            <a:solidFill>
              <a:schemeClr val="accent5">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827584"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París, la </a:t>
            </a:r>
            <a:r>
              <a:rPr lang="es-ES" i="1" dirty="0" err="1" smtClean="0">
                <a:effectLst>
                  <a:glow rad="101600">
                    <a:srgbClr val="C00000">
                      <a:alpha val="60000"/>
                    </a:srgbClr>
                  </a:glow>
                  <a:outerShdw blurRad="38100" dist="38100" dir="2700000" algn="tl">
                    <a:srgbClr val="000000">
                      <a:alpha val="43137"/>
                    </a:srgbClr>
                  </a:outerShdw>
                </a:effectLst>
              </a:rPr>
              <a:t>ville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lumiere</a:t>
            </a:r>
            <a:r>
              <a:rPr lang="es-ES" i="1" dirty="0" smtClean="0">
                <a:effectLst>
                  <a:glow rad="101600">
                    <a:srgbClr val="C00000">
                      <a:alpha val="60000"/>
                    </a:srgbClr>
                  </a:glow>
                  <a:outerShdw blurRad="38100" dist="38100" dir="2700000" algn="tl">
                    <a:srgbClr val="000000">
                      <a:alpha val="43137"/>
                    </a:srgbClr>
                  </a:outerShdw>
                </a:effectLst>
              </a:rPr>
              <a:t>, es uno de los destinos más populares para pasar la Nochevieja, entre botellas de champán y un ambiente mágico y romántico, perfecto para dar paso a un nuevo comienzo.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newsflash/>
      </p:transition>
    </mc:Choice>
    <mc:Fallback>
      <p:transition spd="slow" advTm="27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6000" fill="hold"/>
                                        <p:tgtEl>
                                          <p:spTgt spid="5"/>
                                        </p:tgtEl>
                                        <p:attrNameLst>
                                          <p:attrName>ppt_w</p:attrName>
                                        </p:attrNameLst>
                                      </p:cBhvr>
                                      <p:tavLst>
                                        <p:tav tm="0" fmla="#ppt_w*sin(2.5*pi*$)">
                                          <p:val>
                                            <p:fltVal val="0"/>
                                          </p:val>
                                        </p:tav>
                                        <p:tav tm="100000">
                                          <p:val>
                                            <p:fltVal val="1"/>
                                          </p:val>
                                        </p:tav>
                                      </p:tavLst>
                                    </p:anim>
                                    <p:anim calcmode="lin" valueType="num">
                                      <p:cBhvr>
                                        <p:cTn id="8" dur="6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p:cTn id="15" dur="4000" fill="hold"/>
                                        <p:tgtEl>
                                          <p:spTgt spid="7"/>
                                        </p:tgtEl>
                                        <p:attrNameLst>
                                          <p:attrName>ppt_w</p:attrName>
                                        </p:attrNameLst>
                                      </p:cBhvr>
                                      <p:tavLst>
                                        <p:tav tm="0" fmla="#ppt_w*sin(2.5*pi*$)">
                                          <p:val>
                                            <p:fltVal val="0"/>
                                          </p:val>
                                        </p:tav>
                                        <p:tav tm="100000">
                                          <p:val>
                                            <p:fltVal val="1"/>
                                          </p:val>
                                        </p:tav>
                                      </p:tavLst>
                                    </p:anim>
                                    <p:anim calcmode="lin" valueType="num">
                                      <p:cBhvr>
                                        <p:cTn id="16" dur="4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iterate type="lt">
                                    <p:tmPct val="0"/>
                                  </p:iterate>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iterate type="lt">
                                    <p:tmPct val="0"/>
                                  </p:iterate>
                                  <p:childTnLst>
                                    <p:set>
                                      <p:cBhvr>
                                        <p:cTn id="22" dur="1" fill="hold">
                                          <p:stCondLst>
                                            <p:cond delay="0"/>
                                          </p:stCondLst>
                                        </p:cTn>
                                        <p:tgtEl>
                                          <p:spTgt spid="9"/>
                                        </p:tgtEl>
                                        <p:attrNameLst>
                                          <p:attrName>style.visibility</p:attrName>
                                        </p:attrNameLst>
                                      </p:cBhvr>
                                      <p:to>
                                        <p:strVal val="visible"/>
                                      </p:to>
                                    </p:se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fmla="#ppt_w*sin(2.5*pi*$)">
                                          <p:val>
                                            <p:fltVal val="0"/>
                                          </p:val>
                                        </p:tav>
                                        <p:tav tm="100000">
                                          <p:val>
                                            <p:fltVal val="1"/>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childTnLst>
                                </p:cTn>
                              </p:par>
                              <p:par>
                                <p:cTn id="29" presetID="20" presetClass="entr" presetSubtype="0" fill="hold" grpId="1" nodeType="withEffect">
                                  <p:stCondLst>
                                    <p:cond delay="0"/>
                                  </p:stCondLst>
                                  <p:iterate type="lt">
                                    <p:tmPct val="0"/>
                                  </p:iterate>
                                  <p:childTnLst>
                                    <p:set>
                                      <p:cBhvr>
                                        <p:cTn id="30" dur="1" fill="hold">
                                          <p:stCondLst>
                                            <p:cond delay="0"/>
                                          </p:stCondLst>
                                        </p:cTn>
                                        <p:tgtEl>
                                          <p:spTgt spid="5"/>
                                        </p:tgtEl>
                                        <p:attrNameLst>
                                          <p:attrName>style.visibility</p:attrName>
                                        </p:attrNameLst>
                                      </p:cBhvr>
                                      <p:to>
                                        <p:strVal val="visible"/>
                                      </p:to>
                                    </p:set>
                                    <p:animEffect transition="in" filter="wedge">
                                      <p:cBhvr>
                                        <p:cTn id="31" dur="6000"/>
                                        <p:tgtEl>
                                          <p:spTgt spid="5"/>
                                        </p:tgtEl>
                                      </p:cBhvr>
                                    </p:animEffect>
                                  </p:childTnLst>
                                </p:cTn>
                              </p:par>
                              <p:par>
                                <p:cTn id="32" presetID="20" presetClass="entr" presetSubtype="0" fill="hold" grpId="1"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Effect transition="in" filter="wedge">
                                      <p:cBhvr>
                                        <p:cTn id="34" dur="5000"/>
                                        <p:tgtEl>
                                          <p:spTgt spid="6"/>
                                        </p:tgtEl>
                                      </p:cBhvr>
                                    </p:animEffect>
                                  </p:childTnLst>
                                </p:cTn>
                              </p:par>
                              <p:par>
                                <p:cTn id="35" presetID="20" presetClass="entr" presetSubtype="0" fill="hold" grpId="1"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Effect transition="in" filter="wedge">
                                      <p:cBhvr>
                                        <p:cTn id="37" dur="4000"/>
                                        <p:tgtEl>
                                          <p:spTgt spid="7"/>
                                        </p:tgtEl>
                                      </p:cBhvr>
                                    </p:animEffect>
                                  </p:childTnLst>
                                </p:cTn>
                              </p:par>
                              <p:par>
                                <p:cTn id="38" presetID="20" presetClass="entr" presetSubtype="0" fill="hold" grpId="1"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Effect transition="in" filter="wedge">
                                      <p:cBhvr>
                                        <p:cTn id="40" dur="3000"/>
                                        <p:tgtEl>
                                          <p:spTgt spid="8"/>
                                        </p:tgtEl>
                                      </p:cBhvr>
                                    </p:animEffect>
                                  </p:childTnLst>
                                </p:cTn>
                              </p:par>
                              <p:par>
                                <p:cTn id="41" presetID="20" presetClass="entr" presetSubtype="0" fill="hold" grpId="1" nodeType="withEffect">
                                  <p:stCondLst>
                                    <p:cond delay="0"/>
                                  </p:stCondLst>
                                  <p:iterate type="lt">
                                    <p:tmPct val="0"/>
                                  </p:iterate>
                                  <p:childTnLst>
                                    <p:set>
                                      <p:cBhvr>
                                        <p:cTn id="42" dur="1" fill="hold">
                                          <p:stCondLst>
                                            <p:cond delay="0"/>
                                          </p:stCondLst>
                                        </p:cTn>
                                        <p:tgtEl>
                                          <p:spTgt spid="9"/>
                                        </p:tgtEl>
                                        <p:attrNameLst>
                                          <p:attrName>style.visibility</p:attrName>
                                        </p:attrNameLst>
                                      </p:cBhvr>
                                      <p:to>
                                        <p:strVal val="visible"/>
                                      </p:to>
                                    </p:set>
                                    <p:animEffect transition="in" filter="wedge">
                                      <p:cBhvr>
                                        <p:cTn id="43" dur="2000"/>
                                        <p:tgtEl>
                                          <p:spTgt spid="9"/>
                                        </p:tgtEl>
                                      </p:cBhvr>
                                    </p:animEffect>
                                  </p:childTnLst>
                                </p:cTn>
                              </p:par>
                              <p:par>
                                <p:cTn id="44" presetID="20" presetClass="entr" presetSubtype="0" fill="hold" grpId="1" nodeType="withEffect">
                                  <p:stCondLst>
                                    <p:cond delay="0"/>
                                  </p:stCondLst>
                                  <p:iterate type="lt">
                                    <p:tmPct val="0"/>
                                  </p:iterate>
                                  <p:childTnLst>
                                    <p:set>
                                      <p:cBhvr>
                                        <p:cTn id="45" dur="1" fill="hold">
                                          <p:stCondLst>
                                            <p:cond delay="0"/>
                                          </p:stCondLst>
                                        </p:cTn>
                                        <p:tgtEl>
                                          <p:spTgt spid="10"/>
                                        </p:tgtEl>
                                        <p:attrNameLst>
                                          <p:attrName>style.visibility</p:attrName>
                                        </p:attrNameLst>
                                      </p:cBhvr>
                                      <p:to>
                                        <p:strVal val="visible"/>
                                      </p:to>
                                    </p:set>
                                    <p:animEffect transition="in" filter="wedge">
                                      <p:cBhvr>
                                        <p:cTn id="46" dur="1000"/>
                                        <p:tgtEl>
                                          <p:spTgt spid="10"/>
                                        </p:tgtEl>
                                      </p:cBhvr>
                                    </p:animEffect>
                                  </p:childTnLst>
                                </p:cTn>
                              </p:par>
                              <p:par>
                                <p:cTn id="47" presetID="19" presetClass="exit" presetSubtype="10" fill="hold" grpId="2" nodeType="withEffect">
                                  <p:stCondLst>
                                    <p:cond delay="0"/>
                                  </p:stCondLst>
                                  <p:iterate type="lt">
                                    <p:tmPct val="0"/>
                                  </p:iterate>
                                  <p:childTnLst>
                                    <p:anim calcmode="lin" valueType="num">
                                      <p:cBhvr>
                                        <p:cTn id="48" dur="6000"/>
                                        <p:tgtEl>
                                          <p:spTgt spid="5"/>
                                        </p:tgtEl>
                                        <p:attrNameLst>
                                          <p:attrName>ppt_h</p:attrName>
                                        </p:attrNameLst>
                                      </p:cBhvr>
                                      <p:tavLst>
                                        <p:tav tm="0">
                                          <p:val>
                                            <p:strVal val="ppt_h"/>
                                          </p:val>
                                        </p:tav>
                                        <p:tav tm="100000">
                                          <p:val>
                                            <p:strVal val="ppt_h"/>
                                          </p:val>
                                        </p:tav>
                                      </p:tavLst>
                                    </p:anim>
                                    <p:anim calcmode="lin" valueType="num">
                                      <p:cBhvr>
                                        <p:cTn id="49" dur="6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5999"/>
                                          </p:stCondLst>
                                        </p:cTn>
                                        <p:tgtEl>
                                          <p:spTgt spid="5"/>
                                        </p:tgtEl>
                                        <p:attrNameLst>
                                          <p:attrName>style.visibility</p:attrName>
                                        </p:attrNameLst>
                                      </p:cBhvr>
                                      <p:to>
                                        <p:strVal val="hidden"/>
                                      </p:to>
                                    </p:set>
                                  </p:childTnLst>
                                </p:cTn>
                              </p:par>
                              <p:par>
                                <p:cTn id="51" presetID="19" presetClass="exit" presetSubtype="10" fill="hold" grpId="2" nodeType="withEffect">
                                  <p:stCondLst>
                                    <p:cond delay="0"/>
                                  </p:stCondLst>
                                  <p:iterate type="lt">
                                    <p:tmPct val="0"/>
                                  </p:iterate>
                                  <p:childTnLst>
                                    <p:anim calcmode="lin" valueType="num">
                                      <p:cBhvr>
                                        <p:cTn id="52" dur="5000"/>
                                        <p:tgtEl>
                                          <p:spTgt spid="6"/>
                                        </p:tgtEl>
                                        <p:attrNameLst>
                                          <p:attrName>ppt_h</p:attrName>
                                        </p:attrNameLst>
                                      </p:cBhvr>
                                      <p:tavLst>
                                        <p:tav tm="0">
                                          <p:val>
                                            <p:strVal val="ppt_h"/>
                                          </p:val>
                                        </p:tav>
                                        <p:tav tm="100000">
                                          <p:val>
                                            <p:strVal val="ppt_h"/>
                                          </p:val>
                                        </p:tav>
                                      </p:tavLst>
                                    </p:anim>
                                    <p:anim calcmode="lin" valueType="num">
                                      <p:cBhvr>
                                        <p:cTn id="53"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4999"/>
                                          </p:stCondLst>
                                        </p:cTn>
                                        <p:tgtEl>
                                          <p:spTgt spid="6"/>
                                        </p:tgtEl>
                                        <p:attrNameLst>
                                          <p:attrName>style.visibility</p:attrName>
                                        </p:attrNameLst>
                                      </p:cBhvr>
                                      <p:to>
                                        <p:strVal val="hidden"/>
                                      </p:to>
                                    </p:set>
                                  </p:childTnLst>
                                </p:cTn>
                              </p:par>
                              <p:par>
                                <p:cTn id="55" presetID="19" presetClass="exit" presetSubtype="10" fill="hold" grpId="2" nodeType="withEffect">
                                  <p:stCondLst>
                                    <p:cond delay="0"/>
                                  </p:stCondLst>
                                  <p:iterate type="lt">
                                    <p:tmPct val="0"/>
                                  </p:iterate>
                                  <p:childTnLst>
                                    <p:anim calcmode="lin" valueType="num">
                                      <p:cBhvr>
                                        <p:cTn id="56" dur="4000"/>
                                        <p:tgtEl>
                                          <p:spTgt spid="7"/>
                                        </p:tgtEl>
                                        <p:attrNameLst>
                                          <p:attrName>ppt_h</p:attrName>
                                        </p:attrNameLst>
                                      </p:cBhvr>
                                      <p:tavLst>
                                        <p:tav tm="0">
                                          <p:val>
                                            <p:strVal val="ppt_h"/>
                                          </p:val>
                                        </p:tav>
                                        <p:tav tm="100000">
                                          <p:val>
                                            <p:strVal val="ppt_h"/>
                                          </p:val>
                                        </p:tav>
                                      </p:tavLst>
                                    </p:anim>
                                    <p:anim calcmode="lin" valueType="num">
                                      <p:cBhvr>
                                        <p:cTn id="5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3999"/>
                                          </p:stCondLst>
                                        </p:cTn>
                                        <p:tgtEl>
                                          <p:spTgt spid="7"/>
                                        </p:tgtEl>
                                        <p:attrNameLst>
                                          <p:attrName>style.visibility</p:attrName>
                                        </p:attrNameLst>
                                      </p:cBhvr>
                                      <p:to>
                                        <p:strVal val="hidden"/>
                                      </p:to>
                                    </p:set>
                                  </p:childTnLst>
                                </p:cTn>
                              </p:par>
                              <p:par>
                                <p:cTn id="59" presetID="19" presetClass="exit" presetSubtype="10" fill="hold" grpId="2" nodeType="withEffect">
                                  <p:stCondLst>
                                    <p:cond delay="0"/>
                                  </p:stCondLst>
                                  <p:iterate type="lt">
                                    <p:tmPct val="0"/>
                                  </p:iterate>
                                  <p:childTnLst>
                                    <p:anim calcmode="lin" valueType="num">
                                      <p:cBhvr>
                                        <p:cTn id="60" dur="3000"/>
                                        <p:tgtEl>
                                          <p:spTgt spid="8"/>
                                        </p:tgtEl>
                                        <p:attrNameLst>
                                          <p:attrName>ppt_h</p:attrName>
                                        </p:attrNameLst>
                                      </p:cBhvr>
                                      <p:tavLst>
                                        <p:tav tm="0">
                                          <p:val>
                                            <p:strVal val="ppt_h"/>
                                          </p:val>
                                        </p:tav>
                                        <p:tav tm="100000">
                                          <p:val>
                                            <p:strVal val="ppt_h"/>
                                          </p:val>
                                        </p:tav>
                                      </p:tavLst>
                                    </p:anim>
                                    <p:anim calcmode="lin" valueType="num">
                                      <p:cBhvr>
                                        <p:cTn id="6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2999"/>
                                          </p:stCondLst>
                                        </p:cTn>
                                        <p:tgtEl>
                                          <p:spTgt spid="8"/>
                                        </p:tgtEl>
                                        <p:attrNameLst>
                                          <p:attrName>style.visibility</p:attrName>
                                        </p:attrNameLst>
                                      </p:cBhvr>
                                      <p:to>
                                        <p:strVal val="hidden"/>
                                      </p:to>
                                    </p:set>
                                  </p:childTnLst>
                                </p:cTn>
                              </p:par>
                              <p:par>
                                <p:cTn id="63" presetID="19" presetClass="exit" presetSubtype="10" fill="hold" grpId="2" nodeType="withEffect">
                                  <p:stCondLst>
                                    <p:cond delay="0"/>
                                  </p:stCondLst>
                                  <p:iterate type="lt">
                                    <p:tmPct val="0"/>
                                  </p:iterate>
                                  <p:childTnLst>
                                    <p:anim calcmode="lin" valueType="num">
                                      <p:cBhvr>
                                        <p:cTn id="64" dur="2000"/>
                                        <p:tgtEl>
                                          <p:spTgt spid="9"/>
                                        </p:tgtEl>
                                        <p:attrNameLst>
                                          <p:attrName>ppt_h</p:attrName>
                                        </p:attrNameLst>
                                      </p:cBhvr>
                                      <p:tavLst>
                                        <p:tav tm="0">
                                          <p:val>
                                            <p:strVal val="ppt_h"/>
                                          </p:val>
                                        </p:tav>
                                        <p:tav tm="100000">
                                          <p:val>
                                            <p:strVal val="ppt_h"/>
                                          </p:val>
                                        </p:tav>
                                      </p:tavLst>
                                    </p:anim>
                                    <p:anim calcmode="lin" valueType="num">
                                      <p:cBhvr>
                                        <p:cTn id="6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1999"/>
                                          </p:stCondLst>
                                        </p:cTn>
                                        <p:tgtEl>
                                          <p:spTgt spid="9"/>
                                        </p:tgtEl>
                                        <p:attrNameLst>
                                          <p:attrName>style.visibility</p:attrName>
                                        </p:attrNameLst>
                                      </p:cBhvr>
                                      <p:to>
                                        <p:strVal val="hidden"/>
                                      </p:to>
                                    </p:set>
                                  </p:childTnLst>
                                </p:cTn>
                              </p:par>
                              <p:par>
                                <p:cTn id="67" presetID="19" presetClass="exit" presetSubtype="10" fill="hold" grpId="2" nodeType="withEffect">
                                  <p:stCondLst>
                                    <p:cond delay="0"/>
                                  </p:stCondLst>
                                  <p:iterate type="lt">
                                    <p:tmPct val="0"/>
                                  </p:iterate>
                                  <p:childTnLst>
                                    <p:anim calcmode="lin" valueType="num">
                                      <p:cBhvr>
                                        <p:cTn id="68" dur="1000"/>
                                        <p:tgtEl>
                                          <p:spTgt spid="10"/>
                                        </p:tgtEl>
                                        <p:attrNameLst>
                                          <p:attrName>ppt_h</p:attrName>
                                        </p:attrNameLst>
                                      </p:cBhvr>
                                      <p:tavLst>
                                        <p:tav tm="0">
                                          <p:val>
                                            <p:strVal val="ppt_h"/>
                                          </p:val>
                                        </p:tav>
                                        <p:tav tm="100000">
                                          <p:val>
                                            <p:strVal val="ppt_h"/>
                                          </p:val>
                                        </p:tav>
                                      </p:tavLst>
                                    </p:anim>
                                    <p:anim calcmode="lin" valueType="num">
                                      <p:cBhvr>
                                        <p:cTn id="69" dur="1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999"/>
                                          </p:stCondLst>
                                        </p:cTn>
                                        <p:tgtEl>
                                          <p:spTgt spid="10"/>
                                        </p:tgtEl>
                                        <p:attrNameLst>
                                          <p:attrName>style.visibility</p:attrName>
                                        </p:attrNameLst>
                                      </p:cBhvr>
                                      <p:to>
                                        <p:strVal val="hidden"/>
                                      </p:to>
                                    </p:set>
                                  </p:childTnLst>
                                </p:cTn>
                              </p:par>
                              <p:par>
                                <p:cTn id="71" presetID="20" presetClass="exit" presetSubtype="0" fill="hold" grpId="3" nodeType="withEffect">
                                  <p:stCondLst>
                                    <p:cond delay="0"/>
                                  </p:stCondLst>
                                  <p:iterate type="lt">
                                    <p:tmPct val="0"/>
                                  </p:iterate>
                                  <p:childTnLst>
                                    <p:animEffect transition="out" filter="wedge">
                                      <p:cBhvr>
                                        <p:cTn id="72" dur="6000"/>
                                        <p:tgtEl>
                                          <p:spTgt spid="5"/>
                                        </p:tgtEl>
                                      </p:cBhvr>
                                    </p:animEffect>
                                    <p:set>
                                      <p:cBhvr>
                                        <p:cTn id="73" dur="1" fill="hold">
                                          <p:stCondLst>
                                            <p:cond delay="5999"/>
                                          </p:stCondLst>
                                        </p:cTn>
                                        <p:tgtEl>
                                          <p:spTgt spid="5"/>
                                        </p:tgtEl>
                                        <p:attrNameLst>
                                          <p:attrName>style.visibility</p:attrName>
                                        </p:attrNameLst>
                                      </p:cBhvr>
                                      <p:to>
                                        <p:strVal val="hidden"/>
                                      </p:to>
                                    </p:set>
                                  </p:childTnLst>
                                </p:cTn>
                              </p:par>
                              <p:par>
                                <p:cTn id="74" presetID="20" presetClass="exit" presetSubtype="0" fill="hold" grpId="3" nodeType="withEffect">
                                  <p:stCondLst>
                                    <p:cond delay="0"/>
                                  </p:stCondLst>
                                  <p:iterate type="lt">
                                    <p:tmPct val="0"/>
                                  </p:iterate>
                                  <p:childTnLst>
                                    <p:animEffect transition="out" filter="wedge">
                                      <p:cBhvr>
                                        <p:cTn id="75" dur="5000"/>
                                        <p:tgtEl>
                                          <p:spTgt spid="6"/>
                                        </p:tgtEl>
                                      </p:cBhvr>
                                    </p:animEffect>
                                    <p:set>
                                      <p:cBhvr>
                                        <p:cTn id="76" dur="1" fill="hold">
                                          <p:stCondLst>
                                            <p:cond delay="4999"/>
                                          </p:stCondLst>
                                        </p:cTn>
                                        <p:tgtEl>
                                          <p:spTgt spid="6"/>
                                        </p:tgtEl>
                                        <p:attrNameLst>
                                          <p:attrName>style.visibility</p:attrName>
                                        </p:attrNameLst>
                                      </p:cBhvr>
                                      <p:to>
                                        <p:strVal val="hidden"/>
                                      </p:to>
                                    </p:set>
                                  </p:childTnLst>
                                </p:cTn>
                              </p:par>
                              <p:par>
                                <p:cTn id="77" presetID="20" presetClass="exit" presetSubtype="0" fill="hold" grpId="3" nodeType="withEffect">
                                  <p:stCondLst>
                                    <p:cond delay="0"/>
                                  </p:stCondLst>
                                  <p:iterate type="lt">
                                    <p:tmPct val="0"/>
                                  </p:iterate>
                                  <p:childTnLst>
                                    <p:animEffect transition="out" filter="wedge">
                                      <p:cBhvr>
                                        <p:cTn id="78" dur="4000"/>
                                        <p:tgtEl>
                                          <p:spTgt spid="7"/>
                                        </p:tgtEl>
                                      </p:cBhvr>
                                    </p:animEffect>
                                    <p:set>
                                      <p:cBhvr>
                                        <p:cTn id="79" dur="1" fill="hold">
                                          <p:stCondLst>
                                            <p:cond delay="3999"/>
                                          </p:stCondLst>
                                        </p:cTn>
                                        <p:tgtEl>
                                          <p:spTgt spid="7"/>
                                        </p:tgtEl>
                                        <p:attrNameLst>
                                          <p:attrName>style.visibility</p:attrName>
                                        </p:attrNameLst>
                                      </p:cBhvr>
                                      <p:to>
                                        <p:strVal val="hidden"/>
                                      </p:to>
                                    </p:set>
                                  </p:childTnLst>
                                </p:cTn>
                              </p:par>
                              <p:par>
                                <p:cTn id="80" presetID="20" presetClass="exit" presetSubtype="0" fill="hold" grpId="3" nodeType="withEffect">
                                  <p:stCondLst>
                                    <p:cond delay="0"/>
                                  </p:stCondLst>
                                  <p:iterate type="lt">
                                    <p:tmPct val="0"/>
                                  </p:iterate>
                                  <p:childTnLst>
                                    <p:animEffect transition="out" filter="wedge">
                                      <p:cBhvr>
                                        <p:cTn id="81" dur="3000"/>
                                        <p:tgtEl>
                                          <p:spTgt spid="8"/>
                                        </p:tgtEl>
                                      </p:cBhvr>
                                    </p:animEffect>
                                    <p:set>
                                      <p:cBhvr>
                                        <p:cTn id="82" dur="1" fill="hold">
                                          <p:stCondLst>
                                            <p:cond delay="2999"/>
                                          </p:stCondLst>
                                        </p:cTn>
                                        <p:tgtEl>
                                          <p:spTgt spid="8"/>
                                        </p:tgtEl>
                                        <p:attrNameLst>
                                          <p:attrName>style.visibility</p:attrName>
                                        </p:attrNameLst>
                                      </p:cBhvr>
                                      <p:to>
                                        <p:strVal val="hidden"/>
                                      </p:to>
                                    </p:set>
                                  </p:childTnLst>
                                </p:cTn>
                              </p:par>
                              <p:par>
                                <p:cTn id="83" presetID="20" presetClass="exit" presetSubtype="0" fill="hold" grpId="3" nodeType="withEffect">
                                  <p:stCondLst>
                                    <p:cond delay="0"/>
                                  </p:stCondLst>
                                  <p:iterate type="lt">
                                    <p:tmPct val="0"/>
                                  </p:iterate>
                                  <p:childTnLst>
                                    <p:animEffect transition="out" filter="wedge">
                                      <p:cBhvr>
                                        <p:cTn id="84" dur="2000"/>
                                        <p:tgtEl>
                                          <p:spTgt spid="9"/>
                                        </p:tgtEl>
                                      </p:cBhvr>
                                    </p:animEffect>
                                    <p:set>
                                      <p:cBhvr>
                                        <p:cTn id="85" dur="1" fill="hold">
                                          <p:stCondLst>
                                            <p:cond delay="1999"/>
                                          </p:stCondLst>
                                        </p:cTn>
                                        <p:tgtEl>
                                          <p:spTgt spid="9"/>
                                        </p:tgtEl>
                                        <p:attrNameLst>
                                          <p:attrName>style.visibility</p:attrName>
                                        </p:attrNameLst>
                                      </p:cBhvr>
                                      <p:to>
                                        <p:strVal val="hidden"/>
                                      </p:to>
                                    </p:set>
                                  </p:childTnLst>
                                </p:cTn>
                              </p:par>
                              <p:par>
                                <p:cTn id="86" presetID="20" presetClass="exit" presetSubtype="0" fill="hold" grpId="3" nodeType="withEffect">
                                  <p:stCondLst>
                                    <p:cond delay="0"/>
                                  </p:stCondLst>
                                  <p:iterate type="lt">
                                    <p:tmPct val="0"/>
                                  </p:iterate>
                                  <p:childTnLst>
                                    <p:animEffect transition="out" filter="wedge">
                                      <p:cBhvr>
                                        <p:cTn id="87" dur="1000"/>
                                        <p:tgtEl>
                                          <p:spTgt spid="10"/>
                                        </p:tgtEl>
                                      </p:cBhvr>
                                    </p:animEffect>
                                    <p:set>
                                      <p:cBhvr>
                                        <p:cTn id="88" dur="1" fill="hold">
                                          <p:stCondLst>
                                            <p:cond delay="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6000" fill="hold"/>
                                        <p:tgtEl>
                                          <p:spTgt spid="4"/>
                                        </p:tgtEl>
                                        <p:attrNameLst>
                                          <p:attrName>ppt_w</p:attrName>
                                        </p:attrNameLst>
                                      </p:cBhvr>
                                      <p:tavLst>
                                        <p:tav tm="0">
                                          <p:val>
                                            <p:strVal val="4/3*#ppt_w"/>
                                          </p:val>
                                        </p:tav>
                                        <p:tav tm="100000">
                                          <p:val>
                                            <p:strVal val="#ppt_w"/>
                                          </p:val>
                                        </p:tav>
                                      </p:tavLst>
                                    </p:anim>
                                    <p:anim calcmode="lin" valueType="num">
                                      <p:cBhvr>
                                        <p:cTn id="92" dur="6000" fill="hold"/>
                                        <p:tgtEl>
                                          <p:spTgt spid="4"/>
                                        </p:tgtEl>
                                        <p:attrNameLst>
                                          <p:attrName>ppt_h</p:attrName>
                                        </p:attrNameLst>
                                      </p:cBhvr>
                                      <p:tavLst>
                                        <p:tav tm="0">
                                          <p:val>
                                            <p:strVal val="4/3*#ppt_h"/>
                                          </p:val>
                                        </p:tav>
                                        <p:tav tm="100000">
                                          <p:val>
                                            <p:strVal val="#ppt_h"/>
                                          </p:val>
                                        </p:tav>
                                      </p:tavLst>
                                    </p:anim>
                                  </p:childTnLst>
                                </p:cTn>
                              </p:par>
                              <p:par>
                                <p:cTn id="93" presetID="20" presetClass="entr" presetSubtype="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edge">
                                      <p:cBhvr>
                                        <p:cTn id="95" dur="6000"/>
                                        <p:tgtEl>
                                          <p:spTgt spid="4"/>
                                        </p:tgtEl>
                                      </p:cBhvr>
                                    </p:animEffect>
                                  </p:childTnLst>
                                </p:cTn>
                              </p:par>
                            </p:childTnLst>
                          </p:cTn>
                        </p:par>
                        <p:par>
                          <p:cTn id="96" fill="hold">
                            <p:stCondLst>
                              <p:cond delay="60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11"/>
                                        </p:tgtEl>
                                        <p:attrNameLst>
                                          <p:attrName>style.visibility</p:attrName>
                                        </p:attrNameLst>
                                      </p:cBhvr>
                                      <p:to>
                                        <p:strVal val="visible"/>
                                      </p:to>
                                    </p:set>
                                    <p:animEffect transition="in" filter="fade">
                                      <p:cBhvr>
                                        <p:cTn id="99" dur="1000"/>
                                        <p:tgtEl>
                                          <p:spTgt spid="11"/>
                                        </p:tgtEl>
                                      </p:cBhvr>
                                    </p:animEffect>
                                    <p:anim calcmode="lin" valueType="num">
                                      <p:cBhvr>
                                        <p:cTn id="100" dur="1000" fill="hold"/>
                                        <p:tgtEl>
                                          <p:spTgt spid="11"/>
                                        </p:tgtEl>
                                        <p:attrNameLst>
                                          <p:attrName>ppt_x</p:attrName>
                                        </p:attrNameLst>
                                      </p:cBhvr>
                                      <p:tavLst>
                                        <p:tav tm="0">
                                          <p:val>
                                            <p:strVal val="#ppt_x-.1"/>
                                          </p:val>
                                        </p:tav>
                                        <p:tav tm="100000">
                                          <p:val>
                                            <p:strVal val="#ppt_x"/>
                                          </p:val>
                                        </p:tav>
                                      </p:tavLst>
                                    </p:anim>
                                    <p:anim calcmode="lin" valueType="num">
                                      <p:cBhvr>
                                        <p:cTn id="10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tretch>
            <a:fillRect/>
          </a:stretch>
        </p:blipFill>
        <p:spPr bwMode="auto">
          <a:xfrm>
            <a:off x="0" y="0"/>
            <a:ext cx="9144000" cy="5754777"/>
          </a:xfrm>
          <a:prstGeom prst="rect">
            <a:avLst/>
          </a:prstGeom>
          <a:noFill/>
          <a:ln w="9525">
            <a:noFill/>
            <a:miter lim="800000"/>
            <a:headEnd/>
            <a:tailEnd/>
          </a:ln>
        </p:spPr>
      </p:pic>
      <p:pic>
        <p:nvPicPr>
          <p:cNvPr id="5" name="4 Imagen" descr="331462-svetik.jpg"/>
          <p:cNvPicPr>
            <a:picLocks noChangeAspect="1"/>
          </p:cNvPicPr>
          <p:nvPr/>
        </p:nvPicPr>
        <p:blipFill>
          <a:blip r:embed="rId2" cstate="print"/>
          <a:stretch>
            <a:fillRect/>
          </a:stretch>
        </p:blipFill>
        <p:spPr bwMode="auto">
          <a:xfrm>
            <a:off x="0" y="0"/>
            <a:ext cx="9144000" cy="5754777"/>
          </a:xfrm>
          <a:prstGeom prst="rect">
            <a:avLst/>
          </a:prstGeom>
          <a:noFill/>
          <a:ln w="9525">
            <a:noFill/>
            <a:miter lim="800000"/>
            <a:headEnd/>
            <a:tailEnd/>
          </a:ln>
        </p:spPr>
      </p:pic>
      <p:sp>
        <p:nvSpPr>
          <p:cNvPr id="6" name="5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varios lugares codiciados para celebrar la Nochevieja en París. Además de la Torre Eiffel, que se decora festivamente para la ocasión y se ilumina aún más resplandeciente, otro rincón popular de la capital son los Campos Elíseos .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9000">
        <p15:prstTrans prst="curtains"/>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612576" y="0"/>
            <a:ext cx="10225136" cy="5715000"/>
          </a:xfrm>
          <a:prstGeom prst="rect">
            <a:avLst/>
          </a:prstGeom>
          <a:noFill/>
          <a:ln w="9525">
            <a:noFill/>
            <a:miter lim="800000"/>
            <a:headEnd/>
            <a:tailEnd/>
          </a:ln>
        </p:spPr>
      </p:pic>
      <p:pic>
        <p:nvPicPr>
          <p:cNvPr id="5" name="4 Imagen" descr="gallery_6731_93_315043.jpg"/>
          <p:cNvPicPr>
            <a:picLocks noChangeAspect="1"/>
          </p:cNvPicPr>
          <p:nvPr/>
        </p:nvPicPr>
        <p:blipFill>
          <a:blip r:embed="rId2" cstate="print"/>
          <a:stretch>
            <a:fillRect/>
          </a:stretch>
        </p:blipFill>
        <p:spPr bwMode="auto">
          <a:xfrm flipH="1">
            <a:off x="-612576" y="0"/>
            <a:ext cx="10225136" cy="5715000"/>
          </a:xfrm>
          <a:prstGeom prst="rect">
            <a:avLst/>
          </a:prstGeom>
          <a:noFill/>
          <a:ln w="9525">
            <a:noFill/>
            <a:miter lim="800000"/>
            <a:headEnd/>
            <a:tailEnd/>
          </a:ln>
        </p:spPr>
      </p:pic>
      <p:pic>
        <p:nvPicPr>
          <p:cNvPr id="6" name="5 Imagen" descr="gallery_6731_93_315043.jpg"/>
          <p:cNvPicPr>
            <a:picLocks noChangeAspect="1"/>
          </p:cNvPicPr>
          <p:nvPr/>
        </p:nvPicPr>
        <p:blipFill>
          <a:blip r:embed="rId2" cstate="print"/>
          <a:stretch>
            <a:fillRect/>
          </a:stretch>
        </p:blipFill>
        <p:spPr bwMode="auto">
          <a:xfrm flipH="1">
            <a:off x="-612576" y="0"/>
            <a:ext cx="10225136" cy="5715000"/>
          </a:xfrm>
          <a:prstGeom prst="rect">
            <a:avLst/>
          </a:prstGeom>
          <a:noFill/>
          <a:ln w="9525">
            <a:noFill/>
            <a:miter lim="800000"/>
            <a:headEnd/>
            <a:tailEnd/>
          </a:ln>
        </p:spPr>
      </p:pic>
      <p:sp>
        <p:nvSpPr>
          <p:cNvPr id="7" name="6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Campos Elíseos se transformaron en escenario político y social. En 1848 fueron testigos de manifestaciones revolucionarias; en 1940, de la ocupación alemana; y en 1944, de la entrada triunfal de la resistencia junto al general De Gaulle.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1000">
        <p15:prstTrans prst="curtains"/>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6000" fill="hold"/>
                                        <p:tgtEl>
                                          <p:spTgt spid="4"/>
                                        </p:tgtEl>
                                        <p:attrNameLst>
                                          <p:attrName>ppt_w</p:attrName>
                                        </p:attrNameLst>
                                      </p:cBhvr>
                                      <p:tavLst>
                                        <p:tav tm="0">
                                          <p:val>
                                            <p:strVal val="4/3*#ppt_w"/>
                                          </p:val>
                                        </p:tav>
                                        <p:tav tm="100000">
                                          <p:val>
                                            <p:strVal val="#ppt_w"/>
                                          </p:val>
                                        </p:tav>
                                      </p:tavLst>
                                    </p:anim>
                                    <p:anim calcmode="lin" valueType="num">
                                      <p:cBhvr>
                                        <p:cTn id="22" dur="6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6000"/>
                                        <p:tgtEl>
                                          <p:spTgt spid="4"/>
                                        </p:tgtEl>
                                      </p:cBhvr>
                                    </p:animEffect>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6 La Solana.jpg"/>
          <p:cNvPicPr>
            <a:picLocks noChangeAspect="1"/>
          </p:cNvPicPr>
          <p:nvPr/>
        </p:nvPicPr>
        <p:blipFill>
          <a:blip r:embed="rId3" cstate="print"/>
          <a:srcRect l="87800"/>
          <a:stretch>
            <a:fillRect/>
          </a:stretch>
        </p:blipFill>
        <p:spPr bwMode="auto">
          <a:xfrm>
            <a:off x="8028384" y="0"/>
            <a:ext cx="1115616" cy="5715000"/>
          </a:xfrm>
          <a:prstGeom prst="rect">
            <a:avLst/>
          </a:prstGeom>
          <a:noFill/>
          <a:ln w="9525">
            <a:noFill/>
            <a:miter lim="800000"/>
            <a:headEnd/>
            <a:tailEnd/>
          </a:ln>
        </p:spPr>
      </p:pic>
      <p:pic>
        <p:nvPicPr>
          <p:cNvPr id="15" name="14 Imagen" descr="36 La Solana.jpg"/>
          <p:cNvPicPr>
            <a:picLocks noChangeAspect="1"/>
          </p:cNvPicPr>
          <p:nvPr/>
        </p:nvPicPr>
        <p:blipFill>
          <a:blip r:embed="rId3"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6" name="15 Imagen" descr="36 La Solana.jpg"/>
          <p:cNvPicPr>
            <a:picLocks noChangeAspect="1"/>
          </p:cNvPicPr>
          <p:nvPr/>
        </p:nvPicPr>
        <p:blipFill>
          <a:blip r:embed="rId3"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17" name="16 Imagen" descr="36 La Solana.jpg"/>
          <p:cNvPicPr>
            <a:picLocks noChangeAspect="1"/>
          </p:cNvPicPr>
          <p:nvPr/>
        </p:nvPicPr>
        <p:blipFill>
          <a:blip r:embed="rId3"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18" name="17 Imagen" descr="36 La Solana.jpg"/>
          <p:cNvPicPr>
            <a:picLocks noChangeAspect="1"/>
          </p:cNvPicPr>
          <p:nvPr/>
        </p:nvPicPr>
        <p:blipFill>
          <a:blip r:embed="rId3"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19" name="18 Imagen" descr="36 La Solana.jpg"/>
          <p:cNvPicPr>
            <a:picLocks noChangeAspect="1"/>
          </p:cNvPicPr>
          <p:nvPr/>
        </p:nvPicPr>
        <p:blipFill>
          <a:blip r:embed="rId3"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20" name="19 Imagen" descr="36 La Solana.jpg"/>
          <p:cNvPicPr>
            <a:picLocks noChangeAspect="1"/>
          </p:cNvPicPr>
          <p:nvPr/>
        </p:nvPicPr>
        <p:blipFill>
          <a:blip r:embed="rId3"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21" name="20 Imagen" descr="36 La Solana.jpg"/>
          <p:cNvPicPr>
            <a:picLocks noChangeAspect="1"/>
          </p:cNvPicPr>
          <p:nvPr/>
        </p:nvPicPr>
        <p:blipFill>
          <a:blip r:embed="rId3" cstate="print"/>
          <a:srcRect r="87800"/>
          <a:stretch>
            <a:fillRect/>
          </a:stretch>
        </p:blipFill>
        <p:spPr bwMode="auto">
          <a:xfrm>
            <a:off x="1" y="0"/>
            <a:ext cx="1115615" cy="5715000"/>
          </a:xfrm>
          <a:prstGeom prst="rect">
            <a:avLst/>
          </a:prstGeom>
          <a:noFill/>
          <a:ln w="9525">
            <a:noFill/>
            <a:miter lim="800000"/>
            <a:headEnd/>
            <a:tailEnd/>
          </a:ln>
        </p:spPr>
      </p:pic>
      <p:sp>
        <p:nvSpPr>
          <p:cNvPr id="11" name="10 CuadroTexto"/>
          <p:cNvSpPr txBox="1"/>
          <p:nvPr/>
        </p:nvSpPr>
        <p:spPr>
          <a:xfrm>
            <a:off x="467544"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palacio de Versalles. Inicialmente, fue un pabellón de caza para luego convertirse en este lujoso palacio real de amplios jardines bajo el reinado de Luis XIV. En los tiempos de mayor bullicio, llegaron a vivir hasta 5.000 personas.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0"/>
                                        <p:tgtEl>
                                          <p:spTgt spid="14"/>
                                        </p:tgtEl>
                                      </p:cBhvr>
                                    </p:animEffect>
                                    <p:anim calcmode="lin" valueType="num">
                                      <p:cBhvr>
                                        <p:cTn id="8" dur="5000" fill="hold"/>
                                        <p:tgtEl>
                                          <p:spTgt spid="14"/>
                                        </p:tgtEl>
                                        <p:attrNameLst>
                                          <p:attrName>style.rotation</p:attrName>
                                        </p:attrNameLst>
                                      </p:cBhvr>
                                      <p:tavLst>
                                        <p:tav tm="0">
                                          <p:val>
                                            <p:fltVal val="720"/>
                                          </p:val>
                                        </p:tav>
                                        <p:tav tm="100000">
                                          <p:val>
                                            <p:fltVal val="0"/>
                                          </p:val>
                                        </p:tav>
                                      </p:tavLst>
                                    </p:anim>
                                    <p:anim calcmode="lin" valueType="num">
                                      <p:cBhvr>
                                        <p:cTn id="9" dur="5000" fill="hold"/>
                                        <p:tgtEl>
                                          <p:spTgt spid="14"/>
                                        </p:tgtEl>
                                        <p:attrNameLst>
                                          <p:attrName>ppt_h</p:attrName>
                                        </p:attrNameLst>
                                      </p:cBhvr>
                                      <p:tavLst>
                                        <p:tav tm="0">
                                          <p:val>
                                            <p:fltVal val="0"/>
                                          </p:val>
                                        </p:tav>
                                        <p:tav tm="100000">
                                          <p:val>
                                            <p:strVal val="#ppt_h"/>
                                          </p:val>
                                        </p:tav>
                                      </p:tavLst>
                                    </p:anim>
                                    <p:anim calcmode="lin" valueType="num">
                                      <p:cBhvr>
                                        <p:cTn id="10" dur="5000" fill="hold"/>
                                        <p:tgtEl>
                                          <p:spTgt spid="14"/>
                                        </p:tgtEl>
                                        <p:attrNameLst>
                                          <p:attrName>ppt_w</p:attrName>
                                        </p:attrNameLst>
                                      </p:cBhvr>
                                      <p:tavLst>
                                        <p:tav tm="0">
                                          <p:val>
                                            <p:fltVal val="0"/>
                                          </p:val>
                                        </p:tav>
                                        <p:tav tm="100000">
                                          <p:val>
                                            <p:strVal val="#ppt_w"/>
                                          </p:val>
                                        </p:tav>
                                      </p:tavLst>
                                    </p:anim>
                                  </p:childTnLst>
                                </p:cTn>
                              </p:par>
                              <p:par>
                                <p:cTn id="11" presetID="2" presetClass="entr" presetSubtype="9"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0" fill="hold"/>
                                        <p:tgtEl>
                                          <p:spTgt spid="14"/>
                                        </p:tgtEl>
                                        <p:attrNameLst>
                                          <p:attrName>ppt_x</p:attrName>
                                        </p:attrNameLst>
                                      </p:cBhvr>
                                      <p:tavLst>
                                        <p:tav tm="0">
                                          <p:val>
                                            <p:strVal val="0-#ppt_w/2"/>
                                          </p:val>
                                        </p:tav>
                                        <p:tav tm="100000">
                                          <p:val>
                                            <p:strVal val="#ppt_x"/>
                                          </p:val>
                                        </p:tav>
                                      </p:tavLst>
                                    </p:anim>
                                    <p:anim calcmode="lin" valueType="num">
                                      <p:cBhvr additive="base">
                                        <p:cTn id="14" dur="5000" fill="hold"/>
                                        <p:tgtEl>
                                          <p:spTgt spid="14"/>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30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0" fill="hold"/>
                                        <p:tgtEl>
                                          <p:spTgt spid="15"/>
                                        </p:tgtEl>
                                        <p:attrNameLst>
                                          <p:attrName>ppt_x</p:attrName>
                                        </p:attrNameLst>
                                      </p:cBhvr>
                                      <p:tavLst>
                                        <p:tav tm="0">
                                          <p:val>
                                            <p:strVal val="0-#ppt_w/2"/>
                                          </p:val>
                                        </p:tav>
                                        <p:tav tm="100000">
                                          <p:val>
                                            <p:strVal val="#ppt_x"/>
                                          </p:val>
                                        </p:tav>
                                      </p:tavLst>
                                    </p:anim>
                                    <p:anim calcmode="lin" valueType="num">
                                      <p:cBhvr additive="base">
                                        <p:cTn id="18" dur="5000" fill="hold"/>
                                        <p:tgtEl>
                                          <p:spTgt spid="15"/>
                                        </p:tgtEl>
                                        <p:attrNameLst>
                                          <p:attrName>ppt_y</p:attrName>
                                        </p:attrNameLst>
                                      </p:cBhvr>
                                      <p:tavLst>
                                        <p:tav tm="0">
                                          <p:val>
                                            <p:strVal val="1+#ppt_h/2"/>
                                          </p:val>
                                        </p:tav>
                                        <p:tav tm="100000">
                                          <p:val>
                                            <p:strVal val="#ppt_y"/>
                                          </p:val>
                                        </p:tav>
                                      </p:tavLst>
                                    </p:anim>
                                  </p:childTnLst>
                                </p:cTn>
                              </p:par>
                              <p:par>
                                <p:cTn id="19" presetID="35" presetClass="entr" presetSubtype="0" fill="hold" nodeType="withEffect">
                                  <p:stCondLst>
                                    <p:cond delay="3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0"/>
                                        <p:tgtEl>
                                          <p:spTgt spid="15"/>
                                        </p:tgtEl>
                                      </p:cBhvr>
                                    </p:animEffect>
                                    <p:anim calcmode="lin" valueType="num">
                                      <p:cBhvr>
                                        <p:cTn id="22" dur="5000" fill="hold"/>
                                        <p:tgtEl>
                                          <p:spTgt spid="15"/>
                                        </p:tgtEl>
                                        <p:attrNameLst>
                                          <p:attrName>style.rotation</p:attrName>
                                        </p:attrNameLst>
                                      </p:cBhvr>
                                      <p:tavLst>
                                        <p:tav tm="0">
                                          <p:val>
                                            <p:fltVal val="720"/>
                                          </p:val>
                                        </p:tav>
                                        <p:tav tm="100000">
                                          <p:val>
                                            <p:fltVal val="0"/>
                                          </p:val>
                                        </p:tav>
                                      </p:tavLst>
                                    </p:anim>
                                    <p:anim calcmode="lin" valueType="num">
                                      <p:cBhvr>
                                        <p:cTn id="23" dur="5000" fill="hold"/>
                                        <p:tgtEl>
                                          <p:spTgt spid="15"/>
                                        </p:tgtEl>
                                        <p:attrNameLst>
                                          <p:attrName>ppt_h</p:attrName>
                                        </p:attrNameLst>
                                      </p:cBhvr>
                                      <p:tavLst>
                                        <p:tav tm="0">
                                          <p:val>
                                            <p:fltVal val="0"/>
                                          </p:val>
                                        </p:tav>
                                        <p:tav tm="100000">
                                          <p:val>
                                            <p:strVal val="#ppt_h"/>
                                          </p:val>
                                        </p:tav>
                                      </p:tavLst>
                                    </p:anim>
                                    <p:anim calcmode="lin" valueType="num">
                                      <p:cBhvr>
                                        <p:cTn id="24" dur="5000" fill="hold"/>
                                        <p:tgtEl>
                                          <p:spTgt spid="15"/>
                                        </p:tgtEl>
                                        <p:attrNameLst>
                                          <p:attrName>ppt_w</p:attrName>
                                        </p:attrNameLst>
                                      </p:cBhvr>
                                      <p:tavLst>
                                        <p:tav tm="0">
                                          <p:val>
                                            <p:fltVal val="0"/>
                                          </p:val>
                                        </p:tav>
                                        <p:tav tm="100000">
                                          <p:val>
                                            <p:strVal val="#ppt_w"/>
                                          </p:val>
                                        </p:tav>
                                      </p:tavLst>
                                    </p:anim>
                                  </p:childTnLst>
                                </p:cTn>
                              </p:par>
                              <p:par>
                                <p:cTn id="25" presetID="2" presetClass="entr" presetSubtype="9"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0-#ppt_w/2"/>
                                          </p:val>
                                        </p:tav>
                                        <p:tav tm="100000">
                                          <p:val>
                                            <p:strVal val="#ppt_x"/>
                                          </p:val>
                                        </p:tav>
                                      </p:tavLst>
                                    </p:anim>
                                    <p:anim calcmode="lin" valueType="num">
                                      <p:cBhvr additive="base">
                                        <p:cTn id="28" dur="5000" fill="hold"/>
                                        <p:tgtEl>
                                          <p:spTgt spid="16"/>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6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0"/>
                                        <p:tgtEl>
                                          <p:spTgt spid="16"/>
                                        </p:tgtEl>
                                      </p:cBhvr>
                                    </p:animEffect>
                                    <p:anim calcmode="lin" valueType="num">
                                      <p:cBhvr>
                                        <p:cTn id="32" dur="5000" fill="hold"/>
                                        <p:tgtEl>
                                          <p:spTgt spid="16"/>
                                        </p:tgtEl>
                                        <p:attrNameLst>
                                          <p:attrName>style.rotation</p:attrName>
                                        </p:attrNameLst>
                                      </p:cBhvr>
                                      <p:tavLst>
                                        <p:tav tm="0">
                                          <p:val>
                                            <p:fltVal val="720"/>
                                          </p:val>
                                        </p:tav>
                                        <p:tav tm="100000">
                                          <p:val>
                                            <p:fltVal val="0"/>
                                          </p:val>
                                        </p:tav>
                                      </p:tavLst>
                                    </p:anim>
                                    <p:anim calcmode="lin" valueType="num">
                                      <p:cBhvr>
                                        <p:cTn id="33" dur="5000" fill="hold"/>
                                        <p:tgtEl>
                                          <p:spTgt spid="16"/>
                                        </p:tgtEl>
                                        <p:attrNameLst>
                                          <p:attrName>ppt_h</p:attrName>
                                        </p:attrNameLst>
                                      </p:cBhvr>
                                      <p:tavLst>
                                        <p:tav tm="0">
                                          <p:val>
                                            <p:fltVal val="0"/>
                                          </p:val>
                                        </p:tav>
                                        <p:tav tm="100000">
                                          <p:val>
                                            <p:strVal val="#ppt_h"/>
                                          </p:val>
                                        </p:tav>
                                      </p:tavLst>
                                    </p:anim>
                                    <p:anim calcmode="lin" valueType="num">
                                      <p:cBhvr>
                                        <p:cTn id="34" dur="5000" fill="hold"/>
                                        <p:tgtEl>
                                          <p:spTgt spid="16"/>
                                        </p:tgtEl>
                                        <p:attrNameLst>
                                          <p:attrName>ppt_w</p:attrName>
                                        </p:attrNameLst>
                                      </p:cBhvr>
                                      <p:tavLst>
                                        <p:tav tm="0">
                                          <p:val>
                                            <p:fltVal val="0"/>
                                          </p:val>
                                        </p:tav>
                                        <p:tav tm="100000">
                                          <p:val>
                                            <p:strVal val="#ppt_w"/>
                                          </p:val>
                                        </p:tav>
                                      </p:tavLst>
                                    </p:anim>
                                  </p:childTnLst>
                                </p:cTn>
                              </p:par>
                              <p:par>
                                <p:cTn id="35" presetID="2" presetClass="entr" presetSubtype="12" fill="hold" nodeType="withEffect">
                                  <p:stCondLst>
                                    <p:cond delay="90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0" fill="hold"/>
                                        <p:tgtEl>
                                          <p:spTgt spid="17"/>
                                        </p:tgtEl>
                                        <p:attrNameLst>
                                          <p:attrName>ppt_x</p:attrName>
                                        </p:attrNameLst>
                                      </p:cBhvr>
                                      <p:tavLst>
                                        <p:tav tm="0">
                                          <p:val>
                                            <p:strVal val="0-#ppt_w/2"/>
                                          </p:val>
                                        </p:tav>
                                        <p:tav tm="100000">
                                          <p:val>
                                            <p:strVal val="#ppt_x"/>
                                          </p:val>
                                        </p:tav>
                                      </p:tavLst>
                                    </p:anim>
                                    <p:anim calcmode="lin" valueType="num">
                                      <p:cBhvr additive="base">
                                        <p:cTn id="38" dur="5000" fill="hold"/>
                                        <p:tgtEl>
                                          <p:spTgt spid="17"/>
                                        </p:tgtEl>
                                        <p:attrNameLst>
                                          <p:attrName>ppt_y</p:attrName>
                                        </p:attrNameLst>
                                      </p:cBhvr>
                                      <p:tavLst>
                                        <p:tav tm="0">
                                          <p:val>
                                            <p:strVal val="1+#ppt_h/2"/>
                                          </p:val>
                                        </p:tav>
                                        <p:tav tm="100000">
                                          <p:val>
                                            <p:strVal val="#ppt_y"/>
                                          </p:val>
                                        </p:tav>
                                      </p:tavLst>
                                    </p:anim>
                                  </p:childTnLst>
                                </p:cTn>
                              </p:par>
                              <p:par>
                                <p:cTn id="39" presetID="35" presetClass="entr" presetSubtype="0" fill="hold" nodeType="withEffect">
                                  <p:stCondLst>
                                    <p:cond delay="9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0"/>
                                        <p:tgtEl>
                                          <p:spTgt spid="17"/>
                                        </p:tgtEl>
                                      </p:cBhvr>
                                    </p:animEffect>
                                    <p:anim calcmode="lin" valueType="num">
                                      <p:cBhvr>
                                        <p:cTn id="42" dur="5000" fill="hold"/>
                                        <p:tgtEl>
                                          <p:spTgt spid="17"/>
                                        </p:tgtEl>
                                        <p:attrNameLst>
                                          <p:attrName>style.rotation</p:attrName>
                                        </p:attrNameLst>
                                      </p:cBhvr>
                                      <p:tavLst>
                                        <p:tav tm="0">
                                          <p:val>
                                            <p:fltVal val="720"/>
                                          </p:val>
                                        </p:tav>
                                        <p:tav tm="100000">
                                          <p:val>
                                            <p:fltVal val="0"/>
                                          </p:val>
                                        </p:tav>
                                      </p:tavLst>
                                    </p:anim>
                                    <p:anim calcmode="lin" valueType="num">
                                      <p:cBhvr>
                                        <p:cTn id="43" dur="5000" fill="hold"/>
                                        <p:tgtEl>
                                          <p:spTgt spid="17"/>
                                        </p:tgtEl>
                                        <p:attrNameLst>
                                          <p:attrName>ppt_h</p:attrName>
                                        </p:attrNameLst>
                                      </p:cBhvr>
                                      <p:tavLst>
                                        <p:tav tm="0">
                                          <p:val>
                                            <p:fltVal val="0"/>
                                          </p:val>
                                        </p:tav>
                                        <p:tav tm="100000">
                                          <p:val>
                                            <p:strVal val="#ppt_h"/>
                                          </p:val>
                                        </p:tav>
                                      </p:tavLst>
                                    </p:anim>
                                    <p:anim calcmode="lin" valueType="num">
                                      <p:cBhvr>
                                        <p:cTn id="44" dur="5000" fill="hold"/>
                                        <p:tgtEl>
                                          <p:spTgt spid="17"/>
                                        </p:tgtEl>
                                        <p:attrNameLst>
                                          <p:attrName>ppt_w</p:attrName>
                                        </p:attrNameLst>
                                      </p:cBhvr>
                                      <p:tavLst>
                                        <p:tav tm="0">
                                          <p:val>
                                            <p:fltVal val="0"/>
                                          </p:val>
                                        </p:tav>
                                        <p:tav tm="100000">
                                          <p:val>
                                            <p:strVal val="#ppt_w"/>
                                          </p:val>
                                        </p:tav>
                                      </p:tavLst>
                                    </p:anim>
                                  </p:childTnLst>
                                </p:cTn>
                              </p:par>
                              <p:par>
                                <p:cTn id="45" presetID="2" presetClass="entr" presetSubtype="9" fill="hold" nodeType="withEffect">
                                  <p:stCondLst>
                                    <p:cond delay="12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0" fill="hold"/>
                                        <p:tgtEl>
                                          <p:spTgt spid="18"/>
                                        </p:tgtEl>
                                        <p:attrNameLst>
                                          <p:attrName>ppt_x</p:attrName>
                                        </p:attrNameLst>
                                      </p:cBhvr>
                                      <p:tavLst>
                                        <p:tav tm="0">
                                          <p:val>
                                            <p:strVal val="0-#ppt_w/2"/>
                                          </p:val>
                                        </p:tav>
                                        <p:tav tm="100000">
                                          <p:val>
                                            <p:strVal val="#ppt_x"/>
                                          </p:val>
                                        </p:tav>
                                      </p:tavLst>
                                    </p:anim>
                                    <p:anim calcmode="lin" valueType="num">
                                      <p:cBhvr additive="base">
                                        <p:cTn id="48" dur="5000" fill="hold"/>
                                        <p:tgtEl>
                                          <p:spTgt spid="18"/>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12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0"/>
                                        <p:tgtEl>
                                          <p:spTgt spid="18"/>
                                        </p:tgtEl>
                                      </p:cBhvr>
                                    </p:animEffect>
                                    <p:anim calcmode="lin" valueType="num">
                                      <p:cBhvr>
                                        <p:cTn id="52" dur="5000" fill="hold"/>
                                        <p:tgtEl>
                                          <p:spTgt spid="18"/>
                                        </p:tgtEl>
                                        <p:attrNameLst>
                                          <p:attrName>style.rotation</p:attrName>
                                        </p:attrNameLst>
                                      </p:cBhvr>
                                      <p:tavLst>
                                        <p:tav tm="0">
                                          <p:val>
                                            <p:fltVal val="720"/>
                                          </p:val>
                                        </p:tav>
                                        <p:tav tm="100000">
                                          <p:val>
                                            <p:fltVal val="0"/>
                                          </p:val>
                                        </p:tav>
                                      </p:tavLst>
                                    </p:anim>
                                    <p:anim calcmode="lin" valueType="num">
                                      <p:cBhvr>
                                        <p:cTn id="53" dur="5000" fill="hold"/>
                                        <p:tgtEl>
                                          <p:spTgt spid="18"/>
                                        </p:tgtEl>
                                        <p:attrNameLst>
                                          <p:attrName>ppt_h</p:attrName>
                                        </p:attrNameLst>
                                      </p:cBhvr>
                                      <p:tavLst>
                                        <p:tav tm="0">
                                          <p:val>
                                            <p:fltVal val="0"/>
                                          </p:val>
                                        </p:tav>
                                        <p:tav tm="100000">
                                          <p:val>
                                            <p:strVal val="#ppt_h"/>
                                          </p:val>
                                        </p:tav>
                                      </p:tavLst>
                                    </p:anim>
                                    <p:anim calcmode="lin" valueType="num">
                                      <p:cBhvr>
                                        <p:cTn id="54" dur="5000" fill="hold"/>
                                        <p:tgtEl>
                                          <p:spTgt spid="18"/>
                                        </p:tgtEl>
                                        <p:attrNameLst>
                                          <p:attrName>ppt_w</p:attrName>
                                        </p:attrNameLst>
                                      </p:cBhvr>
                                      <p:tavLst>
                                        <p:tav tm="0">
                                          <p:val>
                                            <p:fltVal val="0"/>
                                          </p:val>
                                        </p:tav>
                                        <p:tav tm="100000">
                                          <p:val>
                                            <p:strVal val="#ppt_w"/>
                                          </p:val>
                                        </p:tav>
                                      </p:tavLst>
                                    </p:anim>
                                  </p:childTnLst>
                                </p:cTn>
                              </p:par>
                              <p:par>
                                <p:cTn id="55" presetID="2" presetClass="entr" presetSubtype="12" fill="hold" nodeType="withEffect">
                                  <p:stCondLst>
                                    <p:cond delay="150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5000" fill="hold"/>
                                        <p:tgtEl>
                                          <p:spTgt spid="19"/>
                                        </p:tgtEl>
                                        <p:attrNameLst>
                                          <p:attrName>ppt_x</p:attrName>
                                        </p:attrNameLst>
                                      </p:cBhvr>
                                      <p:tavLst>
                                        <p:tav tm="0">
                                          <p:val>
                                            <p:strVal val="0-#ppt_w/2"/>
                                          </p:val>
                                        </p:tav>
                                        <p:tav tm="100000">
                                          <p:val>
                                            <p:strVal val="#ppt_x"/>
                                          </p:val>
                                        </p:tav>
                                      </p:tavLst>
                                    </p:anim>
                                    <p:anim calcmode="lin" valueType="num">
                                      <p:cBhvr additive="base">
                                        <p:cTn id="58" dur="5000" fill="hold"/>
                                        <p:tgtEl>
                                          <p:spTgt spid="19"/>
                                        </p:tgtEl>
                                        <p:attrNameLst>
                                          <p:attrName>ppt_y</p:attrName>
                                        </p:attrNameLst>
                                      </p:cBhvr>
                                      <p:tavLst>
                                        <p:tav tm="0">
                                          <p:val>
                                            <p:strVal val="1+#ppt_h/2"/>
                                          </p:val>
                                        </p:tav>
                                        <p:tav tm="100000">
                                          <p:val>
                                            <p:strVal val="#ppt_y"/>
                                          </p:val>
                                        </p:tav>
                                      </p:tavLst>
                                    </p:anim>
                                  </p:childTnLst>
                                </p:cTn>
                              </p:par>
                              <p:par>
                                <p:cTn id="59" presetID="35" presetClass="entr" presetSubtype="0" fill="hold" nodeType="withEffect">
                                  <p:stCondLst>
                                    <p:cond delay="15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0"/>
                                        <p:tgtEl>
                                          <p:spTgt spid="19"/>
                                        </p:tgtEl>
                                      </p:cBhvr>
                                    </p:animEffect>
                                    <p:anim calcmode="lin" valueType="num">
                                      <p:cBhvr>
                                        <p:cTn id="62" dur="5000" fill="hold"/>
                                        <p:tgtEl>
                                          <p:spTgt spid="19"/>
                                        </p:tgtEl>
                                        <p:attrNameLst>
                                          <p:attrName>style.rotation</p:attrName>
                                        </p:attrNameLst>
                                      </p:cBhvr>
                                      <p:tavLst>
                                        <p:tav tm="0">
                                          <p:val>
                                            <p:fltVal val="720"/>
                                          </p:val>
                                        </p:tav>
                                        <p:tav tm="100000">
                                          <p:val>
                                            <p:fltVal val="0"/>
                                          </p:val>
                                        </p:tav>
                                      </p:tavLst>
                                    </p:anim>
                                    <p:anim calcmode="lin" valueType="num">
                                      <p:cBhvr>
                                        <p:cTn id="63" dur="5000" fill="hold"/>
                                        <p:tgtEl>
                                          <p:spTgt spid="19"/>
                                        </p:tgtEl>
                                        <p:attrNameLst>
                                          <p:attrName>ppt_h</p:attrName>
                                        </p:attrNameLst>
                                      </p:cBhvr>
                                      <p:tavLst>
                                        <p:tav tm="0">
                                          <p:val>
                                            <p:fltVal val="0"/>
                                          </p:val>
                                        </p:tav>
                                        <p:tav tm="100000">
                                          <p:val>
                                            <p:strVal val="#ppt_h"/>
                                          </p:val>
                                        </p:tav>
                                      </p:tavLst>
                                    </p:anim>
                                    <p:anim calcmode="lin" valueType="num">
                                      <p:cBhvr>
                                        <p:cTn id="64" dur="5000" fill="hold"/>
                                        <p:tgtEl>
                                          <p:spTgt spid="19"/>
                                        </p:tgtEl>
                                        <p:attrNameLst>
                                          <p:attrName>ppt_w</p:attrName>
                                        </p:attrNameLst>
                                      </p:cBhvr>
                                      <p:tavLst>
                                        <p:tav tm="0">
                                          <p:val>
                                            <p:fltVal val="0"/>
                                          </p:val>
                                        </p:tav>
                                        <p:tav tm="100000">
                                          <p:val>
                                            <p:strVal val="#ppt_w"/>
                                          </p:val>
                                        </p:tav>
                                      </p:tavLst>
                                    </p:anim>
                                  </p:childTnLst>
                                </p:cTn>
                              </p:par>
                              <p:par>
                                <p:cTn id="65" presetID="2" presetClass="entr" presetSubtype="9" fill="hold" nodeType="withEffect">
                                  <p:stCondLst>
                                    <p:cond delay="180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0" fill="hold"/>
                                        <p:tgtEl>
                                          <p:spTgt spid="20"/>
                                        </p:tgtEl>
                                        <p:attrNameLst>
                                          <p:attrName>ppt_x</p:attrName>
                                        </p:attrNameLst>
                                      </p:cBhvr>
                                      <p:tavLst>
                                        <p:tav tm="0">
                                          <p:val>
                                            <p:strVal val="0-#ppt_w/2"/>
                                          </p:val>
                                        </p:tav>
                                        <p:tav tm="100000">
                                          <p:val>
                                            <p:strVal val="#ppt_x"/>
                                          </p:val>
                                        </p:tav>
                                      </p:tavLst>
                                    </p:anim>
                                    <p:anim calcmode="lin" valueType="num">
                                      <p:cBhvr additive="base">
                                        <p:cTn id="68" dur="5000" fill="hold"/>
                                        <p:tgtEl>
                                          <p:spTgt spid="20"/>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180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5000"/>
                                        <p:tgtEl>
                                          <p:spTgt spid="20"/>
                                        </p:tgtEl>
                                      </p:cBhvr>
                                    </p:animEffect>
                                    <p:anim calcmode="lin" valueType="num">
                                      <p:cBhvr>
                                        <p:cTn id="72" dur="5000" fill="hold"/>
                                        <p:tgtEl>
                                          <p:spTgt spid="20"/>
                                        </p:tgtEl>
                                        <p:attrNameLst>
                                          <p:attrName>style.rotation</p:attrName>
                                        </p:attrNameLst>
                                      </p:cBhvr>
                                      <p:tavLst>
                                        <p:tav tm="0">
                                          <p:val>
                                            <p:fltVal val="720"/>
                                          </p:val>
                                        </p:tav>
                                        <p:tav tm="100000">
                                          <p:val>
                                            <p:fltVal val="0"/>
                                          </p:val>
                                        </p:tav>
                                      </p:tavLst>
                                    </p:anim>
                                    <p:anim calcmode="lin" valueType="num">
                                      <p:cBhvr>
                                        <p:cTn id="73" dur="5000" fill="hold"/>
                                        <p:tgtEl>
                                          <p:spTgt spid="20"/>
                                        </p:tgtEl>
                                        <p:attrNameLst>
                                          <p:attrName>ppt_h</p:attrName>
                                        </p:attrNameLst>
                                      </p:cBhvr>
                                      <p:tavLst>
                                        <p:tav tm="0">
                                          <p:val>
                                            <p:fltVal val="0"/>
                                          </p:val>
                                        </p:tav>
                                        <p:tav tm="100000">
                                          <p:val>
                                            <p:strVal val="#ppt_h"/>
                                          </p:val>
                                        </p:tav>
                                      </p:tavLst>
                                    </p:anim>
                                    <p:anim calcmode="lin" valueType="num">
                                      <p:cBhvr>
                                        <p:cTn id="74" dur="5000" fill="hold"/>
                                        <p:tgtEl>
                                          <p:spTgt spid="20"/>
                                        </p:tgtEl>
                                        <p:attrNameLst>
                                          <p:attrName>ppt_w</p:attrName>
                                        </p:attrNameLst>
                                      </p:cBhvr>
                                      <p:tavLst>
                                        <p:tav tm="0">
                                          <p:val>
                                            <p:fltVal val="0"/>
                                          </p:val>
                                        </p:tav>
                                        <p:tav tm="100000">
                                          <p:val>
                                            <p:strVal val="#ppt_w"/>
                                          </p:val>
                                        </p:tav>
                                      </p:tavLst>
                                    </p:anim>
                                  </p:childTnLst>
                                </p:cTn>
                              </p:par>
                              <p:par>
                                <p:cTn id="75" presetID="2" presetClass="entr" presetSubtype="12" fill="hold" nodeType="withEffect">
                                  <p:stCondLst>
                                    <p:cond delay="210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5000" fill="hold"/>
                                        <p:tgtEl>
                                          <p:spTgt spid="21"/>
                                        </p:tgtEl>
                                        <p:attrNameLst>
                                          <p:attrName>ppt_x</p:attrName>
                                        </p:attrNameLst>
                                      </p:cBhvr>
                                      <p:tavLst>
                                        <p:tav tm="0">
                                          <p:val>
                                            <p:strVal val="0-#ppt_w/2"/>
                                          </p:val>
                                        </p:tav>
                                        <p:tav tm="100000">
                                          <p:val>
                                            <p:strVal val="#ppt_x"/>
                                          </p:val>
                                        </p:tav>
                                      </p:tavLst>
                                    </p:anim>
                                    <p:anim calcmode="lin" valueType="num">
                                      <p:cBhvr additive="base">
                                        <p:cTn id="78" dur="5000" fill="hold"/>
                                        <p:tgtEl>
                                          <p:spTgt spid="21"/>
                                        </p:tgtEl>
                                        <p:attrNameLst>
                                          <p:attrName>ppt_y</p:attrName>
                                        </p:attrNameLst>
                                      </p:cBhvr>
                                      <p:tavLst>
                                        <p:tav tm="0">
                                          <p:val>
                                            <p:strVal val="1+#ppt_h/2"/>
                                          </p:val>
                                        </p:tav>
                                        <p:tav tm="100000">
                                          <p:val>
                                            <p:strVal val="#ppt_y"/>
                                          </p:val>
                                        </p:tav>
                                      </p:tavLst>
                                    </p:anim>
                                  </p:childTnLst>
                                </p:cTn>
                              </p:par>
                              <p:par>
                                <p:cTn id="79" presetID="35" presetClass="entr" presetSubtype="0" fill="hold" nodeType="withEffect">
                                  <p:stCondLst>
                                    <p:cond delay="210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5000"/>
                                        <p:tgtEl>
                                          <p:spTgt spid="21"/>
                                        </p:tgtEl>
                                      </p:cBhvr>
                                    </p:animEffect>
                                    <p:anim calcmode="lin" valueType="num">
                                      <p:cBhvr>
                                        <p:cTn id="82" dur="5000" fill="hold"/>
                                        <p:tgtEl>
                                          <p:spTgt spid="21"/>
                                        </p:tgtEl>
                                        <p:attrNameLst>
                                          <p:attrName>style.rotation</p:attrName>
                                        </p:attrNameLst>
                                      </p:cBhvr>
                                      <p:tavLst>
                                        <p:tav tm="0">
                                          <p:val>
                                            <p:fltVal val="720"/>
                                          </p:val>
                                        </p:tav>
                                        <p:tav tm="100000">
                                          <p:val>
                                            <p:fltVal val="0"/>
                                          </p:val>
                                        </p:tav>
                                      </p:tavLst>
                                    </p:anim>
                                    <p:anim calcmode="lin" valueType="num">
                                      <p:cBhvr>
                                        <p:cTn id="83" dur="5000" fill="hold"/>
                                        <p:tgtEl>
                                          <p:spTgt spid="21"/>
                                        </p:tgtEl>
                                        <p:attrNameLst>
                                          <p:attrName>ppt_h</p:attrName>
                                        </p:attrNameLst>
                                      </p:cBhvr>
                                      <p:tavLst>
                                        <p:tav tm="0">
                                          <p:val>
                                            <p:fltVal val="0"/>
                                          </p:val>
                                        </p:tav>
                                        <p:tav tm="100000">
                                          <p:val>
                                            <p:strVal val="#ppt_h"/>
                                          </p:val>
                                        </p:tav>
                                      </p:tavLst>
                                    </p:anim>
                                    <p:anim calcmode="lin" valueType="num">
                                      <p:cBhvr>
                                        <p:cTn id="84" dur="5000" fill="hold"/>
                                        <p:tgtEl>
                                          <p:spTgt spid="21"/>
                                        </p:tgtEl>
                                        <p:attrNameLst>
                                          <p:attrName>ppt_w</p:attrName>
                                        </p:attrNameLst>
                                      </p:cBhvr>
                                      <p:tavLst>
                                        <p:tav tm="0">
                                          <p:val>
                                            <p:fltVal val="0"/>
                                          </p:val>
                                        </p:tav>
                                        <p:tav tm="100000">
                                          <p:val>
                                            <p:strVal val="#ppt_w"/>
                                          </p:val>
                                        </p:tav>
                                      </p:tavLst>
                                    </p:anim>
                                  </p:childTnLst>
                                </p:cTn>
                              </p:par>
                            </p:childTnLst>
                          </p:cTn>
                        </p:par>
                        <p:par>
                          <p:cTn id="85" fill="hold">
                            <p:stCondLst>
                              <p:cond delay="71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1"/>
                                        </p:tgtEl>
                                        <p:attrNameLst>
                                          <p:attrName>style.visibility</p:attrName>
                                        </p:attrNameLst>
                                      </p:cBhvr>
                                      <p:to>
                                        <p:strVal val="visible"/>
                                      </p:to>
                                    </p:set>
                                    <p:animEffect transition="in" filter="fade">
                                      <p:cBhvr>
                                        <p:cTn id="88" dur="1000"/>
                                        <p:tgtEl>
                                          <p:spTgt spid="11"/>
                                        </p:tgtEl>
                                      </p:cBhvr>
                                    </p:animEffect>
                                    <p:anim calcmode="lin" valueType="num">
                                      <p:cBhvr>
                                        <p:cTn id="89" dur="1000" fill="hold"/>
                                        <p:tgtEl>
                                          <p:spTgt spid="11"/>
                                        </p:tgtEl>
                                        <p:attrNameLst>
                                          <p:attrName>ppt_x</p:attrName>
                                        </p:attrNameLst>
                                      </p:cBhvr>
                                      <p:tavLst>
                                        <p:tav tm="0">
                                          <p:val>
                                            <p:strVal val="#ppt_x-.1"/>
                                          </p:val>
                                        </p:tav>
                                        <p:tav tm="100000">
                                          <p:val>
                                            <p:strVal val="#ppt_x"/>
                                          </p:val>
                                        </p:tav>
                                      </p:tavLst>
                                    </p:anim>
                                    <p:anim calcmode="lin" valueType="num">
                                      <p:cBhvr>
                                        <p:cTn id="9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eam-locomotive-18319-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steam-locomotive-18319-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para admirar esta gran avenida desde lo alto solo basta con subir hasta el tope del Arco de Triunfo, abierto hasta las 23h donde también se podrá ver todo Paris y obviamente la Tour </a:t>
            </a:r>
            <a:r>
              <a:rPr lang="es-ES" i="1" dirty="0" err="1" smtClean="0">
                <a:effectLst>
                  <a:glow rad="101600">
                    <a:srgbClr val="C00000">
                      <a:alpha val="60000"/>
                    </a:srgbClr>
                  </a:glow>
                  <a:outerShdw blurRad="38100" dist="38100" dir="2700000" algn="tl">
                    <a:srgbClr val="000000">
                      <a:alpha val="43137"/>
                    </a:srgbClr>
                  </a:outerShdw>
                </a:effectLst>
              </a:rPr>
              <a:t>Eiffell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shre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strVal val="ppt_h"/>
                                          </p:val>
                                        </p:tav>
                                      </p:tavLst>
                                    </p:anim>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ebab802fbe009b48c6aaebe527eb7e8.jpg"/>
          <p:cNvPicPr>
            <a:picLocks noGrp="1" noChangeAspect="1"/>
          </p:cNvPicPr>
          <p:nvPr>
            <p:ph idx="4294967295"/>
          </p:nvPr>
        </p:nvPicPr>
        <p:blipFill>
          <a:blip r:embed="rId2" cstate="print"/>
          <a:stretch>
            <a:fillRect/>
          </a:stretch>
        </p:blipFill>
        <p:spPr>
          <a:xfrm>
            <a:off x="0" y="1"/>
            <a:ext cx="9143999" cy="5714999"/>
          </a:xfrm>
        </p:spPr>
      </p:pic>
      <p:sp>
        <p:nvSpPr>
          <p:cNvPr id="20" name="Rectángulo 3                                                                       s">
            <a:extLst/>
          </p:cNvPr>
          <p:cNvSpPr/>
          <p:nvPr/>
        </p:nvSpPr>
        <p:spPr>
          <a:xfrm>
            <a:off x="2051050" y="2065338"/>
            <a:ext cx="3889375" cy="1152525"/>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2" name="Rectángulo 4">
            <a:extLst/>
          </p:cNvPr>
          <p:cNvSpPr/>
          <p:nvPr/>
        </p:nvSpPr>
        <p:spPr>
          <a:xfrm>
            <a:off x="2179638" y="2114550"/>
            <a:ext cx="4002087" cy="1157288"/>
          </a:xfrm>
          <a:prstGeom prst="rect">
            <a:avLst/>
          </a:prstGeom>
          <a:blipFill>
            <a:blip r:embed="rId4"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3" name="Rectángulo 5                                                                      u">
            <a:hlinkClick r:id="rId5"/>
            <a:extLst/>
          </p:cNvPr>
          <p:cNvSpPr/>
          <p:nvPr/>
        </p:nvSpPr>
        <p:spPr>
          <a:xfrm>
            <a:off x="2324100" y="2093913"/>
            <a:ext cx="3998913" cy="1157287"/>
          </a:xfrm>
          <a:prstGeom prst="rect">
            <a:avLst/>
          </a:prstGeom>
          <a:blipFill>
            <a:blip r:embed="rId6"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4" name="Rectángulo 6">
            <a:extLst/>
          </p:cNvPr>
          <p:cNvSpPr/>
          <p:nvPr/>
        </p:nvSpPr>
        <p:spPr>
          <a:xfrm>
            <a:off x="2482850" y="2093913"/>
            <a:ext cx="3889375" cy="1157287"/>
          </a:xfrm>
          <a:prstGeom prst="rect">
            <a:avLst/>
          </a:prstGeom>
          <a:blipFill>
            <a:blip r:embed="rId7"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8" name="Rectángulo 7                                                                   s">
            <a:extLst/>
          </p:cNvPr>
          <p:cNvSpPr/>
          <p:nvPr/>
        </p:nvSpPr>
        <p:spPr>
          <a:xfrm>
            <a:off x="2628900" y="2093913"/>
            <a:ext cx="3886200" cy="1157287"/>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9" name="Rectángulo 8">
            <a:extLst/>
          </p:cNvPr>
          <p:cNvSpPr/>
          <p:nvPr/>
        </p:nvSpPr>
        <p:spPr>
          <a:xfrm>
            <a:off x="2773363" y="2093913"/>
            <a:ext cx="3886200" cy="1157287"/>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31" name="Rectángulo 9">
            <a:extLst/>
          </p:cNvPr>
          <p:cNvSpPr/>
          <p:nvPr/>
        </p:nvSpPr>
        <p:spPr>
          <a:xfrm>
            <a:off x="2917825" y="2082800"/>
            <a:ext cx="3886200" cy="1157288"/>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32" name="Rectángulo 10">
            <a:extLst/>
          </p:cNvPr>
          <p:cNvSpPr/>
          <p:nvPr/>
        </p:nvSpPr>
        <p:spPr>
          <a:xfrm>
            <a:off x="3059113" y="2065338"/>
            <a:ext cx="3889375" cy="1152525"/>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10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XIX, con la construcción del Arco del Triunfo por orden de Napoleón, la avenida alcanzó su dimensión simbólica: un bulevar que no solo era bello, sino que representaba la grandeza de Francia y sus gestas militares.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gallery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528" fill="hold" grpId="1"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2000" fill="hold"/>
                                        <p:tgtEl>
                                          <p:spTgt spid="20"/>
                                        </p:tgtEl>
                                        <p:attrNameLst>
                                          <p:attrName>ppt_w</p:attrName>
                                        </p:attrNameLst>
                                      </p:cBhvr>
                                      <p:tavLst>
                                        <p:tav tm="0">
                                          <p:val>
                                            <p:fltVal val="0"/>
                                          </p:val>
                                        </p:tav>
                                        <p:tav tm="100000">
                                          <p:val>
                                            <p:strVal val="#ppt_w"/>
                                          </p:val>
                                        </p:tav>
                                      </p:tavLst>
                                    </p:anim>
                                    <p:anim calcmode="lin" valueType="num">
                                      <p:cBhvr>
                                        <p:cTn id="15" dur="2000" fill="hold"/>
                                        <p:tgtEl>
                                          <p:spTgt spid="20"/>
                                        </p:tgtEl>
                                        <p:attrNameLst>
                                          <p:attrName>ppt_h</p:attrName>
                                        </p:attrNameLst>
                                      </p:cBhvr>
                                      <p:tavLst>
                                        <p:tav tm="0">
                                          <p:val>
                                            <p:fltVal val="0"/>
                                          </p:val>
                                        </p:tav>
                                        <p:tav tm="100000">
                                          <p:val>
                                            <p:strVal val="#ppt_h"/>
                                          </p:val>
                                        </p:tav>
                                      </p:tavLst>
                                    </p:anim>
                                    <p:anim calcmode="lin" valueType="num">
                                      <p:cBhvr>
                                        <p:cTn id="16" dur="2000" fill="hold"/>
                                        <p:tgtEl>
                                          <p:spTgt spid="20"/>
                                        </p:tgtEl>
                                        <p:attrNameLst>
                                          <p:attrName>ppt_x</p:attrName>
                                        </p:attrNameLst>
                                      </p:cBhvr>
                                      <p:tavLst>
                                        <p:tav tm="0">
                                          <p:val>
                                            <p:fltVal val="0.5"/>
                                          </p:val>
                                        </p:tav>
                                        <p:tav tm="100000">
                                          <p:val>
                                            <p:strVal val="#ppt_x"/>
                                          </p:val>
                                        </p:tav>
                                      </p:tavLst>
                                    </p:anim>
                                    <p:anim calcmode="lin" valueType="num">
                                      <p:cBhvr>
                                        <p:cTn id="17" dur="2000" fill="hold"/>
                                        <p:tgtEl>
                                          <p:spTgt spid="20"/>
                                        </p:tgtEl>
                                        <p:attrNameLst>
                                          <p:attrName>ppt_y</p:attrName>
                                        </p:attrNameLst>
                                      </p:cBhvr>
                                      <p:tavLst>
                                        <p:tav tm="0">
                                          <p:val>
                                            <p:fltVal val="0.5"/>
                                          </p:val>
                                        </p:tav>
                                        <p:tav tm="100000">
                                          <p:val>
                                            <p:strVal val="#ppt_y"/>
                                          </p:val>
                                        </p:tav>
                                      </p:tavLst>
                                    </p:anim>
                                  </p:childTnLst>
                                </p:cTn>
                              </p:par>
                              <p:par>
                                <p:cTn id="18" presetID="8" presetClass="emph" presetSubtype="0" fill="hold" grpId="2" nodeType="withEffect">
                                  <p:stCondLst>
                                    <p:cond delay="0"/>
                                  </p:stCondLst>
                                  <p:childTnLst>
                                    <p:animRot by="21600000">
                                      <p:cBhvr>
                                        <p:cTn id="19" dur="2000" fill="hold"/>
                                        <p:tgtEl>
                                          <p:spTgt spid="20"/>
                                        </p:tgtEl>
                                        <p:attrNameLst>
                                          <p:attrName>r</p:attrName>
                                        </p:attrNameLst>
                                      </p:cBhvr>
                                    </p:animRot>
                                  </p:childTnLst>
                                </p:cTn>
                              </p:par>
                              <p:par>
                                <p:cTn id="20" presetID="23" presetClass="entr" presetSubtype="528" fill="hold" grpId="1" nodeType="withEffect">
                                  <p:stCondLst>
                                    <p:cond delay="100"/>
                                  </p:stCondLst>
                                  <p:childTnLst>
                                    <p:set>
                                      <p:cBhvr>
                                        <p:cTn id="21" dur="1" fill="hold">
                                          <p:stCondLst>
                                            <p:cond delay="0"/>
                                          </p:stCondLst>
                                        </p:cTn>
                                        <p:tgtEl>
                                          <p:spTgt spid="22"/>
                                        </p:tgtEl>
                                        <p:attrNameLst>
                                          <p:attrName>style.visibility</p:attrName>
                                        </p:attrNameLst>
                                      </p:cBhvr>
                                      <p:to>
                                        <p:strVal val="visible"/>
                                      </p:to>
                                    </p:set>
                                    <p:anim calcmode="lin" valueType="num">
                                      <p:cBhvr>
                                        <p:cTn id="22" dur="2000" fill="hold"/>
                                        <p:tgtEl>
                                          <p:spTgt spid="22"/>
                                        </p:tgtEl>
                                        <p:attrNameLst>
                                          <p:attrName>ppt_w</p:attrName>
                                        </p:attrNameLst>
                                      </p:cBhvr>
                                      <p:tavLst>
                                        <p:tav tm="0">
                                          <p:val>
                                            <p:fltVal val="0"/>
                                          </p:val>
                                        </p:tav>
                                        <p:tav tm="100000">
                                          <p:val>
                                            <p:strVal val="#ppt_w"/>
                                          </p:val>
                                        </p:tav>
                                      </p:tavLst>
                                    </p:anim>
                                    <p:anim calcmode="lin" valueType="num">
                                      <p:cBhvr>
                                        <p:cTn id="23" dur="2000" fill="hold"/>
                                        <p:tgtEl>
                                          <p:spTgt spid="22"/>
                                        </p:tgtEl>
                                        <p:attrNameLst>
                                          <p:attrName>ppt_h</p:attrName>
                                        </p:attrNameLst>
                                      </p:cBhvr>
                                      <p:tavLst>
                                        <p:tav tm="0">
                                          <p:val>
                                            <p:fltVal val="0"/>
                                          </p:val>
                                        </p:tav>
                                        <p:tav tm="100000">
                                          <p:val>
                                            <p:strVal val="#ppt_h"/>
                                          </p:val>
                                        </p:tav>
                                      </p:tavLst>
                                    </p:anim>
                                    <p:anim calcmode="lin" valueType="num">
                                      <p:cBhvr>
                                        <p:cTn id="24" dur="2000" fill="hold"/>
                                        <p:tgtEl>
                                          <p:spTgt spid="22"/>
                                        </p:tgtEl>
                                        <p:attrNameLst>
                                          <p:attrName>ppt_x</p:attrName>
                                        </p:attrNameLst>
                                      </p:cBhvr>
                                      <p:tavLst>
                                        <p:tav tm="0">
                                          <p:val>
                                            <p:fltVal val="0.5"/>
                                          </p:val>
                                        </p:tav>
                                        <p:tav tm="100000">
                                          <p:val>
                                            <p:strVal val="#ppt_x"/>
                                          </p:val>
                                        </p:tav>
                                      </p:tavLst>
                                    </p:anim>
                                    <p:anim calcmode="lin" valueType="num">
                                      <p:cBhvr>
                                        <p:cTn id="25" dur="2000" fill="hold"/>
                                        <p:tgtEl>
                                          <p:spTgt spid="22"/>
                                        </p:tgtEl>
                                        <p:attrNameLst>
                                          <p:attrName>ppt_y</p:attrName>
                                        </p:attrNameLst>
                                      </p:cBhvr>
                                      <p:tavLst>
                                        <p:tav tm="0">
                                          <p:val>
                                            <p:fltVal val="0.5"/>
                                          </p:val>
                                        </p:tav>
                                        <p:tav tm="100000">
                                          <p:val>
                                            <p:strVal val="#ppt_y"/>
                                          </p:val>
                                        </p:tav>
                                      </p:tavLst>
                                    </p:anim>
                                  </p:childTnLst>
                                </p:cTn>
                              </p:par>
                              <p:par>
                                <p:cTn id="26" presetID="8" presetClass="emph" presetSubtype="0" fill="hold" grpId="2" nodeType="withEffect">
                                  <p:stCondLst>
                                    <p:cond delay="100"/>
                                  </p:stCondLst>
                                  <p:childTnLst>
                                    <p:animRot by="21600000">
                                      <p:cBhvr>
                                        <p:cTn id="27" dur="2000" fill="hold"/>
                                        <p:tgtEl>
                                          <p:spTgt spid="22"/>
                                        </p:tgtEl>
                                        <p:attrNameLst>
                                          <p:attrName>r</p:attrName>
                                        </p:attrNameLst>
                                      </p:cBhvr>
                                    </p:animRot>
                                  </p:childTnLst>
                                </p:cTn>
                              </p:par>
                              <p:par>
                                <p:cTn id="28" presetID="23" presetClass="entr" presetSubtype="528" fill="hold" grpId="1" nodeType="withEffect">
                                  <p:stCondLst>
                                    <p:cond delay="200"/>
                                  </p:stCondLst>
                                  <p:childTnLst>
                                    <p:set>
                                      <p:cBhvr>
                                        <p:cTn id="29" dur="1" fill="hold">
                                          <p:stCondLst>
                                            <p:cond delay="0"/>
                                          </p:stCondLst>
                                        </p:cTn>
                                        <p:tgtEl>
                                          <p:spTgt spid="23"/>
                                        </p:tgtEl>
                                        <p:attrNameLst>
                                          <p:attrName>style.visibility</p:attrName>
                                        </p:attrNameLst>
                                      </p:cBhvr>
                                      <p:to>
                                        <p:strVal val="visible"/>
                                      </p:to>
                                    </p:set>
                                    <p:anim calcmode="lin" valueType="num">
                                      <p:cBhvr>
                                        <p:cTn id="30" dur="2000" fill="hold"/>
                                        <p:tgtEl>
                                          <p:spTgt spid="23"/>
                                        </p:tgtEl>
                                        <p:attrNameLst>
                                          <p:attrName>ppt_w</p:attrName>
                                        </p:attrNameLst>
                                      </p:cBhvr>
                                      <p:tavLst>
                                        <p:tav tm="0">
                                          <p:val>
                                            <p:fltVal val="0"/>
                                          </p:val>
                                        </p:tav>
                                        <p:tav tm="100000">
                                          <p:val>
                                            <p:strVal val="#ppt_w"/>
                                          </p:val>
                                        </p:tav>
                                      </p:tavLst>
                                    </p:anim>
                                    <p:anim calcmode="lin" valueType="num">
                                      <p:cBhvr>
                                        <p:cTn id="31" dur="2000" fill="hold"/>
                                        <p:tgtEl>
                                          <p:spTgt spid="23"/>
                                        </p:tgtEl>
                                        <p:attrNameLst>
                                          <p:attrName>ppt_h</p:attrName>
                                        </p:attrNameLst>
                                      </p:cBhvr>
                                      <p:tavLst>
                                        <p:tav tm="0">
                                          <p:val>
                                            <p:fltVal val="0"/>
                                          </p:val>
                                        </p:tav>
                                        <p:tav tm="100000">
                                          <p:val>
                                            <p:strVal val="#ppt_h"/>
                                          </p:val>
                                        </p:tav>
                                      </p:tavLst>
                                    </p:anim>
                                    <p:anim calcmode="lin" valueType="num">
                                      <p:cBhvr>
                                        <p:cTn id="32" dur="2000" fill="hold"/>
                                        <p:tgtEl>
                                          <p:spTgt spid="23"/>
                                        </p:tgtEl>
                                        <p:attrNameLst>
                                          <p:attrName>ppt_x</p:attrName>
                                        </p:attrNameLst>
                                      </p:cBhvr>
                                      <p:tavLst>
                                        <p:tav tm="0">
                                          <p:val>
                                            <p:fltVal val="0.5"/>
                                          </p:val>
                                        </p:tav>
                                        <p:tav tm="100000">
                                          <p:val>
                                            <p:strVal val="#ppt_x"/>
                                          </p:val>
                                        </p:tav>
                                      </p:tavLst>
                                    </p:anim>
                                    <p:anim calcmode="lin" valueType="num">
                                      <p:cBhvr>
                                        <p:cTn id="33" dur="2000" fill="hold"/>
                                        <p:tgtEl>
                                          <p:spTgt spid="23"/>
                                        </p:tgtEl>
                                        <p:attrNameLst>
                                          <p:attrName>ppt_y</p:attrName>
                                        </p:attrNameLst>
                                      </p:cBhvr>
                                      <p:tavLst>
                                        <p:tav tm="0">
                                          <p:val>
                                            <p:fltVal val="0.5"/>
                                          </p:val>
                                        </p:tav>
                                        <p:tav tm="100000">
                                          <p:val>
                                            <p:strVal val="#ppt_y"/>
                                          </p:val>
                                        </p:tav>
                                      </p:tavLst>
                                    </p:anim>
                                  </p:childTnLst>
                                </p:cTn>
                              </p:par>
                              <p:par>
                                <p:cTn id="34" presetID="8" presetClass="emph" presetSubtype="0" fill="hold" grpId="2" nodeType="withEffect">
                                  <p:stCondLst>
                                    <p:cond delay="200"/>
                                  </p:stCondLst>
                                  <p:childTnLst>
                                    <p:animRot by="21600000">
                                      <p:cBhvr>
                                        <p:cTn id="35" dur="2000" fill="hold"/>
                                        <p:tgtEl>
                                          <p:spTgt spid="23"/>
                                        </p:tgtEl>
                                        <p:attrNameLst>
                                          <p:attrName>r</p:attrName>
                                        </p:attrNameLst>
                                      </p:cBhvr>
                                    </p:animRot>
                                  </p:childTnLst>
                                </p:cTn>
                              </p:par>
                              <p:par>
                                <p:cTn id="36" presetID="23" presetClass="entr" presetSubtype="528" fill="hold" grpId="1" nodeType="withEffect">
                                  <p:stCondLst>
                                    <p:cond delay="3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2000" fill="hold"/>
                                        <p:tgtEl>
                                          <p:spTgt spid="24"/>
                                        </p:tgtEl>
                                        <p:attrNameLst>
                                          <p:attrName>ppt_w</p:attrName>
                                        </p:attrNameLst>
                                      </p:cBhvr>
                                      <p:tavLst>
                                        <p:tav tm="0">
                                          <p:val>
                                            <p:fltVal val="0"/>
                                          </p:val>
                                        </p:tav>
                                        <p:tav tm="100000">
                                          <p:val>
                                            <p:strVal val="#ppt_w"/>
                                          </p:val>
                                        </p:tav>
                                      </p:tavLst>
                                    </p:anim>
                                    <p:anim calcmode="lin" valueType="num">
                                      <p:cBhvr>
                                        <p:cTn id="39" dur="2000" fill="hold"/>
                                        <p:tgtEl>
                                          <p:spTgt spid="24"/>
                                        </p:tgtEl>
                                        <p:attrNameLst>
                                          <p:attrName>ppt_h</p:attrName>
                                        </p:attrNameLst>
                                      </p:cBhvr>
                                      <p:tavLst>
                                        <p:tav tm="0">
                                          <p:val>
                                            <p:fltVal val="0"/>
                                          </p:val>
                                        </p:tav>
                                        <p:tav tm="100000">
                                          <p:val>
                                            <p:strVal val="#ppt_h"/>
                                          </p:val>
                                        </p:tav>
                                      </p:tavLst>
                                    </p:anim>
                                    <p:anim calcmode="lin" valueType="num">
                                      <p:cBhvr>
                                        <p:cTn id="40" dur="2000" fill="hold"/>
                                        <p:tgtEl>
                                          <p:spTgt spid="24"/>
                                        </p:tgtEl>
                                        <p:attrNameLst>
                                          <p:attrName>ppt_x</p:attrName>
                                        </p:attrNameLst>
                                      </p:cBhvr>
                                      <p:tavLst>
                                        <p:tav tm="0">
                                          <p:val>
                                            <p:fltVal val="0.5"/>
                                          </p:val>
                                        </p:tav>
                                        <p:tav tm="100000">
                                          <p:val>
                                            <p:strVal val="#ppt_x"/>
                                          </p:val>
                                        </p:tav>
                                      </p:tavLst>
                                    </p:anim>
                                    <p:anim calcmode="lin" valueType="num">
                                      <p:cBhvr>
                                        <p:cTn id="41" dur="2000" fill="hold"/>
                                        <p:tgtEl>
                                          <p:spTgt spid="24"/>
                                        </p:tgtEl>
                                        <p:attrNameLst>
                                          <p:attrName>ppt_y</p:attrName>
                                        </p:attrNameLst>
                                      </p:cBhvr>
                                      <p:tavLst>
                                        <p:tav tm="0">
                                          <p:val>
                                            <p:fltVal val="0.5"/>
                                          </p:val>
                                        </p:tav>
                                        <p:tav tm="100000">
                                          <p:val>
                                            <p:strVal val="#ppt_y"/>
                                          </p:val>
                                        </p:tav>
                                      </p:tavLst>
                                    </p:anim>
                                  </p:childTnLst>
                                </p:cTn>
                              </p:par>
                              <p:par>
                                <p:cTn id="42" presetID="8" presetClass="emph" presetSubtype="0" fill="hold" grpId="2" nodeType="withEffect">
                                  <p:stCondLst>
                                    <p:cond delay="300"/>
                                  </p:stCondLst>
                                  <p:childTnLst>
                                    <p:animRot by="21600000">
                                      <p:cBhvr>
                                        <p:cTn id="43" dur="2000" fill="hold"/>
                                        <p:tgtEl>
                                          <p:spTgt spid="24"/>
                                        </p:tgtEl>
                                        <p:attrNameLst>
                                          <p:attrName>r</p:attrName>
                                        </p:attrNameLst>
                                      </p:cBhvr>
                                    </p:animRot>
                                  </p:childTnLst>
                                </p:cTn>
                              </p:par>
                              <p:par>
                                <p:cTn id="44" presetID="23" presetClass="entr" presetSubtype="528" fill="hold" grpId="1" nodeType="withEffect">
                                  <p:stCondLst>
                                    <p:cond delay="400"/>
                                  </p:stCondLst>
                                  <p:childTnLst>
                                    <p:set>
                                      <p:cBhvr>
                                        <p:cTn id="45" dur="1" fill="hold">
                                          <p:stCondLst>
                                            <p:cond delay="0"/>
                                          </p:stCondLst>
                                        </p:cTn>
                                        <p:tgtEl>
                                          <p:spTgt spid="28"/>
                                        </p:tgtEl>
                                        <p:attrNameLst>
                                          <p:attrName>style.visibility</p:attrName>
                                        </p:attrNameLst>
                                      </p:cBhvr>
                                      <p:to>
                                        <p:strVal val="visible"/>
                                      </p:to>
                                    </p:set>
                                    <p:anim calcmode="lin" valueType="num">
                                      <p:cBhvr>
                                        <p:cTn id="46" dur="2000" fill="hold"/>
                                        <p:tgtEl>
                                          <p:spTgt spid="28"/>
                                        </p:tgtEl>
                                        <p:attrNameLst>
                                          <p:attrName>ppt_w</p:attrName>
                                        </p:attrNameLst>
                                      </p:cBhvr>
                                      <p:tavLst>
                                        <p:tav tm="0">
                                          <p:val>
                                            <p:fltVal val="0"/>
                                          </p:val>
                                        </p:tav>
                                        <p:tav tm="100000">
                                          <p:val>
                                            <p:strVal val="#ppt_w"/>
                                          </p:val>
                                        </p:tav>
                                      </p:tavLst>
                                    </p:anim>
                                    <p:anim calcmode="lin" valueType="num">
                                      <p:cBhvr>
                                        <p:cTn id="47" dur="2000" fill="hold"/>
                                        <p:tgtEl>
                                          <p:spTgt spid="28"/>
                                        </p:tgtEl>
                                        <p:attrNameLst>
                                          <p:attrName>ppt_h</p:attrName>
                                        </p:attrNameLst>
                                      </p:cBhvr>
                                      <p:tavLst>
                                        <p:tav tm="0">
                                          <p:val>
                                            <p:fltVal val="0"/>
                                          </p:val>
                                        </p:tav>
                                        <p:tav tm="100000">
                                          <p:val>
                                            <p:strVal val="#ppt_h"/>
                                          </p:val>
                                        </p:tav>
                                      </p:tavLst>
                                    </p:anim>
                                    <p:anim calcmode="lin" valueType="num">
                                      <p:cBhvr>
                                        <p:cTn id="48" dur="2000" fill="hold"/>
                                        <p:tgtEl>
                                          <p:spTgt spid="28"/>
                                        </p:tgtEl>
                                        <p:attrNameLst>
                                          <p:attrName>ppt_x</p:attrName>
                                        </p:attrNameLst>
                                      </p:cBhvr>
                                      <p:tavLst>
                                        <p:tav tm="0">
                                          <p:val>
                                            <p:fltVal val="0.5"/>
                                          </p:val>
                                        </p:tav>
                                        <p:tav tm="100000">
                                          <p:val>
                                            <p:strVal val="#ppt_x"/>
                                          </p:val>
                                        </p:tav>
                                      </p:tavLst>
                                    </p:anim>
                                    <p:anim calcmode="lin" valueType="num">
                                      <p:cBhvr>
                                        <p:cTn id="49" dur="2000" fill="hold"/>
                                        <p:tgtEl>
                                          <p:spTgt spid="28"/>
                                        </p:tgtEl>
                                        <p:attrNameLst>
                                          <p:attrName>ppt_y</p:attrName>
                                        </p:attrNameLst>
                                      </p:cBhvr>
                                      <p:tavLst>
                                        <p:tav tm="0">
                                          <p:val>
                                            <p:fltVal val="0.5"/>
                                          </p:val>
                                        </p:tav>
                                        <p:tav tm="100000">
                                          <p:val>
                                            <p:strVal val="#ppt_y"/>
                                          </p:val>
                                        </p:tav>
                                      </p:tavLst>
                                    </p:anim>
                                  </p:childTnLst>
                                </p:cTn>
                              </p:par>
                              <p:par>
                                <p:cTn id="50" presetID="8" presetClass="emph" presetSubtype="0" fill="hold" grpId="2" nodeType="withEffect">
                                  <p:stCondLst>
                                    <p:cond delay="400"/>
                                  </p:stCondLst>
                                  <p:childTnLst>
                                    <p:animRot by="21600000">
                                      <p:cBhvr>
                                        <p:cTn id="51" dur="2000" fill="hold"/>
                                        <p:tgtEl>
                                          <p:spTgt spid="28"/>
                                        </p:tgtEl>
                                        <p:attrNameLst>
                                          <p:attrName>r</p:attrName>
                                        </p:attrNameLst>
                                      </p:cBhvr>
                                    </p:animRot>
                                  </p:childTnLst>
                                </p:cTn>
                              </p:par>
                              <p:par>
                                <p:cTn id="52" presetID="23" presetClass="entr" presetSubtype="528" fill="hold" grpId="1" nodeType="withEffect">
                                  <p:stCondLst>
                                    <p:cond delay="500"/>
                                  </p:stCondLst>
                                  <p:childTnLst>
                                    <p:set>
                                      <p:cBhvr>
                                        <p:cTn id="53" dur="1" fill="hold">
                                          <p:stCondLst>
                                            <p:cond delay="0"/>
                                          </p:stCondLst>
                                        </p:cTn>
                                        <p:tgtEl>
                                          <p:spTgt spid="29"/>
                                        </p:tgtEl>
                                        <p:attrNameLst>
                                          <p:attrName>style.visibility</p:attrName>
                                        </p:attrNameLst>
                                      </p:cBhvr>
                                      <p:to>
                                        <p:strVal val="visible"/>
                                      </p:to>
                                    </p:set>
                                    <p:anim calcmode="lin" valueType="num">
                                      <p:cBhvr>
                                        <p:cTn id="54" dur="2000" fill="hold"/>
                                        <p:tgtEl>
                                          <p:spTgt spid="29"/>
                                        </p:tgtEl>
                                        <p:attrNameLst>
                                          <p:attrName>ppt_w</p:attrName>
                                        </p:attrNameLst>
                                      </p:cBhvr>
                                      <p:tavLst>
                                        <p:tav tm="0">
                                          <p:val>
                                            <p:fltVal val="0"/>
                                          </p:val>
                                        </p:tav>
                                        <p:tav tm="100000">
                                          <p:val>
                                            <p:strVal val="#ppt_w"/>
                                          </p:val>
                                        </p:tav>
                                      </p:tavLst>
                                    </p:anim>
                                    <p:anim calcmode="lin" valueType="num">
                                      <p:cBhvr>
                                        <p:cTn id="55" dur="2000" fill="hold"/>
                                        <p:tgtEl>
                                          <p:spTgt spid="29"/>
                                        </p:tgtEl>
                                        <p:attrNameLst>
                                          <p:attrName>ppt_h</p:attrName>
                                        </p:attrNameLst>
                                      </p:cBhvr>
                                      <p:tavLst>
                                        <p:tav tm="0">
                                          <p:val>
                                            <p:fltVal val="0"/>
                                          </p:val>
                                        </p:tav>
                                        <p:tav tm="100000">
                                          <p:val>
                                            <p:strVal val="#ppt_h"/>
                                          </p:val>
                                        </p:tav>
                                      </p:tavLst>
                                    </p:anim>
                                    <p:anim calcmode="lin" valueType="num">
                                      <p:cBhvr>
                                        <p:cTn id="56" dur="2000" fill="hold"/>
                                        <p:tgtEl>
                                          <p:spTgt spid="29"/>
                                        </p:tgtEl>
                                        <p:attrNameLst>
                                          <p:attrName>ppt_x</p:attrName>
                                        </p:attrNameLst>
                                      </p:cBhvr>
                                      <p:tavLst>
                                        <p:tav tm="0">
                                          <p:val>
                                            <p:fltVal val="0.5"/>
                                          </p:val>
                                        </p:tav>
                                        <p:tav tm="100000">
                                          <p:val>
                                            <p:strVal val="#ppt_x"/>
                                          </p:val>
                                        </p:tav>
                                      </p:tavLst>
                                    </p:anim>
                                    <p:anim calcmode="lin" valueType="num">
                                      <p:cBhvr>
                                        <p:cTn id="57" dur="2000" fill="hold"/>
                                        <p:tgtEl>
                                          <p:spTgt spid="29"/>
                                        </p:tgtEl>
                                        <p:attrNameLst>
                                          <p:attrName>ppt_y</p:attrName>
                                        </p:attrNameLst>
                                      </p:cBhvr>
                                      <p:tavLst>
                                        <p:tav tm="0">
                                          <p:val>
                                            <p:fltVal val="0.5"/>
                                          </p:val>
                                        </p:tav>
                                        <p:tav tm="100000">
                                          <p:val>
                                            <p:strVal val="#ppt_y"/>
                                          </p:val>
                                        </p:tav>
                                      </p:tavLst>
                                    </p:anim>
                                  </p:childTnLst>
                                </p:cTn>
                              </p:par>
                              <p:par>
                                <p:cTn id="58" presetID="8" presetClass="emph" presetSubtype="0" fill="hold" grpId="2" nodeType="withEffect">
                                  <p:stCondLst>
                                    <p:cond delay="500"/>
                                  </p:stCondLst>
                                  <p:childTnLst>
                                    <p:animRot by="21600000">
                                      <p:cBhvr>
                                        <p:cTn id="59" dur="2000" fill="hold"/>
                                        <p:tgtEl>
                                          <p:spTgt spid="29"/>
                                        </p:tgtEl>
                                        <p:attrNameLst>
                                          <p:attrName>r</p:attrName>
                                        </p:attrNameLst>
                                      </p:cBhvr>
                                    </p:animRot>
                                  </p:childTnLst>
                                </p:cTn>
                              </p:par>
                              <p:par>
                                <p:cTn id="60" presetID="23" presetClass="entr" presetSubtype="528" fill="hold" grpId="1" nodeType="withEffect">
                                  <p:stCondLst>
                                    <p:cond delay="700"/>
                                  </p:stCondLst>
                                  <p:childTnLst>
                                    <p:set>
                                      <p:cBhvr>
                                        <p:cTn id="61" dur="1" fill="hold">
                                          <p:stCondLst>
                                            <p:cond delay="0"/>
                                          </p:stCondLst>
                                        </p:cTn>
                                        <p:tgtEl>
                                          <p:spTgt spid="31"/>
                                        </p:tgtEl>
                                        <p:attrNameLst>
                                          <p:attrName>style.visibility</p:attrName>
                                        </p:attrNameLst>
                                      </p:cBhvr>
                                      <p:to>
                                        <p:strVal val="visible"/>
                                      </p:to>
                                    </p:set>
                                    <p:anim calcmode="lin" valueType="num">
                                      <p:cBhvr>
                                        <p:cTn id="62" dur="2000" fill="hold"/>
                                        <p:tgtEl>
                                          <p:spTgt spid="31"/>
                                        </p:tgtEl>
                                        <p:attrNameLst>
                                          <p:attrName>ppt_w</p:attrName>
                                        </p:attrNameLst>
                                      </p:cBhvr>
                                      <p:tavLst>
                                        <p:tav tm="0">
                                          <p:val>
                                            <p:fltVal val="0"/>
                                          </p:val>
                                        </p:tav>
                                        <p:tav tm="100000">
                                          <p:val>
                                            <p:strVal val="#ppt_w"/>
                                          </p:val>
                                        </p:tav>
                                      </p:tavLst>
                                    </p:anim>
                                    <p:anim calcmode="lin" valueType="num">
                                      <p:cBhvr>
                                        <p:cTn id="63" dur="2000" fill="hold"/>
                                        <p:tgtEl>
                                          <p:spTgt spid="31"/>
                                        </p:tgtEl>
                                        <p:attrNameLst>
                                          <p:attrName>ppt_h</p:attrName>
                                        </p:attrNameLst>
                                      </p:cBhvr>
                                      <p:tavLst>
                                        <p:tav tm="0">
                                          <p:val>
                                            <p:fltVal val="0"/>
                                          </p:val>
                                        </p:tav>
                                        <p:tav tm="100000">
                                          <p:val>
                                            <p:strVal val="#ppt_h"/>
                                          </p:val>
                                        </p:tav>
                                      </p:tavLst>
                                    </p:anim>
                                    <p:anim calcmode="lin" valueType="num">
                                      <p:cBhvr>
                                        <p:cTn id="64" dur="2000" fill="hold"/>
                                        <p:tgtEl>
                                          <p:spTgt spid="31"/>
                                        </p:tgtEl>
                                        <p:attrNameLst>
                                          <p:attrName>ppt_x</p:attrName>
                                        </p:attrNameLst>
                                      </p:cBhvr>
                                      <p:tavLst>
                                        <p:tav tm="0">
                                          <p:val>
                                            <p:fltVal val="0.5"/>
                                          </p:val>
                                        </p:tav>
                                        <p:tav tm="100000">
                                          <p:val>
                                            <p:strVal val="#ppt_x"/>
                                          </p:val>
                                        </p:tav>
                                      </p:tavLst>
                                    </p:anim>
                                    <p:anim calcmode="lin" valueType="num">
                                      <p:cBhvr>
                                        <p:cTn id="65" dur="2000" fill="hold"/>
                                        <p:tgtEl>
                                          <p:spTgt spid="31"/>
                                        </p:tgtEl>
                                        <p:attrNameLst>
                                          <p:attrName>ppt_y</p:attrName>
                                        </p:attrNameLst>
                                      </p:cBhvr>
                                      <p:tavLst>
                                        <p:tav tm="0">
                                          <p:val>
                                            <p:fltVal val="0.5"/>
                                          </p:val>
                                        </p:tav>
                                        <p:tav tm="100000">
                                          <p:val>
                                            <p:strVal val="#ppt_y"/>
                                          </p:val>
                                        </p:tav>
                                      </p:tavLst>
                                    </p:anim>
                                  </p:childTnLst>
                                </p:cTn>
                              </p:par>
                              <p:par>
                                <p:cTn id="66" presetID="8" presetClass="emph" presetSubtype="0" fill="hold" grpId="2" nodeType="withEffect">
                                  <p:stCondLst>
                                    <p:cond delay="700"/>
                                  </p:stCondLst>
                                  <p:childTnLst>
                                    <p:animRot by="21600000">
                                      <p:cBhvr>
                                        <p:cTn id="67" dur="2000" fill="hold"/>
                                        <p:tgtEl>
                                          <p:spTgt spid="31"/>
                                        </p:tgtEl>
                                        <p:attrNameLst>
                                          <p:attrName>r</p:attrName>
                                        </p:attrNameLst>
                                      </p:cBhvr>
                                    </p:animRot>
                                  </p:childTnLst>
                                </p:cTn>
                              </p:par>
                              <p:par>
                                <p:cTn id="68" presetID="23" presetClass="entr" presetSubtype="528" fill="hold" grpId="1" nodeType="withEffect">
                                  <p:stCondLst>
                                    <p:cond delay="800"/>
                                  </p:stCondLst>
                                  <p:childTnLst>
                                    <p:set>
                                      <p:cBhvr>
                                        <p:cTn id="69" dur="1" fill="hold">
                                          <p:stCondLst>
                                            <p:cond delay="0"/>
                                          </p:stCondLst>
                                        </p:cTn>
                                        <p:tgtEl>
                                          <p:spTgt spid="32"/>
                                        </p:tgtEl>
                                        <p:attrNameLst>
                                          <p:attrName>style.visibility</p:attrName>
                                        </p:attrNameLst>
                                      </p:cBhvr>
                                      <p:to>
                                        <p:strVal val="visible"/>
                                      </p:to>
                                    </p:set>
                                    <p:anim calcmode="lin" valueType="num">
                                      <p:cBhvr>
                                        <p:cTn id="70" dur="2000" fill="hold"/>
                                        <p:tgtEl>
                                          <p:spTgt spid="32"/>
                                        </p:tgtEl>
                                        <p:attrNameLst>
                                          <p:attrName>ppt_w</p:attrName>
                                        </p:attrNameLst>
                                      </p:cBhvr>
                                      <p:tavLst>
                                        <p:tav tm="0">
                                          <p:val>
                                            <p:fltVal val="0"/>
                                          </p:val>
                                        </p:tav>
                                        <p:tav tm="100000">
                                          <p:val>
                                            <p:strVal val="#ppt_w"/>
                                          </p:val>
                                        </p:tav>
                                      </p:tavLst>
                                    </p:anim>
                                    <p:anim calcmode="lin" valueType="num">
                                      <p:cBhvr>
                                        <p:cTn id="71" dur="2000" fill="hold"/>
                                        <p:tgtEl>
                                          <p:spTgt spid="32"/>
                                        </p:tgtEl>
                                        <p:attrNameLst>
                                          <p:attrName>ppt_h</p:attrName>
                                        </p:attrNameLst>
                                      </p:cBhvr>
                                      <p:tavLst>
                                        <p:tav tm="0">
                                          <p:val>
                                            <p:fltVal val="0"/>
                                          </p:val>
                                        </p:tav>
                                        <p:tav tm="100000">
                                          <p:val>
                                            <p:strVal val="#ppt_h"/>
                                          </p:val>
                                        </p:tav>
                                      </p:tavLst>
                                    </p:anim>
                                    <p:anim calcmode="lin" valueType="num">
                                      <p:cBhvr>
                                        <p:cTn id="72" dur="2000" fill="hold"/>
                                        <p:tgtEl>
                                          <p:spTgt spid="32"/>
                                        </p:tgtEl>
                                        <p:attrNameLst>
                                          <p:attrName>ppt_x</p:attrName>
                                        </p:attrNameLst>
                                      </p:cBhvr>
                                      <p:tavLst>
                                        <p:tav tm="0">
                                          <p:val>
                                            <p:fltVal val="0.5"/>
                                          </p:val>
                                        </p:tav>
                                        <p:tav tm="100000">
                                          <p:val>
                                            <p:strVal val="#ppt_x"/>
                                          </p:val>
                                        </p:tav>
                                      </p:tavLst>
                                    </p:anim>
                                    <p:anim calcmode="lin" valueType="num">
                                      <p:cBhvr>
                                        <p:cTn id="73" dur="2000" fill="hold"/>
                                        <p:tgtEl>
                                          <p:spTgt spid="32"/>
                                        </p:tgtEl>
                                        <p:attrNameLst>
                                          <p:attrName>ppt_y</p:attrName>
                                        </p:attrNameLst>
                                      </p:cBhvr>
                                      <p:tavLst>
                                        <p:tav tm="0">
                                          <p:val>
                                            <p:fltVal val="0.5"/>
                                          </p:val>
                                        </p:tav>
                                        <p:tav tm="100000">
                                          <p:val>
                                            <p:strVal val="#ppt_y"/>
                                          </p:val>
                                        </p:tav>
                                      </p:tavLst>
                                    </p:anim>
                                  </p:childTnLst>
                                </p:cTn>
                              </p:par>
                              <p:par>
                                <p:cTn id="74" presetID="8" presetClass="emph" presetSubtype="0" fill="hold" grpId="2" nodeType="withEffect">
                                  <p:stCondLst>
                                    <p:cond delay="800"/>
                                  </p:stCondLst>
                                  <p:childTnLst>
                                    <p:animRot by="21600000">
                                      <p:cBhvr>
                                        <p:cTn id="75" dur="2000" fill="hold"/>
                                        <p:tgtEl>
                                          <p:spTgt spid="32"/>
                                        </p:tgtEl>
                                        <p:attrNameLst>
                                          <p:attrName>r</p:attrName>
                                        </p:attrNameLst>
                                      </p:cBhvr>
                                    </p:animRot>
                                  </p:childTnLst>
                                </p:cTn>
                              </p:par>
                            </p:childTnLst>
                          </p:cTn>
                        </p:par>
                        <p:par>
                          <p:cTn id="76" fill="hold">
                            <p:stCondLst>
                              <p:cond delay="4000"/>
                            </p:stCondLst>
                            <p:childTnLst>
                              <p:par>
                                <p:cTn id="77" presetID="35" presetClass="exit" presetSubtype="0" fill="hold" grpId="0" nodeType="afterEffect">
                                  <p:stCondLst>
                                    <p:cond delay="0"/>
                                  </p:stCondLst>
                                  <p:childTnLst>
                                    <p:animEffect transition="out" filter="fade">
                                      <p:cBhvr>
                                        <p:cTn id="78" dur="3000"/>
                                        <p:tgtEl>
                                          <p:spTgt spid="20"/>
                                        </p:tgtEl>
                                      </p:cBhvr>
                                    </p:animEffect>
                                    <p:anim calcmode="lin" valueType="num">
                                      <p:cBhvr>
                                        <p:cTn id="79" dur="3000"/>
                                        <p:tgtEl>
                                          <p:spTgt spid="20"/>
                                        </p:tgtEl>
                                        <p:attrNameLst>
                                          <p:attrName>style.rotation</p:attrName>
                                        </p:attrNameLst>
                                      </p:cBhvr>
                                      <p:tavLst>
                                        <p:tav tm="0">
                                          <p:val>
                                            <p:fltVal val="0"/>
                                          </p:val>
                                        </p:tav>
                                        <p:tav tm="100000">
                                          <p:val>
                                            <p:fltVal val="720"/>
                                          </p:val>
                                        </p:tav>
                                      </p:tavLst>
                                    </p:anim>
                                    <p:anim calcmode="lin" valueType="num">
                                      <p:cBhvr>
                                        <p:cTn id="80" dur="3000"/>
                                        <p:tgtEl>
                                          <p:spTgt spid="20"/>
                                        </p:tgtEl>
                                        <p:attrNameLst>
                                          <p:attrName>ppt_h</p:attrName>
                                        </p:attrNameLst>
                                      </p:cBhvr>
                                      <p:tavLst>
                                        <p:tav tm="0">
                                          <p:val>
                                            <p:strVal val="ppt_h"/>
                                          </p:val>
                                        </p:tav>
                                        <p:tav tm="100000">
                                          <p:val>
                                            <p:fltVal val="0"/>
                                          </p:val>
                                        </p:tav>
                                      </p:tavLst>
                                    </p:anim>
                                    <p:anim calcmode="lin" valueType="num">
                                      <p:cBhvr>
                                        <p:cTn id="81" dur="3000"/>
                                        <p:tgtEl>
                                          <p:spTgt spid="20"/>
                                        </p:tgtEl>
                                        <p:attrNameLst>
                                          <p:attrName>ppt_w</p:attrName>
                                        </p:attrNameLst>
                                      </p:cBhvr>
                                      <p:tavLst>
                                        <p:tav tm="0">
                                          <p:val>
                                            <p:strVal val="ppt_w"/>
                                          </p:val>
                                        </p:tav>
                                        <p:tav tm="100000">
                                          <p:val>
                                            <p:fltVal val="0"/>
                                          </p:val>
                                        </p:tav>
                                      </p:tavLst>
                                    </p:anim>
                                    <p:set>
                                      <p:cBhvr>
                                        <p:cTn id="82" dur="1" fill="hold">
                                          <p:stCondLst>
                                            <p:cond delay="2999"/>
                                          </p:stCondLst>
                                        </p:cTn>
                                        <p:tgtEl>
                                          <p:spTgt spid="20"/>
                                        </p:tgtEl>
                                        <p:attrNameLst>
                                          <p:attrName>style.visibility</p:attrName>
                                        </p:attrNameLst>
                                      </p:cBhvr>
                                      <p:to>
                                        <p:strVal val="hidden"/>
                                      </p:to>
                                    </p:set>
                                  </p:childTnLst>
                                </p:cTn>
                              </p:par>
                              <p:par>
                                <p:cTn id="83" presetID="50" presetClass="exit" presetSubtype="0" repeatCount="indefinite" accel="100000" fill="hold" nodeType="withEffect">
                                  <p:stCondLst>
                                    <p:cond delay="0"/>
                                  </p:stCondLst>
                                  <p:childTnLst>
                                    <p:anim calcmode="lin" valueType="num">
                                      <p:cBhvr>
                                        <p:cTn id="84" dur="3000"/>
                                        <p:tgtEl>
                                          <p:spTgt spid="20"/>
                                        </p:tgtEl>
                                        <p:attrNameLst>
                                          <p:attrName>ppt_w</p:attrName>
                                        </p:attrNameLst>
                                      </p:cBhvr>
                                      <p:tavLst>
                                        <p:tav tm="0">
                                          <p:val>
                                            <p:strVal val="ppt_w"/>
                                          </p:val>
                                        </p:tav>
                                        <p:tav tm="100000">
                                          <p:val>
                                            <p:strVal val="ppt_w+.3"/>
                                          </p:val>
                                        </p:tav>
                                      </p:tavLst>
                                    </p:anim>
                                    <p:anim calcmode="lin" valueType="num">
                                      <p:cBhvr>
                                        <p:cTn id="85" dur="3000"/>
                                        <p:tgtEl>
                                          <p:spTgt spid="20"/>
                                        </p:tgtEl>
                                        <p:attrNameLst>
                                          <p:attrName>ppt_h</p:attrName>
                                        </p:attrNameLst>
                                      </p:cBhvr>
                                      <p:tavLst>
                                        <p:tav tm="0">
                                          <p:val>
                                            <p:strVal val="ppt_h"/>
                                          </p:val>
                                        </p:tav>
                                        <p:tav tm="100000">
                                          <p:val>
                                            <p:strVal val="ppt_h"/>
                                          </p:val>
                                        </p:tav>
                                      </p:tavLst>
                                    </p:anim>
                                    <p:animEffect transition="out" filter="fade">
                                      <p:cBhvr>
                                        <p:cTn id="86" dur="3000"/>
                                        <p:tgtEl>
                                          <p:spTgt spid="20"/>
                                        </p:tgtEl>
                                      </p:cBhvr>
                                    </p:animEffect>
                                    <p:set>
                                      <p:cBhvr>
                                        <p:cTn id="87" dur="1" fill="hold">
                                          <p:stCondLst>
                                            <p:cond delay="2999"/>
                                          </p:stCondLst>
                                        </p:cTn>
                                        <p:tgtEl>
                                          <p:spTgt spid="20"/>
                                        </p:tgtEl>
                                        <p:attrNameLst>
                                          <p:attrName>style.visibility</p:attrName>
                                        </p:attrNameLst>
                                      </p:cBhvr>
                                      <p:to>
                                        <p:strVal val="hidden"/>
                                      </p:to>
                                    </p:set>
                                  </p:childTnLst>
                                </p:cTn>
                              </p:par>
                              <p:par>
                                <p:cTn id="88" presetID="35" presetClass="exit" presetSubtype="0" fill="hold" grpId="0" nodeType="withEffect">
                                  <p:stCondLst>
                                    <p:cond delay="100"/>
                                  </p:stCondLst>
                                  <p:childTnLst>
                                    <p:animEffect transition="out" filter="fade">
                                      <p:cBhvr>
                                        <p:cTn id="89" dur="3000"/>
                                        <p:tgtEl>
                                          <p:spTgt spid="22"/>
                                        </p:tgtEl>
                                      </p:cBhvr>
                                    </p:animEffect>
                                    <p:anim calcmode="lin" valueType="num">
                                      <p:cBhvr>
                                        <p:cTn id="90" dur="3000"/>
                                        <p:tgtEl>
                                          <p:spTgt spid="22"/>
                                        </p:tgtEl>
                                        <p:attrNameLst>
                                          <p:attrName>style.rotation</p:attrName>
                                        </p:attrNameLst>
                                      </p:cBhvr>
                                      <p:tavLst>
                                        <p:tav tm="0">
                                          <p:val>
                                            <p:fltVal val="0"/>
                                          </p:val>
                                        </p:tav>
                                        <p:tav tm="100000">
                                          <p:val>
                                            <p:fltVal val="720"/>
                                          </p:val>
                                        </p:tav>
                                      </p:tavLst>
                                    </p:anim>
                                    <p:anim calcmode="lin" valueType="num">
                                      <p:cBhvr>
                                        <p:cTn id="91" dur="3000"/>
                                        <p:tgtEl>
                                          <p:spTgt spid="22"/>
                                        </p:tgtEl>
                                        <p:attrNameLst>
                                          <p:attrName>ppt_h</p:attrName>
                                        </p:attrNameLst>
                                      </p:cBhvr>
                                      <p:tavLst>
                                        <p:tav tm="0">
                                          <p:val>
                                            <p:strVal val="ppt_h"/>
                                          </p:val>
                                        </p:tav>
                                        <p:tav tm="100000">
                                          <p:val>
                                            <p:fltVal val="0"/>
                                          </p:val>
                                        </p:tav>
                                      </p:tavLst>
                                    </p:anim>
                                    <p:anim calcmode="lin" valueType="num">
                                      <p:cBhvr>
                                        <p:cTn id="92" dur="3000"/>
                                        <p:tgtEl>
                                          <p:spTgt spid="22"/>
                                        </p:tgtEl>
                                        <p:attrNameLst>
                                          <p:attrName>ppt_w</p:attrName>
                                        </p:attrNameLst>
                                      </p:cBhvr>
                                      <p:tavLst>
                                        <p:tav tm="0">
                                          <p:val>
                                            <p:strVal val="ppt_w"/>
                                          </p:val>
                                        </p:tav>
                                        <p:tav tm="100000">
                                          <p:val>
                                            <p:fltVal val="0"/>
                                          </p:val>
                                        </p:tav>
                                      </p:tavLst>
                                    </p:anim>
                                    <p:set>
                                      <p:cBhvr>
                                        <p:cTn id="93" dur="1" fill="hold">
                                          <p:stCondLst>
                                            <p:cond delay="2999"/>
                                          </p:stCondLst>
                                        </p:cTn>
                                        <p:tgtEl>
                                          <p:spTgt spid="22"/>
                                        </p:tgtEl>
                                        <p:attrNameLst>
                                          <p:attrName>style.visibility</p:attrName>
                                        </p:attrNameLst>
                                      </p:cBhvr>
                                      <p:to>
                                        <p:strVal val="hidden"/>
                                      </p:to>
                                    </p:set>
                                  </p:childTnLst>
                                </p:cTn>
                              </p:par>
                              <p:par>
                                <p:cTn id="94" presetID="50" presetClass="exit" presetSubtype="0" repeatCount="indefinite" accel="100000" fill="hold" nodeType="withEffect">
                                  <p:stCondLst>
                                    <p:cond delay="100"/>
                                  </p:stCondLst>
                                  <p:childTnLst>
                                    <p:anim calcmode="lin" valueType="num">
                                      <p:cBhvr>
                                        <p:cTn id="95" dur="3000"/>
                                        <p:tgtEl>
                                          <p:spTgt spid="22"/>
                                        </p:tgtEl>
                                        <p:attrNameLst>
                                          <p:attrName>ppt_w</p:attrName>
                                        </p:attrNameLst>
                                      </p:cBhvr>
                                      <p:tavLst>
                                        <p:tav tm="0">
                                          <p:val>
                                            <p:strVal val="ppt_w"/>
                                          </p:val>
                                        </p:tav>
                                        <p:tav tm="100000">
                                          <p:val>
                                            <p:strVal val="ppt_w+.3"/>
                                          </p:val>
                                        </p:tav>
                                      </p:tavLst>
                                    </p:anim>
                                    <p:anim calcmode="lin" valueType="num">
                                      <p:cBhvr>
                                        <p:cTn id="96" dur="3000"/>
                                        <p:tgtEl>
                                          <p:spTgt spid="22"/>
                                        </p:tgtEl>
                                        <p:attrNameLst>
                                          <p:attrName>ppt_h</p:attrName>
                                        </p:attrNameLst>
                                      </p:cBhvr>
                                      <p:tavLst>
                                        <p:tav tm="0">
                                          <p:val>
                                            <p:strVal val="ppt_h"/>
                                          </p:val>
                                        </p:tav>
                                        <p:tav tm="100000">
                                          <p:val>
                                            <p:strVal val="ppt_h"/>
                                          </p:val>
                                        </p:tav>
                                      </p:tavLst>
                                    </p:anim>
                                    <p:animEffect transition="out" filter="fade">
                                      <p:cBhvr>
                                        <p:cTn id="97" dur="3000"/>
                                        <p:tgtEl>
                                          <p:spTgt spid="22"/>
                                        </p:tgtEl>
                                      </p:cBhvr>
                                    </p:animEffect>
                                    <p:set>
                                      <p:cBhvr>
                                        <p:cTn id="98" dur="1" fill="hold">
                                          <p:stCondLst>
                                            <p:cond delay="2999"/>
                                          </p:stCondLst>
                                        </p:cTn>
                                        <p:tgtEl>
                                          <p:spTgt spid="22"/>
                                        </p:tgtEl>
                                        <p:attrNameLst>
                                          <p:attrName>style.visibility</p:attrName>
                                        </p:attrNameLst>
                                      </p:cBhvr>
                                      <p:to>
                                        <p:strVal val="hidden"/>
                                      </p:to>
                                    </p:set>
                                  </p:childTnLst>
                                </p:cTn>
                              </p:par>
                              <p:par>
                                <p:cTn id="99" presetID="35" presetClass="exit" presetSubtype="0" fill="hold" grpId="0" nodeType="withEffect">
                                  <p:stCondLst>
                                    <p:cond delay="200"/>
                                  </p:stCondLst>
                                  <p:childTnLst>
                                    <p:animEffect transition="out" filter="fade">
                                      <p:cBhvr>
                                        <p:cTn id="100" dur="3000"/>
                                        <p:tgtEl>
                                          <p:spTgt spid="23"/>
                                        </p:tgtEl>
                                      </p:cBhvr>
                                    </p:animEffect>
                                    <p:anim calcmode="lin" valueType="num">
                                      <p:cBhvr>
                                        <p:cTn id="101" dur="3000"/>
                                        <p:tgtEl>
                                          <p:spTgt spid="23"/>
                                        </p:tgtEl>
                                        <p:attrNameLst>
                                          <p:attrName>style.rotation</p:attrName>
                                        </p:attrNameLst>
                                      </p:cBhvr>
                                      <p:tavLst>
                                        <p:tav tm="0">
                                          <p:val>
                                            <p:fltVal val="0"/>
                                          </p:val>
                                        </p:tav>
                                        <p:tav tm="100000">
                                          <p:val>
                                            <p:fltVal val="720"/>
                                          </p:val>
                                        </p:tav>
                                      </p:tavLst>
                                    </p:anim>
                                    <p:anim calcmode="lin" valueType="num">
                                      <p:cBhvr>
                                        <p:cTn id="102" dur="3000"/>
                                        <p:tgtEl>
                                          <p:spTgt spid="23"/>
                                        </p:tgtEl>
                                        <p:attrNameLst>
                                          <p:attrName>ppt_h</p:attrName>
                                        </p:attrNameLst>
                                      </p:cBhvr>
                                      <p:tavLst>
                                        <p:tav tm="0">
                                          <p:val>
                                            <p:strVal val="ppt_h"/>
                                          </p:val>
                                        </p:tav>
                                        <p:tav tm="100000">
                                          <p:val>
                                            <p:fltVal val="0"/>
                                          </p:val>
                                        </p:tav>
                                      </p:tavLst>
                                    </p:anim>
                                    <p:anim calcmode="lin" valueType="num">
                                      <p:cBhvr>
                                        <p:cTn id="103" dur="3000"/>
                                        <p:tgtEl>
                                          <p:spTgt spid="23"/>
                                        </p:tgtEl>
                                        <p:attrNameLst>
                                          <p:attrName>ppt_w</p:attrName>
                                        </p:attrNameLst>
                                      </p:cBhvr>
                                      <p:tavLst>
                                        <p:tav tm="0">
                                          <p:val>
                                            <p:strVal val="ppt_w"/>
                                          </p:val>
                                        </p:tav>
                                        <p:tav tm="100000">
                                          <p:val>
                                            <p:fltVal val="0"/>
                                          </p:val>
                                        </p:tav>
                                      </p:tavLst>
                                    </p:anim>
                                    <p:set>
                                      <p:cBhvr>
                                        <p:cTn id="104" dur="1" fill="hold">
                                          <p:stCondLst>
                                            <p:cond delay="2999"/>
                                          </p:stCondLst>
                                        </p:cTn>
                                        <p:tgtEl>
                                          <p:spTgt spid="23"/>
                                        </p:tgtEl>
                                        <p:attrNameLst>
                                          <p:attrName>style.visibility</p:attrName>
                                        </p:attrNameLst>
                                      </p:cBhvr>
                                      <p:to>
                                        <p:strVal val="hidden"/>
                                      </p:to>
                                    </p:set>
                                  </p:childTnLst>
                                </p:cTn>
                              </p:par>
                              <p:par>
                                <p:cTn id="105" presetID="50" presetClass="exit" presetSubtype="0" repeatCount="indefinite" accel="100000" fill="hold" nodeType="withEffect">
                                  <p:stCondLst>
                                    <p:cond delay="200"/>
                                  </p:stCondLst>
                                  <p:childTnLst>
                                    <p:anim calcmode="lin" valueType="num">
                                      <p:cBhvr>
                                        <p:cTn id="106" dur="3000"/>
                                        <p:tgtEl>
                                          <p:spTgt spid="23"/>
                                        </p:tgtEl>
                                        <p:attrNameLst>
                                          <p:attrName>ppt_w</p:attrName>
                                        </p:attrNameLst>
                                      </p:cBhvr>
                                      <p:tavLst>
                                        <p:tav tm="0">
                                          <p:val>
                                            <p:strVal val="ppt_w"/>
                                          </p:val>
                                        </p:tav>
                                        <p:tav tm="100000">
                                          <p:val>
                                            <p:strVal val="ppt_w+.3"/>
                                          </p:val>
                                        </p:tav>
                                      </p:tavLst>
                                    </p:anim>
                                    <p:anim calcmode="lin" valueType="num">
                                      <p:cBhvr>
                                        <p:cTn id="107" dur="3000"/>
                                        <p:tgtEl>
                                          <p:spTgt spid="23"/>
                                        </p:tgtEl>
                                        <p:attrNameLst>
                                          <p:attrName>ppt_h</p:attrName>
                                        </p:attrNameLst>
                                      </p:cBhvr>
                                      <p:tavLst>
                                        <p:tav tm="0">
                                          <p:val>
                                            <p:strVal val="ppt_h"/>
                                          </p:val>
                                        </p:tav>
                                        <p:tav tm="100000">
                                          <p:val>
                                            <p:strVal val="ppt_h"/>
                                          </p:val>
                                        </p:tav>
                                      </p:tavLst>
                                    </p:anim>
                                    <p:animEffect transition="out" filter="fade">
                                      <p:cBhvr>
                                        <p:cTn id="108" dur="3000"/>
                                        <p:tgtEl>
                                          <p:spTgt spid="23"/>
                                        </p:tgtEl>
                                      </p:cBhvr>
                                    </p:animEffect>
                                    <p:set>
                                      <p:cBhvr>
                                        <p:cTn id="109" dur="1" fill="hold">
                                          <p:stCondLst>
                                            <p:cond delay="2999"/>
                                          </p:stCondLst>
                                        </p:cTn>
                                        <p:tgtEl>
                                          <p:spTgt spid="23"/>
                                        </p:tgtEl>
                                        <p:attrNameLst>
                                          <p:attrName>style.visibility</p:attrName>
                                        </p:attrNameLst>
                                      </p:cBhvr>
                                      <p:to>
                                        <p:strVal val="hidden"/>
                                      </p:to>
                                    </p:set>
                                  </p:childTnLst>
                                </p:cTn>
                              </p:par>
                              <p:par>
                                <p:cTn id="110" presetID="35" presetClass="exit" presetSubtype="0" fill="hold" grpId="0" nodeType="withEffect">
                                  <p:stCondLst>
                                    <p:cond delay="300"/>
                                  </p:stCondLst>
                                  <p:childTnLst>
                                    <p:animEffect transition="out" filter="fade">
                                      <p:cBhvr>
                                        <p:cTn id="111" dur="3000"/>
                                        <p:tgtEl>
                                          <p:spTgt spid="24"/>
                                        </p:tgtEl>
                                      </p:cBhvr>
                                    </p:animEffect>
                                    <p:anim calcmode="lin" valueType="num">
                                      <p:cBhvr>
                                        <p:cTn id="112" dur="3000"/>
                                        <p:tgtEl>
                                          <p:spTgt spid="24"/>
                                        </p:tgtEl>
                                        <p:attrNameLst>
                                          <p:attrName>style.rotation</p:attrName>
                                        </p:attrNameLst>
                                      </p:cBhvr>
                                      <p:tavLst>
                                        <p:tav tm="0">
                                          <p:val>
                                            <p:fltVal val="0"/>
                                          </p:val>
                                        </p:tav>
                                        <p:tav tm="100000">
                                          <p:val>
                                            <p:fltVal val="720"/>
                                          </p:val>
                                        </p:tav>
                                      </p:tavLst>
                                    </p:anim>
                                    <p:anim calcmode="lin" valueType="num">
                                      <p:cBhvr>
                                        <p:cTn id="113" dur="3000"/>
                                        <p:tgtEl>
                                          <p:spTgt spid="24"/>
                                        </p:tgtEl>
                                        <p:attrNameLst>
                                          <p:attrName>ppt_h</p:attrName>
                                        </p:attrNameLst>
                                      </p:cBhvr>
                                      <p:tavLst>
                                        <p:tav tm="0">
                                          <p:val>
                                            <p:strVal val="ppt_h"/>
                                          </p:val>
                                        </p:tav>
                                        <p:tav tm="100000">
                                          <p:val>
                                            <p:fltVal val="0"/>
                                          </p:val>
                                        </p:tav>
                                      </p:tavLst>
                                    </p:anim>
                                    <p:anim calcmode="lin" valueType="num">
                                      <p:cBhvr>
                                        <p:cTn id="114" dur="3000"/>
                                        <p:tgtEl>
                                          <p:spTgt spid="24"/>
                                        </p:tgtEl>
                                        <p:attrNameLst>
                                          <p:attrName>ppt_w</p:attrName>
                                        </p:attrNameLst>
                                      </p:cBhvr>
                                      <p:tavLst>
                                        <p:tav tm="0">
                                          <p:val>
                                            <p:strVal val="ppt_w"/>
                                          </p:val>
                                        </p:tav>
                                        <p:tav tm="100000">
                                          <p:val>
                                            <p:fltVal val="0"/>
                                          </p:val>
                                        </p:tav>
                                      </p:tavLst>
                                    </p:anim>
                                    <p:set>
                                      <p:cBhvr>
                                        <p:cTn id="115" dur="1" fill="hold">
                                          <p:stCondLst>
                                            <p:cond delay="2999"/>
                                          </p:stCondLst>
                                        </p:cTn>
                                        <p:tgtEl>
                                          <p:spTgt spid="24"/>
                                        </p:tgtEl>
                                        <p:attrNameLst>
                                          <p:attrName>style.visibility</p:attrName>
                                        </p:attrNameLst>
                                      </p:cBhvr>
                                      <p:to>
                                        <p:strVal val="hidden"/>
                                      </p:to>
                                    </p:set>
                                  </p:childTnLst>
                                </p:cTn>
                              </p:par>
                              <p:par>
                                <p:cTn id="116" presetID="50" presetClass="exit" presetSubtype="0" repeatCount="indefinite" accel="100000" fill="hold" nodeType="withEffect">
                                  <p:stCondLst>
                                    <p:cond delay="300"/>
                                  </p:stCondLst>
                                  <p:childTnLst>
                                    <p:anim calcmode="lin" valueType="num">
                                      <p:cBhvr>
                                        <p:cTn id="117" dur="3000"/>
                                        <p:tgtEl>
                                          <p:spTgt spid="24"/>
                                        </p:tgtEl>
                                        <p:attrNameLst>
                                          <p:attrName>ppt_w</p:attrName>
                                        </p:attrNameLst>
                                      </p:cBhvr>
                                      <p:tavLst>
                                        <p:tav tm="0">
                                          <p:val>
                                            <p:strVal val="ppt_w"/>
                                          </p:val>
                                        </p:tav>
                                        <p:tav tm="100000">
                                          <p:val>
                                            <p:strVal val="ppt_w+.3"/>
                                          </p:val>
                                        </p:tav>
                                      </p:tavLst>
                                    </p:anim>
                                    <p:anim calcmode="lin" valueType="num">
                                      <p:cBhvr>
                                        <p:cTn id="118" dur="3000"/>
                                        <p:tgtEl>
                                          <p:spTgt spid="24"/>
                                        </p:tgtEl>
                                        <p:attrNameLst>
                                          <p:attrName>ppt_h</p:attrName>
                                        </p:attrNameLst>
                                      </p:cBhvr>
                                      <p:tavLst>
                                        <p:tav tm="0">
                                          <p:val>
                                            <p:strVal val="ppt_h"/>
                                          </p:val>
                                        </p:tav>
                                        <p:tav tm="100000">
                                          <p:val>
                                            <p:strVal val="ppt_h"/>
                                          </p:val>
                                        </p:tav>
                                      </p:tavLst>
                                    </p:anim>
                                    <p:animEffect transition="out" filter="fade">
                                      <p:cBhvr>
                                        <p:cTn id="119" dur="3000"/>
                                        <p:tgtEl>
                                          <p:spTgt spid="24"/>
                                        </p:tgtEl>
                                      </p:cBhvr>
                                    </p:animEffect>
                                    <p:set>
                                      <p:cBhvr>
                                        <p:cTn id="120" dur="1" fill="hold">
                                          <p:stCondLst>
                                            <p:cond delay="2999"/>
                                          </p:stCondLst>
                                        </p:cTn>
                                        <p:tgtEl>
                                          <p:spTgt spid="24"/>
                                        </p:tgtEl>
                                        <p:attrNameLst>
                                          <p:attrName>style.visibility</p:attrName>
                                        </p:attrNameLst>
                                      </p:cBhvr>
                                      <p:to>
                                        <p:strVal val="hidden"/>
                                      </p:to>
                                    </p:set>
                                  </p:childTnLst>
                                </p:cTn>
                              </p:par>
                              <p:par>
                                <p:cTn id="121" presetID="35" presetClass="exit" presetSubtype="0" fill="hold" grpId="0" nodeType="withEffect">
                                  <p:stCondLst>
                                    <p:cond delay="400"/>
                                  </p:stCondLst>
                                  <p:childTnLst>
                                    <p:animEffect transition="out" filter="fade">
                                      <p:cBhvr>
                                        <p:cTn id="122" dur="3000"/>
                                        <p:tgtEl>
                                          <p:spTgt spid="28"/>
                                        </p:tgtEl>
                                      </p:cBhvr>
                                    </p:animEffect>
                                    <p:anim calcmode="lin" valueType="num">
                                      <p:cBhvr>
                                        <p:cTn id="123" dur="3000"/>
                                        <p:tgtEl>
                                          <p:spTgt spid="28"/>
                                        </p:tgtEl>
                                        <p:attrNameLst>
                                          <p:attrName>style.rotation</p:attrName>
                                        </p:attrNameLst>
                                      </p:cBhvr>
                                      <p:tavLst>
                                        <p:tav tm="0">
                                          <p:val>
                                            <p:fltVal val="0"/>
                                          </p:val>
                                        </p:tav>
                                        <p:tav tm="100000">
                                          <p:val>
                                            <p:fltVal val="720"/>
                                          </p:val>
                                        </p:tav>
                                      </p:tavLst>
                                    </p:anim>
                                    <p:anim calcmode="lin" valueType="num">
                                      <p:cBhvr>
                                        <p:cTn id="124" dur="3000"/>
                                        <p:tgtEl>
                                          <p:spTgt spid="28"/>
                                        </p:tgtEl>
                                        <p:attrNameLst>
                                          <p:attrName>ppt_h</p:attrName>
                                        </p:attrNameLst>
                                      </p:cBhvr>
                                      <p:tavLst>
                                        <p:tav tm="0">
                                          <p:val>
                                            <p:strVal val="ppt_h"/>
                                          </p:val>
                                        </p:tav>
                                        <p:tav tm="100000">
                                          <p:val>
                                            <p:fltVal val="0"/>
                                          </p:val>
                                        </p:tav>
                                      </p:tavLst>
                                    </p:anim>
                                    <p:anim calcmode="lin" valueType="num">
                                      <p:cBhvr>
                                        <p:cTn id="125" dur="3000"/>
                                        <p:tgtEl>
                                          <p:spTgt spid="28"/>
                                        </p:tgtEl>
                                        <p:attrNameLst>
                                          <p:attrName>ppt_w</p:attrName>
                                        </p:attrNameLst>
                                      </p:cBhvr>
                                      <p:tavLst>
                                        <p:tav tm="0">
                                          <p:val>
                                            <p:strVal val="ppt_w"/>
                                          </p:val>
                                        </p:tav>
                                        <p:tav tm="100000">
                                          <p:val>
                                            <p:fltVal val="0"/>
                                          </p:val>
                                        </p:tav>
                                      </p:tavLst>
                                    </p:anim>
                                    <p:set>
                                      <p:cBhvr>
                                        <p:cTn id="126" dur="1" fill="hold">
                                          <p:stCondLst>
                                            <p:cond delay="2999"/>
                                          </p:stCondLst>
                                        </p:cTn>
                                        <p:tgtEl>
                                          <p:spTgt spid="28"/>
                                        </p:tgtEl>
                                        <p:attrNameLst>
                                          <p:attrName>style.visibility</p:attrName>
                                        </p:attrNameLst>
                                      </p:cBhvr>
                                      <p:to>
                                        <p:strVal val="hidden"/>
                                      </p:to>
                                    </p:set>
                                  </p:childTnLst>
                                </p:cTn>
                              </p:par>
                              <p:par>
                                <p:cTn id="127" presetID="50" presetClass="exit" presetSubtype="0" repeatCount="indefinite" accel="100000" fill="hold" nodeType="withEffect">
                                  <p:stCondLst>
                                    <p:cond delay="400"/>
                                  </p:stCondLst>
                                  <p:childTnLst>
                                    <p:anim calcmode="lin" valueType="num">
                                      <p:cBhvr>
                                        <p:cTn id="128" dur="3000"/>
                                        <p:tgtEl>
                                          <p:spTgt spid="28"/>
                                        </p:tgtEl>
                                        <p:attrNameLst>
                                          <p:attrName>ppt_w</p:attrName>
                                        </p:attrNameLst>
                                      </p:cBhvr>
                                      <p:tavLst>
                                        <p:tav tm="0">
                                          <p:val>
                                            <p:strVal val="ppt_w"/>
                                          </p:val>
                                        </p:tav>
                                        <p:tav tm="100000">
                                          <p:val>
                                            <p:strVal val="ppt_w+.3"/>
                                          </p:val>
                                        </p:tav>
                                      </p:tavLst>
                                    </p:anim>
                                    <p:anim calcmode="lin" valueType="num">
                                      <p:cBhvr>
                                        <p:cTn id="129" dur="3000"/>
                                        <p:tgtEl>
                                          <p:spTgt spid="28"/>
                                        </p:tgtEl>
                                        <p:attrNameLst>
                                          <p:attrName>ppt_h</p:attrName>
                                        </p:attrNameLst>
                                      </p:cBhvr>
                                      <p:tavLst>
                                        <p:tav tm="0">
                                          <p:val>
                                            <p:strVal val="ppt_h"/>
                                          </p:val>
                                        </p:tav>
                                        <p:tav tm="100000">
                                          <p:val>
                                            <p:strVal val="ppt_h"/>
                                          </p:val>
                                        </p:tav>
                                      </p:tavLst>
                                    </p:anim>
                                    <p:animEffect transition="out" filter="fade">
                                      <p:cBhvr>
                                        <p:cTn id="130" dur="3000"/>
                                        <p:tgtEl>
                                          <p:spTgt spid="28"/>
                                        </p:tgtEl>
                                      </p:cBhvr>
                                    </p:animEffect>
                                    <p:set>
                                      <p:cBhvr>
                                        <p:cTn id="131" dur="1" fill="hold">
                                          <p:stCondLst>
                                            <p:cond delay="2999"/>
                                          </p:stCondLst>
                                        </p:cTn>
                                        <p:tgtEl>
                                          <p:spTgt spid="28"/>
                                        </p:tgtEl>
                                        <p:attrNameLst>
                                          <p:attrName>style.visibility</p:attrName>
                                        </p:attrNameLst>
                                      </p:cBhvr>
                                      <p:to>
                                        <p:strVal val="hidden"/>
                                      </p:to>
                                    </p:set>
                                  </p:childTnLst>
                                </p:cTn>
                              </p:par>
                              <p:par>
                                <p:cTn id="132" presetID="35" presetClass="exit" presetSubtype="0" fill="hold" grpId="0" nodeType="withEffect">
                                  <p:stCondLst>
                                    <p:cond delay="500"/>
                                  </p:stCondLst>
                                  <p:childTnLst>
                                    <p:animEffect transition="out" filter="fade">
                                      <p:cBhvr>
                                        <p:cTn id="133" dur="3000"/>
                                        <p:tgtEl>
                                          <p:spTgt spid="29"/>
                                        </p:tgtEl>
                                      </p:cBhvr>
                                    </p:animEffect>
                                    <p:anim calcmode="lin" valueType="num">
                                      <p:cBhvr>
                                        <p:cTn id="134" dur="3000"/>
                                        <p:tgtEl>
                                          <p:spTgt spid="29"/>
                                        </p:tgtEl>
                                        <p:attrNameLst>
                                          <p:attrName>style.rotation</p:attrName>
                                        </p:attrNameLst>
                                      </p:cBhvr>
                                      <p:tavLst>
                                        <p:tav tm="0">
                                          <p:val>
                                            <p:fltVal val="0"/>
                                          </p:val>
                                        </p:tav>
                                        <p:tav tm="100000">
                                          <p:val>
                                            <p:fltVal val="720"/>
                                          </p:val>
                                        </p:tav>
                                      </p:tavLst>
                                    </p:anim>
                                    <p:anim calcmode="lin" valueType="num">
                                      <p:cBhvr>
                                        <p:cTn id="135" dur="3000"/>
                                        <p:tgtEl>
                                          <p:spTgt spid="29"/>
                                        </p:tgtEl>
                                        <p:attrNameLst>
                                          <p:attrName>ppt_h</p:attrName>
                                        </p:attrNameLst>
                                      </p:cBhvr>
                                      <p:tavLst>
                                        <p:tav tm="0">
                                          <p:val>
                                            <p:strVal val="ppt_h"/>
                                          </p:val>
                                        </p:tav>
                                        <p:tav tm="100000">
                                          <p:val>
                                            <p:fltVal val="0"/>
                                          </p:val>
                                        </p:tav>
                                      </p:tavLst>
                                    </p:anim>
                                    <p:anim calcmode="lin" valueType="num">
                                      <p:cBhvr>
                                        <p:cTn id="136" dur="3000"/>
                                        <p:tgtEl>
                                          <p:spTgt spid="29"/>
                                        </p:tgtEl>
                                        <p:attrNameLst>
                                          <p:attrName>ppt_w</p:attrName>
                                        </p:attrNameLst>
                                      </p:cBhvr>
                                      <p:tavLst>
                                        <p:tav tm="0">
                                          <p:val>
                                            <p:strVal val="ppt_w"/>
                                          </p:val>
                                        </p:tav>
                                        <p:tav tm="100000">
                                          <p:val>
                                            <p:fltVal val="0"/>
                                          </p:val>
                                        </p:tav>
                                      </p:tavLst>
                                    </p:anim>
                                    <p:set>
                                      <p:cBhvr>
                                        <p:cTn id="137" dur="1" fill="hold">
                                          <p:stCondLst>
                                            <p:cond delay="2999"/>
                                          </p:stCondLst>
                                        </p:cTn>
                                        <p:tgtEl>
                                          <p:spTgt spid="29"/>
                                        </p:tgtEl>
                                        <p:attrNameLst>
                                          <p:attrName>style.visibility</p:attrName>
                                        </p:attrNameLst>
                                      </p:cBhvr>
                                      <p:to>
                                        <p:strVal val="hidden"/>
                                      </p:to>
                                    </p:set>
                                  </p:childTnLst>
                                </p:cTn>
                              </p:par>
                              <p:par>
                                <p:cTn id="138" presetID="50" presetClass="exit" presetSubtype="0" repeatCount="indefinite" accel="100000" fill="hold" nodeType="withEffect">
                                  <p:stCondLst>
                                    <p:cond delay="500"/>
                                  </p:stCondLst>
                                  <p:childTnLst>
                                    <p:anim calcmode="lin" valueType="num">
                                      <p:cBhvr>
                                        <p:cTn id="139" dur="3000"/>
                                        <p:tgtEl>
                                          <p:spTgt spid="29"/>
                                        </p:tgtEl>
                                        <p:attrNameLst>
                                          <p:attrName>ppt_w</p:attrName>
                                        </p:attrNameLst>
                                      </p:cBhvr>
                                      <p:tavLst>
                                        <p:tav tm="0">
                                          <p:val>
                                            <p:strVal val="ppt_w"/>
                                          </p:val>
                                        </p:tav>
                                        <p:tav tm="100000">
                                          <p:val>
                                            <p:strVal val="ppt_w+.3"/>
                                          </p:val>
                                        </p:tav>
                                      </p:tavLst>
                                    </p:anim>
                                    <p:anim calcmode="lin" valueType="num">
                                      <p:cBhvr>
                                        <p:cTn id="140" dur="3000"/>
                                        <p:tgtEl>
                                          <p:spTgt spid="29"/>
                                        </p:tgtEl>
                                        <p:attrNameLst>
                                          <p:attrName>ppt_h</p:attrName>
                                        </p:attrNameLst>
                                      </p:cBhvr>
                                      <p:tavLst>
                                        <p:tav tm="0">
                                          <p:val>
                                            <p:strVal val="ppt_h"/>
                                          </p:val>
                                        </p:tav>
                                        <p:tav tm="100000">
                                          <p:val>
                                            <p:strVal val="ppt_h"/>
                                          </p:val>
                                        </p:tav>
                                      </p:tavLst>
                                    </p:anim>
                                    <p:animEffect transition="out" filter="fade">
                                      <p:cBhvr>
                                        <p:cTn id="141" dur="3000"/>
                                        <p:tgtEl>
                                          <p:spTgt spid="29"/>
                                        </p:tgtEl>
                                      </p:cBhvr>
                                    </p:animEffect>
                                    <p:set>
                                      <p:cBhvr>
                                        <p:cTn id="142" dur="1" fill="hold">
                                          <p:stCondLst>
                                            <p:cond delay="2999"/>
                                          </p:stCondLst>
                                        </p:cTn>
                                        <p:tgtEl>
                                          <p:spTgt spid="29"/>
                                        </p:tgtEl>
                                        <p:attrNameLst>
                                          <p:attrName>style.visibility</p:attrName>
                                        </p:attrNameLst>
                                      </p:cBhvr>
                                      <p:to>
                                        <p:strVal val="hidden"/>
                                      </p:to>
                                    </p:set>
                                  </p:childTnLst>
                                </p:cTn>
                              </p:par>
                              <p:par>
                                <p:cTn id="143" presetID="35" presetClass="exit" presetSubtype="0" fill="hold" grpId="0" nodeType="withEffect">
                                  <p:stCondLst>
                                    <p:cond delay="600"/>
                                  </p:stCondLst>
                                  <p:childTnLst>
                                    <p:animEffect transition="out" filter="fade">
                                      <p:cBhvr>
                                        <p:cTn id="144" dur="3000"/>
                                        <p:tgtEl>
                                          <p:spTgt spid="31"/>
                                        </p:tgtEl>
                                      </p:cBhvr>
                                    </p:animEffect>
                                    <p:anim calcmode="lin" valueType="num">
                                      <p:cBhvr>
                                        <p:cTn id="145" dur="3000"/>
                                        <p:tgtEl>
                                          <p:spTgt spid="31"/>
                                        </p:tgtEl>
                                        <p:attrNameLst>
                                          <p:attrName>style.rotation</p:attrName>
                                        </p:attrNameLst>
                                      </p:cBhvr>
                                      <p:tavLst>
                                        <p:tav tm="0">
                                          <p:val>
                                            <p:fltVal val="0"/>
                                          </p:val>
                                        </p:tav>
                                        <p:tav tm="100000">
                                          <p:val>
                                            <p:fltVal val="720"/>
                                          </p:val>
                                        </p:tav>
                                      </p:tavLst>
                                    </p:anim>
                                    <p:anim calcmode="lin" valueType="num">
                                      <p:cBhvr>
                                        <p:cTn id="146" dur="3000"/>
                                        <p:tgtEl>
                                          <p:spTgt spid="31"/>
                                        </p:tgtEl>
                                        <p:attrNameLst>
                                          <p:attrName>ppt_h</p:attrName>
                                        </p:attrNameLst>
                                      </p:cBhvr>
                                      <p:tavLst>
                                        <p:tav tm="0">
                                          <p:val>
                                            <p:strVal val="ppt_h"/>
                                          </p:val>
                                        </p:tav>
                                        <p:tav tm="100000">
                                          <p:val>
                                            <p:fltVal val="0"/>
                                          </p:val>
                                        </p:tav>
                                      </p:tavLst>
                                    </p:anim>
                                    <p:anim calcmode="lin" valueType="num">
                                      <p:cBhvr>
                                        <p:cTn id="147" dur="3000"/>
                                        <p:tgtEl>
                                          <p:spTgt spid="31"/>
                                        </p:tgtEl>
                                        <p:attrNameLst>
                                          <p:attrName>ppt_w</p:attrName>
                                        </p:attrNameLst>
                                      </p:cBhvr>
                                      <p:tavLst>
                                        <p:tav tm="0">
                                          <p:val>
                                            <p:strVal val="ppt_w"/>
                                          </p:val>
                                        </p:tav>
                                        <p:tav tm="100000">
                                          <p:val>
                                            <p:fltVal val="0"/>
                                          </p:val>
                                        </p:tav>
                                      </p:tavLst>
                                    </p:anim>
                                    <p:set>
                                      <p:cBhvr>
                                        <p:cTn id="148" dur="1" fill="hold">
                                          <p:stCondLst>
                                            <p:cond delay="2999"/>
                                          </p:stCondLst>
                                        </p:cTn>
                                        <p:tgtEl>
                                          <p:spTgt spid="31"/>
                                        </p:tgtEl>
                                        <p:attrNameLst>
                                          <p:attrName>style.visibility</p:attrName>
                                        </p:attrNameLst>
                                      </p:cBhvr>
                                      <p:to>
                                        <p:strVal val="hidden"/>
                                      </p:to>
                                    </p:set>
                                  </p:childTnLst>
                                </p:cTn>
                              </p:par>
                              <p:par>
                                <p:cTn id="149" presetID="50" presetClass="exit" presetSubtype="0" repeatCount="indefinite" accel="100000" fill="hold" nodeType="withEffect">
                                  <p:stCondLst>
                                    <p:cond delay="600"/>
                                  </p:stCondLst>
                                  <p:childTnLst>
                                    <p:anim calcmode="lin" valueType="num">
                                      <p:cBhvr>
                                        <p:cTn id="150" dur="3000"/>
                                        <p:tgtEl>
                                          <p:spTgt spid="31"/>
                                        </p:tgtEl>
                                        <p:attrNameLst>
                                          <p:attrName>ppt_w</p:attrName>
                                        </p:attrNameLst>
                                      </p:cBhvr>
                                      <p:tavLst>
                                        <p:tav tm="0">
                                          <p:val>
                                            <p:strVal val="ppt_w"/>
                                          </p:val>
                                        </p:tav>
                                        <p:tav tm="100000">
                                          <p:val>
                                            <p:strVal val="ppt_w+.3"/>
                                          </p:val>
                                        </p:tav>
                                      </p:tavLst>
                                    </p:anim>
                                    <p:anim calcmode="lin" valueType="num">
                                      <p:cBhvr>
                                        <p:cTn id="151" dur="3000"/>
                                        <p:tgtEl>
                                          <p:spTgt spid="31"/>
                                        </p:tgtEl>
                                        <p:attrNameLst>
                                          <p:attrName>ppt_h</p:attrName>
                                        </p:attrNameLst>
                                      </p:cBhvr>
                                      <p:tavLst>
                                        <p:tav tm="0">
                                          <p:val>
                                            <p:strVal val="ppt_h"/>
                                          </p:val>
                                        </p:tav>
                                        <p:tav tm="100000">
                                          <p:val>
                                            <p:strVal val="ppt_h"/>
                                          </p:val>
                                        </p:tav>
                                      </p:tavLst>
                                    </p:anim>
                                    <p:animEffect transition="out" filter="fade">
                                      <p:cBhvr>
                                        <p:cTn id="152" dur="3000"/>
                                        <p:tgtEl>
                                          <p:spTgt spid="31"/>
                                        </p:tgtEl>
                                      </p:cBhvr>
                                    </p:animEffect>
                                    <p:set>
                                      <p:cBhvr>
                                        <p:cTn id="153" dur="1" fill="hold">
                                          <p:stCondLst>
                                            <p:cond delay="2999"/>
                                          </p:stCondLst>
                                        </p:cTn>
                                        <p:tgtEl>
                                          <p:spTgt spid="31"/>
                                        </p:tgtEl>
                                        <p:attrNameLst>
                                          <p:attrName>style.visibility</p:attrName>
                                        </p:attrNameLst>
                                      </p:cBhvr>
                                      <p:to>
                                        <p:strVal val="hidden"/>
                                      </p:to>
                                    </p:set>
                                  </p:childTnLst>
                                </p:cTn>
                              </p:par>
                              <p:par>
                                <p:cTn id="154" presetID="35" presetClass="exit" presetSubtype="0" fill="hold" grpId="0" nodeType="withEffect">
                                  <p:stCondLst>
                                    <p:cond delay="700"/>
                                  </p:stCondLst>
                                  <p:childTnLst>
                                    <p:animEffect transition="out" filter="fade">
                                      <p:cBhvr>
                                        <p:cTn id="155" dur="3000"/>
                                        <p:tgtEl>
                                          <p:spTgt spid="32"/>
                                        </p:tgtEl>
                                      </p:cBhvr>
                                    </p:animEffect>
                                    <p:anim calcmode="lin" valueType="num">
                                      <p:cBhvr>
                                        <p:cTn id="156" dur="3000"/>
                                        <p:tgtEl>
                                          <p:spTgt spid="32"/>
                                        </p:tgtEl>
                                        <p:attrNameLst>
                                          <p:attrName>style.rotation</p:attrName>
                                        </p:attrNameLst>
                                      </p:cBhvr>
                                      <p:tavLst>
                                        <p:tav tm="0">
                                          <p:val>
                                            <p:fltVal val="0"/>
                                          </p:val>
                                        </p:tav>
                                        <p:tav tm="100000">
                                          <p:val>
                                            <p:fltVal val="720"/>
                                          </p:val>
                                        </p:tav>
                                      </p:tavLst>
                                    </p:anim>
                                    <p:anim calcmode="lin" valueType="num">
                                      <p:cBhvr>
                                        <p:cTn id="157" dur="3000"/>
                                        <p:tgtEl>
                                          <p:spTgt spid="32"/>
                                        </p:tgtEl>
                                        <p:attrNameLst>
                                          <p:attrName>ppt_h</p:attrName>
                                        </p:attrNameLst>
                                      </p:cBhvr>
                                      <p:tavLst>
                                        <p:tav tm="0">
                                          <p:val>
                                            <p:strVal val="ppt_h"/>
                                          </p:val>
                                        </p:tav>
                                        <p:tav tm="100000">
                                          <p:val>
                                            <p:fltVal val="0"/>
                                          </p:val>
                                        </p:tav>
                                      </p:tavLst>
                                    </p:anim>
                                    <p:anim calcmode="lin" valueType="num">
                                      <p:cBhvr>
                                        <p:cTn id="158" dur="3000"/>
                                        <p:tgtEl>
                                          <p:spTgt spid="32"/>
                                        </p:tgtEl>
                                        <p:attrNameLst>
                                          <p:attrName>ppt_w</p:attrName>
                                        </p:attrNameLst>
                                      </p:cBhvr>
                                      <p:tavLst>
                                        <p:tav tm="0">
                                          <p:val>
                                            <p:strVal val="ppt_w"/>
                                          </p:val>
                                        </p:tav>
                                        <p:tav tm="100000">
                                          <p:val>
                                            <p:fltVal val="0"/>
                                          </p:val>
                                        </p:tav>
                                      </p:tavLst>
                                    </p:anim>
                                    <p:set>
                                      <p:cBhvr>
                                        <p:cTn id="159" dur="1" fill="hold">
                                          <p:stCondLst>
                                            <p:cond delay="2999"/>
                                          </p:stCondLst>
                                        </p:cTn>
                                        <p:tgtEl>
                                          <p:spTgt spid="32"/>
                                        </p:tgtEl>
                                        <p:attrNameLst>
                                          <p:attrName>style.visibility</p:attrName>
                                        </p:attrNameLst>
                                      </p:cBhvr>
                                      <p:to>
                                        <p:strVal val="hidden"/>
                                      </p:to>
                                    </p:set>
                                  </p:childTnLst>
                                </p:cTn>
                              </p:par>
                              <p:par>
                                <p:cTn id="160" presetID="50" presetClass="exit" presetSubtype="0" repeatCount="indefinite" accel="100000" fill="hold" nodeType="withEffect">
                                  <p:stCondLst>
                                    <p:cond delay="700"/>
                                  </p:stCondLst>
                                  <p:childTnLst>
                                    <p:anim calcmode="lin" valueType="num">
                                      <p:cBhvr>
                                        <p:cTn id="161" dur="3000"/>
                                        <p:tgtEl>
                                          <p:spTgt spid="32"/>
                                        </p:tgtEl>
                                        <p:attrNameLst>
                                          <p:attrName>ppt_w</p:attrName>
                                        </p:attrNameLst>
                                      </p:cBhvr>
                                      <p:tavLst>
                                        <p:tav tm="0">
                                          <p:val>
                                            <p:strVal val="ppt_w"/>
                                          </p:val>
                                        </p:tav>
                                        <p:tav tm="100000">
                                          <p:val>
                                            <p:strVal val="ppt_w+.3"/>
                                          </p:val>
                                        </p:tav>
                                      </p:tavLst>
                                    </p:anim>
                                    <p:anim calcmode="lin" valueType="num">
                                      <p:cBhvr>
                                        <p:cTn id="162" dur="3000"/>
                                        <p:tgtEl>
                                          <p:spTgt spid="32"/>
                                        </p:tgtEl>
                                        <p:attrNameLst>
                                          <p:attrName>ppt_h</p:attrName>
                                        </p:attrNameLst>
                                      </p:cBhvr>
                                      <p:tavLst>
                                        <p:tav tm="0">
                                          <p:val>
                                            <p:strVal val="ppt_h"/>
                                          </p:val>
                                        </p:tav>
                                        <p:tav tm="100000">
                                          <p:val>
                                            <p:strVal val="ppt_h"/>
                                          </p:val>
                                        </p:tav>
                                      </p:tavLst>
                                    </p:anim>
                                    <p:animEffect transition="out" filter="fade">
                                      <p:cBhvr>
                                        <p:cTn id="163" dur="3000"/>
                                        <p:tgtEl>
                                          <p:spTgt spid="32"/>
                                        </p:tgtEl>
                                      </p:cBhvr>
                                    </p:animEffect>
                                    <p:set>
                                      <p:cBhvr>
                                        <p:cTn id="164" dur="1" fill="hold">
                                          <p:stCondLst>
                                            <p:cond delay="2999"/>
                                          </p:stCondLst>
                                        </p:cTn>
                                        <p:tgtEl>
                                          <p:spTgt spid="32"/>
                                        </p:tgtEl>
                                        <p:attrNameLst>
                                          <p:attrName>style.visibility</p:attrName>
                                        </p:attrNameLst>
                                      </p:cBhvr>
                                      <p:to>
                                        <p:strVal val="hidden"/>
                                      </p:to>
                                    </p:set>
                                  </p:childTnLst>
                                </p:cTn>
                              </p:par>
                            </p:childTnLst>
                          </p:cTn>
                        </p:par>
                        <p:par>
                          <p:cTn id="165" fill="hold">
                            <p:stCondLst>
                              <p:cond delay="77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1"/>
                                        </p:tgtEl>
                                        <p:attrNameLst>
                                          <p:attrName>style.visibility</p:attrName>
                                        </p:attrNameLst>
                                      </p:cBhvr>
                                      <p:to>
                                        <p:strVal val="visible"/>
                                      </p:to>
                                    </p:set>
                                    <p:animEffect transition="in" filter="fade">
                                      <p:cBhvr>
                                        <p:cTn id="168" dur="1000"/>
                                        <p:tgtEl>
                                          <p:spTgt spid="11"/>
                                        </p:tgtEl>
                                      </p:cBhvr>
                                    </p:animEffect>
                                    <p:anim calcmode="lin" valueType="num">
                                      <p:cBhvr>
                                        <p:cTn id="169" dur="1000" fill="hold"/>
                                        <p:tgtEl>
                                          <p:spTgt spid="11"/>
                                        </p:tgtEl>
                                        <p:attrNameLst>
                                          <p:attrName>ppt_x</p:attrName>
                                        </p:attrNameLst>
                                      </p:cBhvr>
                                      <p:tavLst>
                                        <p:tav tm="0">
                                          <p:val>
                                            <p:strVal val="#ppt_x-.1"/>
                                          </p:val>
                                        </p:tav>
                                        <p:tav tm="100000">
                                          <p:val>
                                            <p:strVal val="#ppt_x"/>
                                          </p:val>
                                        </p:tav>
                                      </p:tavLst>
                                    </p:anim>
                                    <p:anim calcmode="lin" valueType="num">
                                      <p:cBhvr>
                                        <p:cTn id="17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2" grpId="0" animBg="1"/>
      <p:bldP spid="22" grpId="1" animBg="1"/>
      <p:bldP spid="22" grpId="2" animBg="1"/>
      <p:bldP spid="23" grpId="0" animBg="1"/>
      <p:bldP spid="23" grpId="1" animBg="1"/>
      <p:bldP spid="23" grpId="2" animBg="1"/>
      <p:bldP spid="24" grpId="0" animBg="1"/>
      <p:bldP spid="24" grpId="1" animBg="1"/>
      <p:bldP spid="24" grpId="2" animBg="1"/>
      <p:bldP spid="28" grpId="0" animBg="1"/>
      <p:bldP spid="28" grpId="1" animBg="1"/>
      <p:bldP spid="28" grpId="2" animBg="1"/>
      <p:bldP spid="29" grpId="0" animBg="1"/>
      <p:bldP spid="29" grpId="1" animBg="1"/>
      <p:bldP spid="29" grpId="2" animBg="1"/>
      <p:bldP spid="31" grpId="0" animBg="1"/>
      <p:bldP spid="31" grpId="1" animBg="1"/>
      <p:bldP spid="31" grpId="2" animBg="1"/>
      <p:bldP spid="32" grpId="0" animBg="1"/>
      <p:bldP spid="32" grpId="1" animBg="1"/>
      <p:bldP spid="32" grpId="2" animBg="1"/>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Tren_antigu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París es una de las ciudades más monumentales del mundo. Soy consciente de que hay tantos monumentos en París que cuesta saber cuáles son realmente importantes. Y es que, además de monumentos, también hay otros lugares que visitar en París como museos y barrios interesantes.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gallery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Estrella de 6 puntas"/>
          <p:cNvSpPr/>
          <p:nvPr/>
        </p:nvSpPr>
        <p:spPr>
          <a:xfrm>
            <a:off x="0" y="0"/>
            <a:ext cx="9144000" cy="5715000"/>
          </a:xfrm>
          <a:prstGeom prst="star6">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3 Imagen" descr="33 Barranquismo en Italia12.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Arco del Triunfo es una de los monumentos parisinos más visitados. Se construyó por orden de Napoleón para conmemorar la victoria del ejército francés. Está ubicado en el Distrito VIII, justo en la que se considera la rotonda más peligrosa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glitte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500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3)">
                                      <p:cBhvr>
                                        <p:cTn id="10" dur="5000"/>
                                        <p:tgtEl>
                                          <p:spTgt spid="3"/>
                                        </p:tgtEl>
                                      </p:cBhvr>
                                    </p:animEffect>
                                  </p:childTnLst>
                                </p:cTn>
                              </p:par>
                              <p:par>
                                <p:cTn id="11" presetID="8" presetClass="emph" presetSubtype="0" fill="hold" nodeType="withEffect">
                                  <p:stCondLst>
                                    <p:cond delay="0"/>
                                  </p:stCondLst>
                                  <p:childTnLst>
                                    <p:animRot by="21600000">
                                      <p:cBhvr>
                                        <p:cTn id="12" dur="5000" fill="hold"/>
                                        <p:tgtEl>
                                          <p:spTgt spid="3"/>
                                        </p:tgtEl>
                                        <p:attrNameLst>
                                          <p:attrName>r</p:attrName>
                                        </p:attrNameLst>
                                      </p:cBhvr>
                                    </p:animRo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237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20" name="19 Franja diagonal"/>
          <p:cNvSpPr/>
          <p:nvPr/>
        </p:nvSpPr>
        <p:spPr>
          <a:xfrm rot="16200000" flipH="1" flipV="1">
            <a:off x="-570528" y="570528"/>
            <a:ext cx="5713056" cy="4572000"/>
          </a:xfrm>
          <a:prstGeom prst="diagStripe">
            <a:avLst>
              <a:gd name="adj" fmla="val 90514"/>
            </a:avLst>
          </a:prstGeom>
          <a:solidFill>
            <a:schemeClr val="accent6">
              <a:lumMod val="20000"/>
              <a:lumOff val="80000"/>
              <a:alpha val="58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Franja diagonal"/>
          <p:cNvSpPr/>
          <p:nvPr/>
        </p:nvSpPr>
        <p:spPr>
          <a:xfrm rot="16200000" flipH="1">
            <a:off x="3980956" y="551956"/>
            <a:ext cx="5754087" cy="4572002"/>
          </a:xfrm>
          <a:prstGeom prst="diagStripe">
            <a:avLst>
              <a:gd name="adj" fmla="val 91204"/>
            </a:avLst>
          </a:prstGeom>
          <a:solidFill>
            <a:schemeClr val="accent6">
              <a:lumMod val="20000"/>
              <a:lumOff val="80000"/>
              <a:alpha val="60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Franja diagonal"/>
          <p:cNvSpPr/>
          <p:nvPr/>
        </p:nvSpPr>
        <p:spPr>
          <a:xfrm rot="16200000" flipH="1" flipV="1">
            <a:off x="482184" y="373093"/>
            <a:ext cx="4464856" cy="3714776"/>
          </a:xfrm>
          <a:prstGeom prst="diagStripe">
            <a:avLst>
              <a:gd name="adj" fmla="val 90514"/>
            </a:avLst>
          </a:prstGeom>
          <a:solidFill>
            <a:schemeClr val="accent6">
              <a:lumMod val="20000"/>
              <a:lumOff val="80000"/>
              <a:alpha val="58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Franja diagonal"/>
          <p:cNvSpPr/>
          <p:nvPr/>
        </p:nvSpPr>
        <p:spPr>
          <a:xfrm rot="16200000" flipH="1">
            <a:off x="4120760" y="451240"/>
            <a:ext cx="4464856" cy="3562376"/>
          </a:xfrm>
          <a:prstGeom prst="diagStripe">
            <a:avLst>
              <a:gd name="adj" fmla="val 90514"/>
            </a:avLst>
          </a:prstGeom>
          <a:solidFill>
            <a:schemeClr val="accent6">
              <a:lumMod val="20000"/>
              <a:lumOff val="80000"/>
              <a:alpha val="60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4" name="23 Franja diagonal"/>
          <p:cNvSpPr/>
          <p:nvPr/>
        </p:nvSpPr>
        <p:spPr>
          <a:xfrm rot="16200000" flipH="1" flipV="1">
            <a:off x="1285862" y="283795"/>
            <a:ext cx="3571880" cy="3000396"/>
          </a:xfrm>
          <a:prstGeom prst="diagStripe">
            <a:avLst>
              <a:gd name="adj" fmla="val 89463"/>
            </a:avLst>
          </a:prstGeom>
          <a:solidFill>
            <a:schemeClr val="accent6">
              <a:lumMod val="20000"/>
              <a:lumOff val="80000"/>
              <a:alpha val="58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5" name="24 Franja diagonal"/>
          <p:cNvSpPr/>
          <p:nvPr/>
        </p:nvSpPr>
        <p:spPr>
          <a:xfrm rot="16200000" flipH="1">
            <a:off x="4179101" y="392900"/>
            <a:ext cx="3571880" cy="2786082"/>
          </a:xfrm>
          <a:prstGeom prst="diagStripe">
            <a:avLst>
              <a:gd name="adj" fmla="val 89463"/>
            </a:avLst>
          </a:prstGeom>
          <a:solidFill>
            <a:schemeClr val="accent6">
              <a:lumMod val="20000"/>
              <a:lumOff val="80000"/>
              <a:alpha val="60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6" name="25 Franja diagonal"/>
          <p:cNvSpPr/>
          <p:nvPr/>
        </p:nvSpPr>
        <p:spPr>
          <a:xfrm rot="16200000" flipH="1" flipV="1">
            <a:off x="2000242" y="283795"/>
            <a:ext cx="2857500" cy="2286016"/>
          </a:xfrm>
          <a:prstGeom prst="diagStripe">
            <a:avLst>
              <a:gd name="adj" fmla="val 86014"/>
            </a:avLst>
          </a:prstGeom>
          <a:solidFill>
            <a:schemeClr val="accent6">
              <a:lumMod val="20000"/>
              <a:lumOff val="80000"/>
              <a:alpha val="58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7" name="26 Franja diagonal"/>
          <p:cNvSpPr/>
          <p:nvPr/>
        </p:nvSpPr>
        <p:spPr>
          <a:xfrm rot="16200000" flipH="1">
            <a:off x="4179101" y="392900"/>
            <a:ext cx="2857500" cy="2071702"/>
          </a:xfrm>
          <a:prstGeom prst="diagStripe">
            <a:avLst>
              <a:gd name="adj" fmla="val 86014"/>
            </a:avLst>
          </a:prstGeom>
          <a:solidFill>
            <a:schemeClr val="accent6">
              <a:lumMod val="20000"/>
              <a:lumOff val="80000"/>
              <a:alpha val="60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8" name="27 Franja diagonal"/>
          <p:cNvSpPr/>
          <p:nvPr/>
        </p:nvSpPr>
        <p:spPr>
          <a:xfrm rot="16200000" flipH="1" flipV="1">
            <a:off x="2684857" y="313562"/>
            <a:ext cx="2202652" cy="1571636"/>
          </a:xfrm>
          <a:prstGeom prst="diagStripe">
            <a:avLst>
              <a:gd name="adj" fmla="val 80998"/>
            </a:avLst>
          </a:prstGeom>
          <a:solidFill>
            <a:schemeClr val="accent6">
              <a:lumMod val="20000"/>
              <a:lumOff val="80000"/>
              <a:alpha val="58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9" name="28 Franja diagonal"/>
          <p:cNvSpPr/>
          <p:nvPr/>
        </p:nvSpPr>
        <p:spPr>
          <a:xfrm rot="16200000" flipH="1">
            <a:off x="4185055" y="386946"/>
            <a:ext cx="2202652" cy="1428760"/>
          </a:xfrm>
          <a:prstGeom prst="diagStripe">
            <a:avLst>
              <a:gd name="adj" fmla="val 80998"/>
            </a:avLst>
          </a:prstGeom>
          <a:solidFill>
            <a:schemeClr val="accent6">
              <a:lumMod val="20000"/>
              <a:lumOff val="80000"/>
              <a:alpha val="60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0" name="29 Franja diagonal"/>
          <p:cNvSpPr/>
          <p:nvPr/>
        </p:nvSpPr>
        <p:spPr>
          <a:xfrm rot="16200000" flipH="1" flipV="1">
            <a:off x="3488535" y="224264"/>
            <a:ext cx="1309677" cy="857256"/>
          </a:xfrm>
          <a:prstGeom prst="diagStripe">
            <a:avLst>
              <a:gd name="adj" fmla="val 71803"/>
            </a:avLst>
          </a:prstGeom>
          <a:solidFill>
            <a:schemeClr val="accent6">
              <a:lumMod val="20000"/>
              <a:lumOff val="80000"/>
              <a:alpha val="58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1" name="30 Franja diagonal"/>
          <p:cNvSpPr/>
          <p:nvPr/>
        </p:nvSpPr>
        <p:spPr>
          <a:xfrm rot="16200000" flipH="1">
            <a:off x="4376747" y="195253"/>
            <a:ext cx="1309677" cy="919170"/>
          </a:xfrm>
          <a:prstGeom prst="diagStripe">
            <a:avLst>
              <a:gd name="adj" fmla="val 75234"/>
            </a:avLst>
          </a:prstGeom>
          <a:solidFill>
            <a:schemeClr val="accent6">
              <a:lumMod val="20000"/>
              <a:lumOff val="80000"/>
              <a:alpha val="60000"/>
            </a:schemeClr>
          </a:solidFill>
          <a:ln w="28575">
            <a:solidFill>
              <a:schemeClr val="tx2">
                <a:lumMod val="2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5" name="14 CuadroTexto"/>
          <p:cNvSpPr txBox="1"/>
          <p:nvPr/>
        </p:nvSpPr>
        <p:spPr>
          <a:xfrm>
            <a:off x="899592"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llegar hasta los pies del Arco del Triunfo has de buscar los pasos subterráneos y no jugártela por la superficie. Con sus 50 metros de altura, el Arco del Triunfo es uno de los miradores más famosos de París.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glitte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4000" fill="hold"/>
                                        <p:tgtEl>
                                          <p:spTgt spid="20"/>
                                        </p:tgtEl>
                                        <p:attrNameLst>
                                          <p:attrName>ppt_x</p:attrName>
                                        </p:attrNameLst>
                                      </p:cBhvr>
                                      <p:tavLst>
                                        <p:tav tm="0">
                                          <p:val>
                                            <p:strVal val="0-#ppt_w/2"/>
                                          </p:val>
                                        </p:tav>
                                        <p:tav tm="100000">
                                          <p:val>
                                            <p:strVal val="#ppt_x"/>
                                          </p:val>
                                        </p:tav>
                                      </p:tavLst>
                                    </p:anim>
                                    <p:anim calcmode="lin" valueType="num">
                                      <p:cBhvr additive="base">
                                        <p:cTn id="8" dur="4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4000" fill="hold"/>
                                        <p:tgtEl>
                                          <p:spTgt spid="22"/>
                                        </p:tgtEl>
                                        <p:attrNameLst>
                                          <p:attrName>ppt_x</p:attrName>
                                        </p:attrNameLst>
                                      </p:cBhvr>
                                      <p:tavLst>
                                        <p:tav tm="0">
                                          <p:val>
                                            <p:strVal val="0-#ppt_w/2"/>
                                          </p:val>
                                        </p:tav>
                                        <p:tav tm="100000">
                                          <p:val>
                                            <p:strVal val="#ppt_x"/>
                                          </p:val>
                                        </p:tav>
                                      </p:tavLst>
                                    </p:anim>
                                    <p:anim calcmode="lin" valueType="num">
                                      <p:cBhvr additive="base">
                                        <p:cTn id="12" dur="4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4000" fill="hold"/>
                                        <p:tgtEl>
                                          <p:spTgt spid="24"/>
                                        </p:tgtEl>
                                        <p:attrNameLst>
                                          <p:attrName>ppt_x</p:attrName>
                                        </p:attrNameLst>
                                      </p:cBhvr>
                                      <p:tavLst>
                                        <p:tav tm="0">
                                          <p:val>
                                            <p:strVal val="0-#ppt_w/2"/>
                                          </p:val>
                                        </p:tav>
                                        <p:tav tm="100000">
                                          <p:val>
                                            <p:strVal val="#ppt_x"/>
                                          </p:val>
                                        </p:tav>
                                      </p:tavLst>
                                    </p:anim>
                                    <p:anim calcmode="lin" valueType="num">
                                      <p:cBhvr additive="base">
                                        <p:cTn id="16" dur="4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4000" fill="hold"/>
                                        <p:tgtEl>
                                          <p:spTgt spid="26"/>
                                        </p:tgtEl>
                                        <p:attrNameLst>
                                          <p:attrName>ppt_x</p:attrName>
                                        </p:attrNameLst>
                                      </p:cBhvr>
                                      <p:tavLst>
                                        <p:tav tm="0">
                                          <p:val>
                                            <p:strVal val="0-#ppt_w/2"/>
                                          </p:val>
                                        </p:tav>
                                        <p:tav tm="100000">
                                          <p:val>
                                            <p:strVal val="#ppt_x"/>
                                          </p:val>
                                        </p:tav>
                                      </p:tavLst>
                                    </p:anim>
                                    <p:anim calcmode="lin" valueType="num">
                                      <p:cBhvr additive="base">
                                        <p:cTn id="20" dur="4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4000" fill="hold"/>
                                        <p:tgtEl>
                                          <p:spTgt spid="28"/>
                                        </p:tgtEl>
                                        <p:attrNameLst>
                                          <p:attrName>ppt_x</p:attrName>
                                        </p:attrNameLst>
                                      </p:cBhvr>
                                      <p:tavLst>
                                        <p:tav tm="0">
                                          <p:val>
                                            <p:strVal val="0-#ppt_w/2"/>
                                          </p:val>
                                        </p:tav>
                                        <p:tav tm="100000">
                                          <p:val>
                                            <p:strVal val="#ppt_x"/>
                                          </p:val>
                                        </p:tav>
                                      </p:tavLst>
                                    </p:anim>
                                    <p:anim calcmode="lin" valueType="num">
                                      <p:cBhvr additive="base">
                                        <p:cTn id="24" dur="4000" fill="hold"/>
                                        <p:tgtEl>
                                          <p:spTgt spid="2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4000" fill="hold"/>
                                        <p:tgtEl>
                                          <p:spTgt spid="30"/>
                                        </p:tgtEl>
                                        <p:attrNameLst>
                                          <p:attrName>ppt_x</p:attrName>
                                        </p:attrNameLst>
                                      </p:cBhvr>
                                      <p:tavLst>
                                        <p:tav tm="0">
                                          <p:val>
                                            <p:strVal val="0-#ppt_w/2"/>
                                          </p:val>
                                        </p:tav>
                                        <p:tav tm="100000">
                                          <p:val>
                                            <p:strVal val="#ppt_x"/>
                                          </p:val>
                                        </p:tav>
                                      </p:tavLst>
                                    </p:anim>
                                    <p:anim calcmode="lin" valueType="num">
                                      <p:cBhvr additive="base">
                                        <p:cTn id="28" dur="4000" fill="hold"/>
                                        <p:tgtEl>
                                          <p:spTgt spid="30"/>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4000" fill="hold"/>
                                        <p:tgtEl>
                                          <p:spTgt spid="21"/>
                                        </p:tgtEl>
                                        <p:attrNameLst>
                                          <p:attrName>ppt_x</p:attrName>
                                        </p:attrNameLst>
                                      </p:cBhvr>
                                      <p:tavLst>
                                        <p:tav tm="0">
                                          <p:val>
                                            <p:strVal val="1+#ppt_w/2"/>
                                          </p:val>
                                        </p:tav>
                                        <p:tav tm="100000">
                                          <p:val>
                                            <p:strVal val="#ppt_x"/>
                                          </p:val>
                                        </p:tav>
                                      </p:tavLst>
                                    </p:anim>
                                    <p:anim calcmode="lin" valueType="num">
                                      <p:cBhvr additive="base">
                                        <p:cTn id="32" dur="4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4000" fill="hold"/>
                                        <p:tgtEl>
                                          <p:spTgt spid="23"/>
                                        </p:tgtEl>
                                        <p:attrNameLst>
                                          <p:attrName>ppt_x</p:attrName>
                                        </p:attrNameLst>
                                      </p:cBhvr>
                                      <p:tavLst>
                                        <p:tav tm="0">
                                          <p:val>
                                            <p:strVal val="1+#ppt_w/2"/>
                                          </p:val>
                                        </p:tav>
                                        <p:tav tm="100000">
                                          <p:val>
                                            <p:strVal val="#ppt_x"/>
                                          </p:val>
                                        </p:tav>
                                      </p:tavLst>
                                    </p:anim>
                                    <p:anim calcmode="lin" valueType="num">
                                      <p:cBhvr additive="base">
                                        <p:cTn id="36" dur="40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4000" fill="hold"/>
                                        <p:tgtEl>
                                          <p:spTgt spid="25"/>
                                        </p:tgtEl>
                                        <p:attrNameLst>
                                          <p:attrName>ppt_x</p:attrName>
                                        </p:attrNameLst>
                                      </p:cBhvr>
                                      <p:tavLst>
                                        <p:tav tm="0">
                                          <p:val>
                                            <p:strVal val="1+#ppt_w/2"/>
                                          </p:val>
                                        </p:tav>
                                        <p:tav tm="100000">
                                          <p:val>
                                            <p:strVal val="#ppt_x"/>
                                          </p:val>
                                        </p:tav>
                                      </p:tavLst>
                                    </p:anim>
                                    <p:anim calcmode="lin" valueType="num">
                                      <p:cBhvr additive="base">
                                        <p:cTn id="40" dur="4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4000" fill="hold"/>
                                        <p:tgtEl>
                                          <p:spTgt spid="27"/>
                                        </p:tgtEl>
                                        <p:attrNameLst>
                                          <p:attrName>ppt_x</p:attrName>
                                        </p:attrNameLst>
                                      </p:cBhvr>
                                      <p:tavLst>
                                        <p:tav tm="0">
                                          <p:val>
                                            <p:strVal val="1+#ppt_w/2"/>
                                          </p:val>
                                        </p:tav>
                                        <p:tav tm="100000">
                                          <p:val>
                                            <p:strVal val="#ppt_x"/>
                                          </p:val>
                                        </p:tav>
                                      </p:tavLst>
                                    </p:anim>
                                    <p:anim calcmode="lin" valueType="num">
                                      <p:cBhvr additive="base">
                                        <p:cTn id="44" dur="4000" fill="hold"/>
                                        <p:tgtEl>
                                          <p:spTgt spid="2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4000" fill="hold"/>
                                        <p:tgtEl>
                                          <p:spTgt spid="29"/>
                                        </p:tgtEl>
                                        <p:attrNameLst>
                                          <p:attrName>ppt_x</p:attrName>
                                        </p:attrNameLst>
                                      </p:cBhvr>
                                      <p:tavLst>
                                        <p:tav tm="0">
                                          <p:val>
                                            <p:strVal val="1+#ppt_w/2"/>
                                          </p:val>
                                        </p:tav>
                                        <p:tav tm="100000">
                                          <p:val>
                                            <p:strVal val="#ppt_x"/>
                                          </p:val>
                                        </p:tav>
                                      </p:tavLst>
                                    </p:anim>
                                    <p:anim calcmode="lin" valueType="num">
                                      <p:cBhvr additive="base">
                                        <p:cTn id="48" dur="4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4000" fill="hold"/>
                                        <p:tgtEl>
                                          <p:spTgt spid="31"/>
                                        </p:tgtEl>
                                        <p:attrNameLst>
                                          <p:attrName>ppt_x</p:attrName>
                                        </p:attrNameLst>
                                      </p:cBhvr>
                                      <p:tavLst>
                                        <p:tav tm="0">
                                          <p:val>
                                            <p:strVal val="1+#ppt_w/2"/>
                                          </p:val>
                                        </p:tav>
                                        <p:tav tm="100000">
                                          <p:val>
                                            <p:strVal val="#ppt_x"/>
                                          </p:val>
                                        </p:tav>
                                      </p:tavLst>
                                    </p:anim>
                                    <p:anim calcmode="lin" valueType="num">
                                      <p:cBhvr additive="base">
                                        <p:cTn id="52" dur="4000" fill="hold"/>
                                        <p:tgtEl>
                                          <p:spTgt spid="31"/>
                                        </p:tgtEl>
                                        <p:attrNameLst>
                                          <p:attrName>ppt_y</p:attrName>
                                        </p:attrNameLst>
                                      </p:cBhvr>
                                      <p:tavLst>
                                        <p:tav tm="0">
                                          <p:val>
                                            <p:strVal val="0-#ppt_h/2"/>
                                          </p:val>
                                        </p:tav>
                                        <p:tav tm="100000">
                                          <p:val>
                                            <p:strVal val="#ppt_y"/>
                                          </p:val>
                                        </p:tav>
                                      </p:tavLst>
                                    </p:anim>
                                  </p:childTnLst>
                                </p:cTn>
                              </p:par>
                            </p:childTnLst>
                          </p:cTn>
                        </p:par>
                        <p:par>
                          <p:cTn id="53" fill="hold">
                            <p:stCondLst>
                              <p:cond delay="4000"/>
                            </p:stCondLst>
                            <p:childTnLst>
                              <p:par>
                                <p:cTn id="54" presetID="2" presetClass="exit" presetSubtype="6" fill="hold" nodeType="afterEffect">
                                  <p:stCondLst>
                                    <p:cond delay="0"/>
                                  </p:stCondLst>
                                  <p:childTnLst>
                                    <p:anim calcmode="lin" valueType="num">
                                      <p:cBhvr additive="base">
                                        <p:cTn id="55" dur="4000"/>
                                        <p:tgtEl>
                                          <p:spTgt spid="20"/>
                                        </p:tgtEl>
                                        <p:attrNameLst>
                                          <p:attrName>ppt_x</p:attrName>
                                        </p:attrNameLst>
                                      </p:cBhvr>
                                      <p:tavLst>
                                        <p:tav tm="0">
                                          <p:val>
                                            <p:strVal val="ppt_x"/>
                                          </p:val>
                                        </p:tav>
                                        <p:tav tm="100000">
                                          <p:val>
                                            <p:strVal val="1+ppt_w/2"/>
                                          </p:val>
                                        </p:tav>
                                      </p:tavLst>
                                    </p:anim>
                                    <p:anim calcmode="lin" valueType="num">
                                      <p:cBhvr additive="base">
                                        <p:cTn id="56" dur="4000"/>
                                        <p:tgtEl>
                                          <p:spTgt spid="20"/>
                                        </p:tgtEl>
                                        <p:attrNameLst>
                                          <p:attrName>ppt_y</p:attrName>
                                        </p:attrNameLst>
                                      </p:cBhvr>
                                      <p:tavLst>
                                        <p:tav tm="0">
                                          <p:val>
                                            <p:strVal val="ppt_y"/>
                                          </p:val>
                                        </p:tav>
                                        <p:tav tm="100000">
                                          <p:val>
                                            <p:strVal val="1+ppt_h/2"/>
                                          </p:val>
                                        </p:tav>
                                      </p:tavLst>
                                    </p:anim>
                                    <p:set>
                                      <p:cBhvr>
                                        <p:cTn id="57" dur="1" fill="hold">
                                          <p:stCondLst>
                                            <p:cond delay="3999"/>
                                          </p:stCondLst>
                                        </p:cTn>
                                        <p:tgtEl>
                                          <p:spTgt spid="20"/>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4000"/>
                                        <p:tgtEl>
                                          <p:spTgt spid="22"/>
                                        </p:tgtEl>
                                        <p:attrNameLst>
                                          <p:attrName>ppt_x</p:attrName>
                                        </p:attrNameLst>
                                      </p:cBhvr>
                                      <p:tavLst>
                                        <p:tav tm="0">
                                          <p:val>
                                            <p:strVal val="ppt_x"/>
                                          </p:val>
                                        </p:tav>
                                        <p:tav tm="100000">
                                          <p:val>
                                            <p:strVal val="1+ppt_w/2"/>
                                          </p:val>
                                        </p:tav>
                                      </p:tavLst>
                                    </p:anim>
                                    <p:anim calcmode="lin" valueType="num">
                                      <p:cBhvr additive="base">
                                        <p:cTn id="60" dur="4000"/>
                                        <p:tgtEl>
                                          <p:spTgt spid="22"/>
                                        </p:tgtEl>
                                        <p:attrNameLst>
                                          <p:attrName>ppt_y</p:attrName>
                                        </p:attrNameLst>
                                      </p:cBhvr>
                                      <p:tavLst>
                                        <p:tav tm="0">
                                          <p:val>
                                            <p:strVal val="ppt_y"/>
                                          </p:val>
                                        </p:tav>
                                        <p:tav tm="100000">
                                          <p:val>
                                            <p:strVal val="1+ppt_h/2"/>
                                          </p:val>
                                        </p:tav>
                                      </p:tavLst>
                                    </p:anim>
                                    <p:set>
                                      <p:cBhvr>
                                        <p:cTn id="61" dur="1" fill="hold">
                                          <p:stCondLst>
                                            <p:cond delay="3999"/>
                                          </p:stCondLst>
                                        </p:cTn>
                                        <p:tgtEl>
                                          <p:spTgt spid="2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4000"/>
                                        <p:tgtEl>
                                          <p:spTgt spid="24"/>
                                        </p:tgtEl>
                                        <p:attrNameLst>
                                          <p:attrName>ppt_x</p:attrName>
                                        </p:attrNameLst>
                                      </p:cBhvr>
                                      <p:tavLst>
                                        <p:tav tm="0">
                                          <p:val>
                                            <p:strVal val="ppt_x"/>
                                          </p:val>
                                        </p:tav>
                                        <p:tav tm="100000">
                                          <p:val>
                                            <p:strVal val="1+ppt_w/2"/>
                                          </p:val>
                                        </p:tav>
                                      </p:tavLst>
                                    </p:anim>
                                    <p:anim calcmode="lin" valueType="num">
                                      <p:cBhvr additive="base">
                                        <p:cTn id="64" dur="4000"/>
                                        <p:tgtEl>
                                          <p:spTgt spid="24"/>
                                        </p:tgtEl>
                                        <p:attrNameLst>
                                          <p:attrName>ppt_y</p:attrName>
                                        </p:attrNameLst>
                                      </p:cBhvr>
                                      <p:tavLst>
                                        <p:tav tm="0">
                                          <p:val>
                                            <p:strVal val="ppt_y"/>
                                          </p:val>
                                        </p:tav>
                                        <p:tav tm="100000">
                                          <p:val>
                                            <p:strVal val="1+ppt_h/2"/>
                                          </p:val>
                                        </p:tav>
                                      </p:tavLst>
                                    </p:anim>
                                    <p:set>
                                      <p:cBhvr>
                                        <p:cTn id="65" dur="1" fill="hold">
                                          <p:stCondLst>
                                            <p:cond delay="3999"/>
                                          </p:stCondLst>
                                        </p:cTn>
                                        <p:tgtEl>
                                          <p:spTgt spid="2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26"/>
                                        </p:tgtEl>
                                        <p:attrNameLst>
                                          <p:attrName>ppt_x</p:attrName>
                                        </p:attrNameLst>
                                      </p:cBhvr>
                                      <p:tavLst>
                                        <p:tav tm="0">
                                          <p:val>
                                            <p:strVal val="ppt_x"/>
                                          </p:val>
                                        </p:tav>
                                        <p:tav tm="100000">
                                          <p:val>
                                            <p:strVal val="1+ppt_w/2"/>
                                          </p:val>
                                        </p:tav>
                                      </p:tavLst>
                                    </p:anim>
                                    <p:anim calcmode="lin" valueType="num">
                                      <p:cBhvr additive="base">
                                        <p:cTn id="68" dur="4000"/>
                                        <p:tgtEl>
                                          <p:spTgt spid="26"/>
                                        </p:tgtEl>
                                        <p:attrNameLst>
                                          <p:attrName>ppt_y</p:attrName>
                                        </p:attrNameLst>
                                      </p:cBhvr>
                                      <p:tavLst>
                                        <p:tav tm="0">
                                          <p:val>
                                            <p:strVal val="ppt_y"/>
                                          </p:val>
                                        </p:tav>
                                        <p:tav tm="100000">
                                          <p:val>
                                            <p:strVal val="1+ppt_h/2"/>
                                          </p:val>
                                        </p:tav>
                                      </p:tavLst>
                                    </p:anim>
                                    <p:set>
                                      <p:cBhvr>
                                        <p:cTn id="69" dur="1" fill="hold">
                                          <p:stCondLst>
                                            <p:cond delay="3999"/>
                                          </p:stCondLst>
                                        </p:cTn>
                                        <p:tgtEl>
                                          <p:spTgt spid="26"/>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4000"/>
                                        <p:tgtEl>
                                          <p:spTgt spid="28"/>
                                        </p:tgtEl>
                                        <p:attrNameLst>
                                          <p:attrName>ppt_x</p:attrName>
                                        </p:attrNameLst>
                                      </p:cBhvr>
                                      <p:tavLst>
                                        <p:tav tm="0">
                                          <p:val>
                                            <p:strVal val="ppt_x"/>
                                          </p:val>
                                        </p:tav>
                                        <p:tav tm="100000">
                                          <p:val>
                                            <p:strVal val="1+ppt_w/2"/>
                                          </p:val>
                                        </p:tav>
                                      </p:tavLst>
                                    </p:anim>
                                    <p:anim calcmode="lin" valueType="num">
                                      <p:cBhvr additive="base">
                                        <p:cTn id="72" dur="4000"/>
                                        <p:tgtEl>
                                          <p:spTgt spid="28"/>
                                        </p:tgtEl>
                                        <p:attrNameLst>
                                          <p:attrName>ppt_y</p:attrName>
                                        </p:attrNameLst>
                                      </p:cBhvr>
                                      <p:tavLst>
                                        <p:tav tm="0">
                                          <p:val>
                                            <p:strVal val="ppt_y"/>
                                          </p:val>
                                        </p:tav>
                                        <p:tav tm="100000">
                                          <p:val>
                                            <p:strVal val="1+ppt_h/2"/>
                                          </p:val>
                                        </p:tav>
                                      </p:tavLst>
                                    </p:anim>
                                    <p:set>
                                      <p:cBhvr>
                                        <p:cTn id="73" dur="1" fill="hold">
                                          <p:stCondLst>
                                            <p:cond delay="3999"/>
                                          </p:stCondLst>
                                        </p:cTn>
                                        <p:tgtEl>
                                          <p:spTgt spid="2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4000"/>
                                        <p:tgtEl>
                                          <p:spTgt spid="30"/>
                                        </p:tgtEl>
                                        <p:attrNameLst>
                                          <p:attrName>ppt_x</p:attrName>
                                        </p:attrNameLst>
                                      </p:cBhvr>
                                      <p:tavLst>
                                        <p:tav tm="0">
                                          <p:val>
                                            <p:strVal val="ppt_x"/>
                                          </p:val>
                                        </p:tav>
                                        <p:tav tm="100000">
                                          <p:val>
                                            <p:strVal val="1+ppt_w/2"/>
                                          </p:val>
                                        </p:tav>
                                      </p:tavLst>
                                    </p:anim>
                                    <p:anim calcmode="lin" valueType="num">
                                      <p:cBhvr additive="base">
                                        <p:cTn id="76" dur="4000"/>
                                        <p:tgtEl>
                                          <p:spTgt spid="30"/>
                                        </p:tgtEl>
                                        <p:attrNameLst>
                                          <p:attrName>ppt_y</p:attrName>
                                        </p:attrNameLst>
                                      </p:cBhvr>
                                      <p:tavLst>
                                        <p:tav tm="0">
                                          <p:val>
                                            <p:strVal val="ppt_y"/>
                                          </p:val>
                                        </p:tav>
                                        <p:tav tm="100000">
                                          <p:val>
                                            <p:strVal val="1+ppt_h/2"/>
                                          </p:val>
                                        </p:tav>
                                      </p:tavLst>
                                    </p:anim>
                                    <p:set>
                                      <p:cBhvr>
                                        <p:cTn id="77" dur="1" fill="hold">
                                          <p:stCondLst>
                                            <p:cond delay="3999"/>
                                          </p:stCondLst>
                                        </p:cTn>
                                        <p:tgtEl>
                                          <p:spTgt spid="30"/>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4000"/>
                                        <p:tgtEl>
                                          <p:spTgt spid="21"/>
                                        </p:tgtEl>
                                        <p:attrNameLst>
                                          <p:attrName>ppt_x</p:attrName>
                                        </p:attrNameLst>
                                      </p:cBhvr>
                                      <p:tavLst>
                                        <p:tav tm="0">
                                          <p:val>
                                            <p:strVal val="ppt_x"/>
                                          </p:val>
                                        </p:tav>
                                        <p:tav tm="100000">
                                          <p:val>
                                            <p:strVal val="0-ppt_w/2"/>
                                          </p:val>
                                        </p:tav>
                                      </p:tavLst>
                                    </p:anim>
                                    <p:anim calcmode="lin" valueType="num">
                                      <p:cBhvr additive="base">
                                        <p:cTn id="80" dur="4000"/>
                                        <p:tgtEl>
                                          <p:spTgt spid="21"/>
                                        </p:tgtEl>
                                        <p:attrNameLst>
                                          <p:attrName>ppt_y</p:attrName>
                                        </p:attrNameLst>
                                      </p:cBhvr>
                                      <p:tavLst>
                                        <p:tav tm="0">
                                          <p:val>
                                            <p:strVal val="ppt_y"/>
                                          </p:val>
                                        </p:tav>
                                        <p:tav tm="100000">
                                          <p:val>
                                            <p:strVal val="1+ppt_h/2"/>
                                          </p:val>
                                        </p:tav>
                                      </p:tavLst>
                                    </p:anim>
                                    <p:set>
                                      <p:cBhvr>
                                        <p:cTn id="81" dur="1" fill="hold">
                                          <p:stCondLst>
                                            <p:cond delay="3999"/>
                                          </p:stCondLst>
                                        </p:cTn>
                                        <p:tgtEl>
                                          <p:spTgt spid="2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4000"/>
                                        <p:tgtEl>
                                          <p:spTgt spid="23"/>
                                        </p:tgtEl>
                                        <p:attrNameLst>
                                          <p:attrName>ppt_x</p:attrName>
                                        </p:attrNameLst>
                                      </p:cBhvr>
                                      <p:tavLst>
                                        <p:tav tm="0">
                                          <p:val>
                                            <p:strVal val="ppt_x"/>
                                          </p:val>
                                        </p:tav>
                                        <p:tav tm="100000">
                                          <p:val>
                                            <p:strVal val="0-ppt_w/2"/>
                                          </p:val>
                                        </p:tav>
                                      </p:tavLst>
                                    </p:anim>
                                    <p:anim calcmode="lin" valueType="num">
                                      <p:cBhvr additive="base">
                                        <p:cTn id="84" dur="4000"/>
                                        <p:tgtEl>
                                          <p:spTgt spid="23"/>
                                        </p:tgtEl>
                                        <p:attrNameLst>
                                          <p:attrName>ppt_y</p:attrName>
                                        </p:attrNameLst>
                                      </p:cBhvr>
                                      <p:tavLst>
                                        <p:tav tm="0">
                                          <p:val>
                                            <p:strVal val="ppt_y"/>
                                          </p:val>
                                        </p:tav>
                                        <p:tav tm="100000">
                                          <p:val>
                                            <p:strVal val="1+ppt_h/2"/>
                                          </p:val>
                                        </p:tav>
                                      </p:tavLst>
                                    </p:anim>
                                    <p:set>
                                      <p:cBhvr>
                                        <p:cTn id="85" dur="1" fill="hold">
                                          <p:stCondLst>
                                            <p:cond delay="3999"/>
                                          </p:stCondLst>
                                        </p:cTn>
                                        <p:tgtEl>
                                          <p:spTgt spid="23"/>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4000"/>
                                        <p:tgtEl>
                                          <p:spTgt spid="25"/>
                                        </p:tgtEl>
                                        <p:attrNameLst>
                                          <p:attrName>ppt_x</p:attrName>
                                        </p:attrNameLst>
                                      </p:cBhvr>
                                      <p:tavLst>
                                        <p:tav tm="0">
                                          <p:val>
                                            <p:strVal val="ppt_x"/>
                                          </p:val>
                                        </p:tav>
                                        <p:tav tm="100000">
                                          <p:val>
                                            <p:strVal val="0-ppt_w/2"/>
                                          </p:val>
                                        </p:tav>
                                      </p:tavLst>
                                    </p:anim>
                                    <p:anim calcmode="lin" valueType="num">
                                      <p:cBhvr additive="base">
                                        <p:cTn id="88" dur="4000"/>
                                        <p:tgtEl>
                                          <p:spTgt spid="25"/>
                                        </p:tgtEl>
                                        <p:attrNameLst>
                                          <p:attrName>ppt_y</p:attrName>
                                        </p:attrNameLst>
                                      </p:cBhvr>
                                      <p:tavLst>
                                        <p:tav tm="0">
                                          <p:val>
                                            <p:strVal val="ppt_y"/>
                                          </p:val>
                                        </p:tav>
                                        <p:tav tm="100000">
                                          <p:val>
                                            <p:strVal val="1+ppt_h/2"/>
                                          </p:val>
                                        </p:tav>
                                      </p:tavLst>
                                    </p:anim>
                                    <p:set>
                                      <p:cBhvr>
                                        <p:cTn id="89" dur="1" fill="hold">
                                          <p:stCondLst>
                                            <p:cond delay="3999"/>
                                          </p:stCondLst>
                                        </p:cTn>
                                        <p:tgtEl>
                                          <p:spTgt spid="2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4000"/>
                                        <p:tgtEl>
                                          <p:spTgt spid="27"/>
                                        </p:tgtEl>
                                        <p:attrNameLst>
                                          <p:attrName>ppt_x</p:attrName>
                                        </p:attrNameLst>
                                      </p:cBhvr>
                                      <p:tavLst>
                                        <p:tav tm="0">
                                          <p:val>
                                            <p:strVal val="ppt_x"/>
                                          </p:val>
                                        </p:tav>
                                        <p:tav tm="100000">
                                          <p:val>
                                            <p:strVal val="0-ppt_w/2"/>
                                          </p:val>
                                        </p:tav>
                                      </p:tavLst>
                                    </p:anim>
                                    <p:anim calcmode="lin" valueType="num">
                                      <p:cBhvr additive="base">
                                        <p:cTn id="92" dur="4000"/>
                                        <p:tgtEl>
                                          <p:spTgt spid="27"/>
                                        </p:tgtEl>
                                        <p:attrNameLst>
                                          <p:attrName>ppt_y</p:attrName>
                                        </p:attrNameLst>
                                      </p:cBhvr>
                                      <p:tavLst>
                                        <p:tav tm="0">
                                          <p:val>
                                            <p:strVal val="ppt_y"/>
                                          </p:val>
                                        </p:tav>
                                        <p:tav tm="100000">
                                          <p:val>
                                            <p:strVal val="1+ppt_h/2"/>
                                          </p:val>
                                        </p:tav>
                                      </p:tavLst>
                                    </p:anim>
                                    <p:set>
                                      <p:cBhvr>
                                        <p:cTn id="93" dur="1" fill="hold">
                                          <p:stCondLst>
                                            <p:cond delay="3999"/>
                                          </p:stCondLst>
                                        </p:cTn>
                                        <p:tgtEl>
                                          <p:spTgt spid="2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4000"/>
                                        <p:tgtEl>
                                          <p:spTgt spid="29"/>
                                        </p:tgtEl>
                                        <p:attrNameLst>
                                          <p:attrName>ppt_x</p:attrName>
                                        </p:attrNameLst>
                                      </p:cBhvr>
                                      <p:tavLst>
                                        <p:tav tm="0">
                                          <p:val>
                                            <p:strVal val="ppt_x"/>
                                          </p:val>
                                        </p:tav>
                                        <p:tav tm="100000">
                                          <p:val>
                                            <p:strVal val="0-ppt_w/2"/>
                                          </p:val>
                                        </p:tav>
                                      </p:tavLst>
                                    </p:anim>
                                    <p:anim calcmode="lin" valueType="num">
                                      <p:cBhvr additive="base">
                                        <p:cTn id="96" dur="4000"/>
                                        <p:tgtEl>
                                          <p:spTgt spid="29"/>
                                        </p:tgtEl>
                                        <p:attrNameLst>
                                          <p:attrName>ppt_y</p:attrName>
                                        </p:attrNameLst>
                                      </p:cBhvr>
                                      <p:tavLst>
                                        <p:tav tm="0">
                                          <p:val>
                                            <p:strVal val="ppt_y"/>
                                          </p:val>
                                        </p:tav>
                                        <p:tav tm="100000">
                                          <p:val>
                                            <p:strVal val="1+ppt_h/2"/>
                                          </p:val>
                                        </p:tav>
                                      </p:tavLst>
                                    </p:anim>
                                    <p:set>
                                      <p:cBhvr>
                                        <p:cTn id="97" dur="1" fill="hold">
                                          <p:stCondLst>
                                            <p:cond delay="3999"/>
                                          </p:stCondLst>
                                        </p:cTn>
                                        <p:tgtEl>
                                          <p:spTgt spid="29"/>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31"/>
                                        </p:tgtEl>
                                        <p:attrNameLst>
                                          <p:attrName>ppt_x</p:attrName>
                                        </p:attrNameLst>
                                      </p:cBhvr>
                                      <p:tavLst>
                                        <p:tav tm="0">
                                          <p:val>
                                            <p:strVal val="ppt_x"/>
                                          </p:val>
                                        </p:tav>
                                        <p:tav tm="100000">
                                          <p:val>
                                            <p:strVal val="0-ppt_w/2"/>
                                          </p:val>
                                        </p:tav>
                                      </p:tavLst>
                                    </p:anim>
                                    <p:anim calcmode="lin" valueType="num">
                                      <p:cBhvr additive="base">
                                        <p:cTn id="100" dur="4000"/>
                                        <p:tgtEl>
                                          <p:spTgt spid="31"/>
                                        </p:tgtEl>
                                        <p:attrNameLst>
                                          <p:attrName>ppt_y</p:attrName>
                                        </p:attrNameLst>
                                      </p:cBhvr>
                                      <p:tavLst>
                                        <p:tav tm="0">
                                          <p:val>
                                            <p:strVal val="ppt_y"/>
                                          </p:val>
                                        </p:tav>
                                        <p:tav tm="100000">
                                          <p:val>
                                            <p:strVal val="1+ppt_h/2"/>
                                          </p:val>
                                        </p:tav>
                                      </p:tavLst>
                                    </p:anim>
                                    <p:set>
                                      <p:cBhvr>
                                        <p:cTn id="101" dur="1" fill="hold">
                                          <p:stCondLst>
                                            <p:cond delay="3999"/>
                                          </p:stCondLst>
                                        </p:cTn>
                                        <p:tgtEl>
                                          <p:spTgt spid="31"/>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Vertical)">
                                      <p:cBhvr>
                                        <p:cTn id="104" dur="4000"/>
                                        <p:tgtEl>
                                          <p:spTgt spid="4"/>
                                        </p:tgtEl>
                                      </p:cBhvr>
                                    </p:animEffec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4000" fill="hold"/>
                                        <p:tgtEl>
                                          <p:spTgt spid="4"/>
                                        </p:tgtEl>
                                        <p:attrNameLst>
                                          <p:attrName>ppt_x</p:attrName>
                                        </p:attrNameLst>
                                      </p:cBhvr>
                                      <p:tavLst>
                                        <p:tav tm="0">
                                          <p:val>
                                            <p:strVal val="#ppt_x"/>
                                          </p:val>
                                        </p:tav>
                                        <p:tav tm="100000">
                                          <p:val>
                                            <p:strVal val="#ppt_x"/>
                                          </p:val>
                                        </p:tav>
                                      </p:tavLst>
                                    </p:anim>
                                    <p:anim calcmode="lin" valueType="num">
                                      <p:cBhvr>
                                        <p:cTn id="108" dur="4000" fill="hold"/>
                                        <p:tgtEl>
                                          <p:spTgt spid="4"/>
                                        </p:tgtEl>
                                        <p:attrNameLst>
                                          <p:attrName>ppt_y</p:attrName>
                                        </p:attrNameLst>
                                      </p:cBhvr>
                                      <p:tavLst>
                                        <p:tav tm="0">
                                          <p:val>
                                            <p:strVal val="#ppt_y-#ppt_h/2"/>
                                          </p:val>
                                        </p:tav>
                                        <p:tav tm="100000">
                                          <p:val>
                                            <p:strVal val="#ppt_y"/>
                                          </p:val>
                                        </p:tav>
                                      </p:tavLst>
                                    </p:anim>
                                    <p:anim calcmode="lin" valueType="num">
                                      <p:cBhvr>
                                        <p:cTn id="109" dur="4000" fill="hold"/>
                                        <p:tgtEl>
                                          <p:spTgt spid="4"/>
                                        </p:tgtEl>
                                        <p:attrNameLst>
                                          <p:attrName>ppt_w</p:attrName>
                                        </p:attrNameLst>
                                      </p:cBhvr>
                                      <p:tavLst>
                                        <p:tav tm="0">
                                          <p:val>
                                            <p:strVal val="#ppt_w"/>
                                          </p:val>
                                        </p:tav>
                                        <p:tav tm="100000">
                                          <p:val>
                                            <p:strVal val="#ppt_w"/>
                                          </p:val>
                                        </p:tav>
                                      </p:tavLst>
                                    </p:anim>
                                    <p:anim calcmode="lin" valueType="num">
                                      <p:cBhvr>
                                        <p:cTn id="110" dur="4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8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5"/>
                                        </p:tgtEl>
                                        <p:attrNameLst>
                                          <p:attrName>style.visibility</p:attrName>
                                        </p:attrNameLst>
                                      </p:cBhvr>
                                      <p:to>
                                        <p:strVal val="visible"/>
                                      </p:to>
                                    </p:set>
                                    <p:animEffect transition="in" filter="fade">
                                      <p:cBhvr>
                                        <p:cTn id="114" dur="1000"/>
                                        <p:tgtEl>
                                          <p:spTgt spid="15"/>
                                        </p:tgtEl>
                                      </p:cBhvr>
                                    </p:animEffect>
                                    <p:anim calcmode="lin" valueType="num">
                                      <p:cBhvr>
                                        <p:cTn id="115" dur="1000" fill="hold"/>
                                        <p:tgtEl>
                                          <p:spTgt spid="15"/>
                                        </p:tgtEl>
                                        <p:attrNameLst>
                                          <p:attrName>ppt_x</p:attrName>
                                        </p:attrNameLst>
                                      </p:cBhvr>
                                      <p:tavLst>
                                        <p:tav tm="0">
                                          <p:val>
                                            <p:strVal val="#ppt_x-.1"/>
                                          </p:val>
                                        </p:tav>
                                        <p:tav tm="100000">
                                          <p:val>
                                            <p:strVal val="#ppt_x"/>
                                          </p:val>
                                        </p:tav>
                                      </p:tavLst>
                                    </p:anim>
                                    <p:anim calcmode="lin" valueType="num">
                                      <p:cBhvr>
                                        <p:cTn id="11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34499.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5" name="4 Triángulo isósceles"/>
          <p:cNvSpPr/>
          <p:nvPr/>
        </p:nvSpPr>
        <p:spPr>
          <a:xfrm>
            <a:off x="857250" y="0"/>
            <a:ext cx="7429500" cy="5715000"/>
          </a:xfrm>
          <a:prstGeom prst="triangle">
            <a:avLst/>
          </a:prstGeom>
          <a:solidFill>
            <a:schemeClr val="accent6">
              <a:lumMod val="20000"/>
              <a:lumOff val="8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isósceles"/>
          <p:cNvSpPr/>
          <p:nvPr/>
        </p:nvSpPr>
        <p:spPr>
          <a:xfrm>
            <a:off x="857250" y="298098"/>
            <a:ext cx="7429500" cy="5416902"/>
          </a:xfrm>
          <a:prstGeom prst="triangle">
            <a:avLst/>
          </a:prstGeom>
          <a:solidFill>
            <a:schemeClr val="accent6">
              <a:lumMod val="20000"/>
              <a:lumOff val="8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857250" y="654404"/>
            <a:ext cx="7429500" cy="5060597"/>
          </a:xfrm>
          <a:prstGeom prst="triangle">
            <a:avLst/>
          </a:prstGeom>
          <a:solidFill>
            <a:schemeClr val="accent6">
              <a:lumMod val="20000"/>
              <a:lumOff val="8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isósceles"/>
          <p:cNvSpPr/>
          <p:nvPr/>
        </p:nvSpPr>
        <p:spPr>
          <a:xfrm>
            <a:off x="857250" y="1070682"/>
            <a:ext cx="7429500" cy="4644319"/>
          </a:xfrm>
          <a:prstGeom prst="triangle">
            <a:avLst/>
          </a:prstGeom>
          <a:solidFill>
            <a:schemeClr val="accent6">
              <a:lumMod val="20000"/>
              <a:lumOff val="8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isósceles"/>
          <p:cNvSpPr/>
          <p:nvPr/>
        </p:nvSpPr>
        <p:spPr>
          <a:xfrm>
            <a:off x="857250" y="1488722"/>
            <a:ext cx="7429500" cy="4226278"/>
          </a:xfrm>
          <a:prstGeom prst="triangle">
            <a:avLst/>
          </a:prstGeom>
          <a:solidFill>
            <a:schemeClr val="accent6">
              <a:lumMod val="20000"/>
              <a:lumOff val="8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857250" y="1964973"/>
            <a:ext cx="7429500" cy="3750028"/>
          </a:xfrm>
          <a:prstGeom prst="triangle">
            <a:avLst/>
          </a:prstGeom>
          <a:solidFill>
            <a:schemeClr val="accent6">
              <a:lumMod val="20000"/>
              <a:lumOff val="8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isósceles"/>
          <p:cNvSpPr/>
          <p:nvPr/>
        </p:nvSpPr>
        <p:spPr>
          <a:xfrm>
            <a:off x="857250" y="2381251"/>
            <a:ext cx="7429500" cy="3333750"/>
          </a:xfrm>
          <a:prstGeom prst="triangle">
            <a:avLst/>
          </a:prstGeom>
          <a:solidFill>
            <a:schemeClr val="accent6">
              <a:lumMod val="20000"/>
              <a:lumOff val="8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isósceles"/>
          <p:cNvSpPr/>
          <p:nvPr/>
        </p:nvSpPr>
        <p:spPr>
          <a:xfrm>
            <a:off x="857250" y="2797528"/>
            <a:ext cx="7429500" cy="2917472"/>
          </a:xfrm>
          <a:prstGeom prst="triangle">
            <a:avLst/>
          </a:prstGeom>
          <a:solidFill>
            <a:schemeClr val="accent6">
              <a:lumMod val="20000"/>
              <a:lumOff val="80000"/>
              <a:alpha val="60000"/>
            </a:schemeClr>
          </a:solidFill>
          <a:ln w="28575">
            <a:solidFill>
              <a:schemeClr val="tx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Arco de Triunfo de París es uno de los monumentos más famosos de la capital francesa y probablemente se trate del arco de triunfo más célebre del mundo. Construido entre 1806 y 1836 por orden de Napoleón Bonaparte para conmemorar la victoria en la batalla de </a:t>
            </a:r>
            <a:r>
              <a:rPr lang="es-ES" i="1" dirty="0" err="1" smtClean="0">
                <a:effectLst>
                  <a:glow rad="101600">
                    <a:srgbClr val="C00000">
                      <a:alpha val="60000"/>
                    </a:srgbClr>
                  </a:glow>
                  <a:outerShdw blurRad="38100" dist="38100" dir="2700000" algn="tl">
                    <a:srgbClr val="000000">
                      <a:alpha val="43137"/>
                    </a:srgbClr>
                  </a:outerShdw>
                </a:effectLst>
              </a:rPr>
              <a:t>Austerlitz</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wipe/>
      </p:transition>
    </mc:Choice>
    <mc:Fallback>
      <p:transition spd="slow" advTm="3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ppt_x</p:attrName>
                                        </p:attrNameLst>
                                      </p:cBhvr>
                                      <p:tavLst>
                                        <p:tav tm="0">
                                          <p:val>
                                            <p:strVal val="#ppt_x"/>
                                          </p:val>
                                        </p:tav>
                                        <p:tav tm="100000">
                                          <p:val>
                                            <p:strVal val="#ppt_x"/>
                                          </p:val>
                                        </p:tav>
                                      </p:tavLst>
                                    </p:anim>
                                    <p:anim calcmode="lin" valueType="num">
                                      <p:cBhvr>
                                        <p:cTn id="8" dur="1500" fill="hold"/>
                                        <p:tgtEl>
                                          <p:spTgt spid="5"/>
                                        </p:tgtEl>
                                        <p:attrNameLst>
                                          <p:attrName>ppt_y</p:attrName>
                                        </p:attrNameLst>
                                      </p:cBhvr>
                                      <p:tavLst>
                                        <p:tav tm="0">
                                          <p:val>
                                            <p:strVal val="#ppt_y+#ppt_h/2"/>
                                          </p:val>
                                        </p:tav>
                                        <p:tav tm="100000">
                                          <p:val>
                                            <p:strVal val="#ppt_y"/>
                                          </p:val>
                                        </p:tav>
                                      </p:tavLst>
                                    </p:anim>
                                    <p:anim calcmode="lin" valueType="num">
                                      <p:cBhvr>
                                        <p:cTn id="9" dur="1500" fill="hold"/>
                                        <p:tgtEl>
                                          <p:spTgt spid="5"/>
                                        </p:tgtEl>
                                        <p:attrNameLst>
                                          <p:attrName>ppt_w</p:attrName>
                                        </p:attrNameLst>
                                      </p:cBhvr>
                                      <p:tavLst>
                                        <p:tav tm="0">
                                          <p:val>
                                            <p:strVal val="#ppt_w"/>
                                          </p:val>
                                        </p:tav>
                                        <p:tav tm="100000">
                                          <p:val>
                                            <p:strVal val="#ppt_w"/>
                                          </p:val>
                                        </p:tav>
                                      </p:tavLst>
                                    </p:anim>
                                    <p:anim calcmode="lin" valueType="num">
                                      <p:cBhvr>
                                        <p:cTn id="10" dur="15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ppt_x</p:attrName>
                                        </p:attrNameLst>
                                      </p:cBhvr>
                                      <p:tavLst>
                                        <p:tav tm="0">
                                          <p:val>
                                            <p:strVal val="#ppt_x"/>
                                          </p:val>
                                        </p:tav>
                                        <p:tav tm="100000">
                                          <p:val>
                                            <p:strVal val="#ppt_x"/>
                                          </p:val>
                                        </p:tav>
                                      </p:tavLst>
                                    </p:anim>
                                    <p:anim calcmode="lin" valueType="num">
                                      <p:cBhvr>
                                        <p:cTn id="14" dur="2000" fill="hold"/>
                                        <p:tgtEl>
                                          <p:spTgt spid="6"/>
                                        </p:tgtEl>
                                        <p:attrNameLst>
                                          <p:attrName>ppt_y</p:attrName>
                                        </p:attrNameLst>
                                      </p:cBhvr>
                                      <p:tavLst>
                                        <p:tav tm="0">
                                          <p:val>
                                            <p:strVal val="#ppt_y+#ppt_h/2"/>
                                          </p:val>
                                        </p:tav>
                                        <p:tav tm="100000">
                                          <p:val>
                                            <p:strVal val="#ppt_y"/>
                                          </p:val>
                                        </p:tav>
                                      </p:tavLst>
                                    </p:anim>
                                    <p:anim calcmode="lin" valueType="num">
                                      <p:cBhvr>
                                        <p:cTn id="15" dur="2000" fill="hold"/>
                                        <p:tgtEl>
                                          <p:spTgt spid="6"/>
                                        </p:tgtEl>
                                        <p:attrNameLst>
                                          <p:attrName>ppt_w</p:attrName>
                                        </p:attrNameLst>
                                      </p:cBhvr>
                                      <p:tavLst>
                                        <p:tav tm="0">
                                          <p:val>
                                            <p:strVal val="#ppt_w"/>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500" fill="hold"/>
                                        <p:tgtEl>
                                          <p:spTgt spid="7"/>
                                        </p:tgtEl>
                                        <p:attrNameLst>
                                          <p:attrName>ppt_x</p:attrName>
                                        </p:attrNameLst>
                                      </p:cBhvr>
                                      <p:tavLst>
                                        <p:tav tm="0">
                                          <p:val>
                                            <p:strVal val="#ppt_x"/>
                                          </p:val>
                                        </p:tav>
                                        <p:tav tm="100000">
                                          <p:val>
                                            <p:strVal val="#ppt_x"/>
                                          </p:val>
                                        </p:tav>
                                      </p:tavLst>
                                    </p:anim>
                                    <p:anim calcmode="lin" valueType="num">
                                      <p:cBhvr>
                                        <p:cTn id="20" dur="2500" fill="hold"/>
                                        <p:tgtEl>
                                          <p:spTgt spid="7"/>
                                        </p:tgtEl>
                                        <p:attrNameLst>
                                          <p:attrName>ppt_y</p:attrName>
                                        </p:attrNameLst>
                                      </p:cBhvr>
                                      <p:tavLst>
                                        <p:tav tm="0">
                                          <p:val>
                                            <p:strVal val="#ppt_y+#ppt_h/2"/>
                                          </p:val>
                                        </p:tav>
                                        <p:tav tm="100000">
                                          <p:val>
                                            <p:strVal val="#ppt_y"/>
                                          </p:val>
                                        </p:tav>
                                      </p:tavLst>
                                    </p:anim>
                                    <p:anim calcmode="lin" valueType="num">
                                      <p:cBhvr>
                                        <p:cTn id="21" dur="2500" fill="hold"/>
                                        <p:tgtEl>
                                          <p:spTgt spid="7"/>
                                        </p:tgtEl>
                                        <p:attrNameLst>
                                          <p:attrName>ppt_w</p:attrName>
                                        </p:attrNameLst>
                                      </p:cBhvr>
                                      <p:tavLst>
                                        <p:tav tm="0">
                                          <p:val>
                                            <p:strVal val="#ppt_w"/>
                                          </p:val>
                                        </p:tav>
                                        <p:tav tm="100000">
                                          <p:val>
                                            <p:strVal val="#ppt_w"/>
                                          </p:val>
                                        </p:tav>
                                      </p:tavLst>
                                    </p:anim>
                                    <p:anim calcmode="lin" valueType="num">
                                      <p:cBhvr>
                                        <p:cTn id="22" dur="2500" fill="hold"/>
                                        <p:tgtEl>
                                          <p:spTgt spid="7"/>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
                                          </p:val>
                                        </p:tav>
                                        <p:tav tm="100000">
                                          <p:val>
                                            <p:strVal val="#ppt_x"/>
                                          </p:val>
                                        </p:tav>
                                      </p:tavLst>
                                    </p:anim>
                                    <p:anim calcmode="lin" valueType="num">
                                      <p:cBhvr>
                                        <p:cTn id="26" dur="3000" fill="hold"/>
                                        <p:tgtEl>
                                          <p:spTgt spid="8"/>
                                        </p:tgtEl>
                                        <p:attrNameLst>
                                          <p:attrName>ppt_y</p:attrName>
                                        </p:attrNameLst>
                                      </p:cBhvr>
                                      <p:tavLst>
                                        <p:tav tm="0">
                                          <p:val>
                                            <p:strVal val="#ppt_y+#ppt_h/2"/>
                                          </p:val>
                                        </p:tav>
                                        <p:tav tm="100000">
                                          <p:val>
                                            <p:strVal val="#ppt_y"/>
                                          </p:val>
                                        </p:tav>
                                      </p:tavLst>
                                    </p:anim>
                                    <p:anim calcmode="lin" valueType="num">
                                      <p:cBhvr>
                                        <p:cTn id="27" dur="3000" fill="hold"/>
                                        <p:tgtEl>
                                          <p:spTgt spid="8"/>
                                        </p:tgtEl>
                                        <p:attrNameLst>
                                          <p:attrName>ppt_w</p:attrName>
                                        </p:attrNameLst>
                                      </p:cBhvr>
                                      <p:tavLst>
                                        <p:tav tm="0">
                                          <p:val>
                                            <p:strVal val="#ppt_w"/>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500" fill="hold"/>
                                        <p:tgtEl>
                                          <p:spTgt spid="9"/>
                                        </p:tgtEl>
                                        <p:attrNameLst>
                                          <p:attrName>ppt_x</p:attrName>
                                        </p:attrNameLst>
                                      </p:cBhvr>
                                      <p:tavLst>
                                        <p:tav tm="0">
                                          <p:val>
                                            <p:strVal val="#ppt_x"/>
                                          </p:val>
                                        </p:tav>
                                        <p:tav tm="100000">
                                          <p:val>
                                            <p:strVal val="#ppt_x"/>
                                          </p:val>
                                        </p:tav>
                                      </p:tavLst>
                                    </p:anim>
                                    <p:anim calcmode="lin" valueType="num">
                                      <p:cBhvr>
                                        <p:cTn id="32" dur="3500" fill="hold"/>
                                        <p:tgtEl>
                                          <p:spTgt spid="9"/>
                                        </p:tgtEl>
                                        <p:attrNameLst>
                                          <p:attrName>ppt_y</p:attrName>
                                        </p:attrNameLst>
                                      </p:cBhvr>
                                      <p:tavLst>
                                        <p:tav tm="0">
                                          <p:val>
                                            <p:strVal val="#ppt_y+#ppt_h/2"/>
                                          </p:val>
                                        </p:tav>
                                        <p:tav tm="100000">
                                          <p:val>
                                            <p:strVal val="#ppt_y"/>
                                          </p:val>
                                        </p:tav>
                                      </p:tavLst>
                                    </p:anim>
                                    <p:anim calcmode="lin" valueType="num">
                                      <p:cBhvr>
                                        <p:cTn id="33" dur="3500" fill="hold"/>
                                        <p:tgtEl>
                                          <p:spTgt spid="9"/>
                                        </p:tgtEl>
                                        <p:attrNameLst>
                                          <p:attrName>ppt_w</p:attrName>
                                        </p:attrNameLst>
                                      </p:cBhvr>
                                      <p:tavLst>
                                        <p:tav tm="0">
                                          <p:val>
                                            <p:strVal val="#ppt_w"/>
                                          </p:val>
                                        </p:tav>
                                        <p:tav tm="100000">
                                          <p:val>
                                            <p:strVal val="#ppt_w"/>
                                          </p:val>
                                        </p:tav>
                                      </p:tavLst>
                                    </p:anim>
                                    <p:anim calcmode="lin" valueType="num">
                                      <p:cBhvr>
                                        <p:cTn id="34" dur="3500" fill="hold"/>
                                        <p:tgtEl>
                                          <p:spTgt spid="9"/>
                                        </p:tgtEl>
                                        <p:attrNameLst>
                                          <p:attrName>ppt_h</p:attrName>
                                        </p:attrNameLst>
                                      </p:cBhvr>
                                      <p:tavLst>
                                        <p:tav tm="0">
                                          <p:val>
                                            <p:fltVal val="0"/>
                                          </p:val>
                                        </p:tav>
                                        <p:tav tm="100000">
                                          <p:val>
                                            <p:strVal val="#ppt_h"/>
                                          </p:val>
                                        </p:tav>
                                      </p:tavLst>
                                    </p:anim>
                                  </p:childTnLst>
                                </p:cTn>
                              </p:par>
                              <p:par>
                                <p:cTn id="35" presetID="17"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000" fill="hold"/>
                                        <p:tgtEl>
                                          <p:spTgt spid="10"/>
                                        </p:tgtEl>
                                        <p:attrNameLst>
                                          <p:attrName>ppt_x</p:attrName>
                                        </p:attrNameLst>
                                      </p:cBhvr>
                                      <p:tavLst>
                                        <p:tav tm="0">
                                          <p:val>
                                            <p:strVal val="#ppt_x"/>
                                          </p:val>
                                        </p:tav>
                                        <p:tav tm="100000">
                                          <p:val>
                                            <p:strVal val="#ppt_x"/>
                                          </p:val>
                                        </p:tav>
                                      </p:tavLst>
                                    </p:anim>
                                    <p:anim calcmode="lin" valueType="num">
                                      <p:cBhvr>
                                        <p:cTn id="38" dur="4000" fill="hold"/>
                                        <p:tgtEl>
                                          <p:spTgt spid="10"/>
                                        </p:tgtEl>
                                        <p:attrNameLst>
                                          <p:attrName>ppt_y</p:attrName>
                                        </p:attrNameLst>
                                      </p:cBhvr>
                                      <p:tavLst>
                                        <p:tav tm="0">
                                          <p:val>
                                            <p:strVal val="#ppt_y+#ppt_h/2"/>
                                          </p:val>
                                        </p:tav>
                                        <p:tav tm="100000">
                                          <p:val>
                                            <p:strVal val="#ppt_y"/>
                                          </p:val>
                                        </p:tav>
                                      </p:tavLst>
                                    </p:anim>
                                    <p:anim calcmode="lin" valueType="num">
                                      <p:cBhvr>
                                        <p:cTn id="39" dur="4000" fill="hold"/>
                                        <p:tgtEl>
                                          <p:spTgt spid="10"/>
                                        </p:tgtEl>
                                        <p:attrNameLst>
                                          <p:attrName>ppt_w</p:attrName>
                                        </p:attrNameLst>
                                      </p:cBhvr>
                                      <p:tavLst>
                                        <p:tav tm="0">
                                          <p:val>
                                            <p:strVal val="#ppt_w"/>
                                          </p:val>
                                        </p:tav>
                                        <p:tav tm="100000">
                                          <p:val>
                                            <p:strVal val="#ppt_w"/>
                                          </p:val>
                                        </p:tav>
                                      </p:tavLst>
                                    </p:anim>
                                    <p:anim calcmode="lin" valueType="num">
                                      <p:cBhvr>
                                        <p:cTn id="40" dur="4000" fill="hold"/>
                                        <p:tgtEl>
                                          <p:spTgt spid="10"/>
                                        </p:tgtEl>
                                        <p:attrNameLst>
                                          <p:attrName>ppt_h</p:attrName>
                                        </p:attrNameLst>
                                      </p:cBhvr>
                                      <p:tavLst>
                                        <p:tav tm="0">
                                          <p:val>
                                            <p:fltVal val="0"/>
                                          </p:val>
                                        </p:tav>
                                        <p:tav tm="100000">
                                          <p:val>
                                            <p:strVal val="#ppt_h"/>
                                          </p:val>
                                        </p:tav>
                                      </p:tavLst>
                                    </p:anim>
                                  </p:childTnLst>
                                </p:cTn>
                              </p:par>
                              <p:par>
                                <p:cTn id="41" presetID="17"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4500" fill="hold"/>
                                        <p:tgtEl>
                                          <p:spTgt spid="11"/>
                                        </p:tgtEl>
                                        <p:attrNameLst>
                                          <p:attrName>ppt_x</p:attrName>
                                        </p:attrNameLst>
                                      </p:cBhvr>
                                      <p:tavLst>
                                        <p:tav tm="0">
                                          <p:val>
                                            <p:strVal val="#ppt_x"/>
                                          </p:val>
                                        </p:tav>
                                        <p:tav tm="100000">
                                          <p:val>
                                            <p:strVal val="#ppt_x"/>
                                          </p:val>
                                        </p:tav>
                                      </p:tavLst>
                                    </p:anim>
                                    <p:anim calcmode="lin" valueType="num">
                                      <p:cBhvr>
                                        <p:cTn id="44" dur="4500" fill="hold"/>
                                        <p:tgtEl>
                                          <p:spTgt spid="11"/>
                                        </p:tgtEl>
                                        <p:attrNameLst>
                                          <p:attrName>ppt_y</p:attrName>
                                        </p:attrNameLst>
                                      </p:cBhvr>
                                      <p:tavLst>
                                        <p:tav tm="0">
                                          <p:val>
                                            <p:strVal val="#ppt_y+#ppt_h/2"/>
                                          </p:val>
                                        </p:tav>
                                        <p:tav tm="100000">
                                          <p:val>
                                            <p:strVal val="#ppt_y"/>
                                          </p:val>
                                        </p:tav>
                                      </p:tavLst>
                                    </p:anim>
                                    <p:anim calcmode="lin" valueType="num">
                                      <p:cBhvr>
                                        <p:cTn id="45" dur="4500" fill="hold"/>
                                        <p:tgtEl>
                                          <p:spTgt spid="11"/>
                                        </p:tgtEl>
                                        <p:attrNameLst>
                                          <p:attrName>ppt_w</p:attrName>
                                        </p:attrNameLst>
                                      </p:cBhvr>
                                      <p:tavLst>
                                        <p:tav tm="0">
                                          <p:val>
                                            <p:strVal val="#ppt_w"/>
                                          </p:val>
                                        </p:tav>
                                        <p:tav tm="100000">
                                          <p:val>
                                            <p:strVal val="#ppt_w"/>
                                          </p:val>
                                        </p:tav>
                                      </p:tavLst>
                                    </p:anim>
                                    <p:anim calcmode="lin" valueType="num">
                                      <p:cBhvr>
                                        <p:cTn id="46" dur="4500" fill="hold"/>
                                        <p:tgtEl>
                                          <p:spTgt spid="11"/>
                                        </p:tgtEl>
                                        <p:attrNameLst>
                                          <p:attrName>ppt_h</p:attrName>
                                        </p:attrNameLst>
                                      </p:cBhvr>
                                      <p:tavLst>
                                        <p:tav tm="0">
                                          <p:val>
                                            <p:fltVal val="0"/>
                                          </p:val>
                                        </p:tav>
                                        <p:tav tm="100000">
                                          <p:val>
                                            <p:strVal val="#ppt_h"/>
                                          </p:val>
                                        </p:tav>
                                      </p:tavLst>
                                    </p:anim>
                                  </p:childTnLst>
                                </p:cTn>
                              </p:par>
                              <p:par>
                                <p:cTn id="47" presetID="17" presetClass="entr" presetSubtype="4"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0" fill="hold"/>
                                        <p:tgtEl>
                                          <p:spTgt spid="12"/>
                                        </p:tgtEl>
                                        <p:attrNameLst>
                                          <p:attrName>ppt_x</p:attrName>
                                        </p:attrNameLst>
                                      </p:cBhvr>
                                      <p:tavLst>
                                        <p:tav tm="0">
                                          <p:val>
                                            <p:strVal val="#ppt_x"/>
                                          </p:val>
                                        </p:tav>
                                        <p:tav tm="100000">
                                          <p:val>
                                            <p:strVal val="#ppt_x"/>
                                          </p:val>
                                        </p:tav>
                                      </p:tavLst>
                                    </p:anim>
                                    <p:anim calcmode="lin" valueType="num">
                                      <p:cBhvr>
                                        <p:cTn id="50" dur="5000" fill="hold"/>
                                        <p:tgtEl>
                                          <p:spTgt spid="12"/>
                                        </p:tgtEl>
                                        <p:attrNameLst>
                                          <p:attrName>ppt_y</p:attrName>
                                        </p:attrNameLst>
                                      </p:cBhvr>
                                      <p:tavLst>
                                        <p:tav tm="0">
                                          <p:val>
                                            <p:strVal val="#ppt_y+#ppt_h/2"/>
                                          </p:val>
                                        </p:tav>
                                        <p:tav tm="100000">
                                          <p:val>
                                            <p:strVal val="#ppt_y"/>
                                          </p:val>
                                        </p:tav>
                                      </p:tavLst>
                                    </p:anim>
                                    <p:anim calcmode="lin" valueType="num">
                                      <p:cBhvr>
                                        <p:cTn id="51" dur="5000" fill="hold"/>
                                        <p:tgtEl>
                                          <p:spTgt spid="12"/>
                                        </p:tgtEl>
                                        <p:attrNameLst>
                                          <p:attrName>ppt_w</p:attrName>
                                        </p:attrNameLst>
                                      </p:cBhvr>
                                      <p:tavLst>
                                        <p:tav tm="0">
                                          <p:val>
                                            <p:strVal val="#ppt_w"/>
                                          </p:val>
                                        </p:tav>
                                        <p:tav tm="100000">
                                          <p:val>
                                            <p:strVal val="#ppt_w"/>
                                          </p:val>
                                        </p:tav>
                                      </p:tavLst>
                                    </p:anim>
                                    <p:anim calcmode="lin" valueType="num">
                                      <p:cBhvr>
                                        <p:cTn id="52" dur="5000" fill="hold"/>
                                        <p:tgtEl>
                                          <p:spTgt spid="12"/>
                                        </p:tgtEl>
                                        <p:attrNameLst>
                                          <p:attrName>ppt_h</p:attrName>
                                        </p:attrNameLst>
                                      </p:cBhvr>
                                      <p:tavLst>
                                        <p:tav tm="0">
                                          <p:val>
                                            <p:fltVal val="0"/>
                                          </p:val>
                                        </p:tav>
                                        <p:tav tm="100000">
                                          <p:val>
                                            <p:strVal val="#ppt_h"/>
                                          </p:val>
                                        </p:tav>
                                      </p:tavLst>
                                    </p:anim>
                                  </p:childTnLst>
                                </p:cTn>
                              </p:par>
                              <p:par>
                                <p:cTn id="53" presetID="20"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edge">
                                      <p:cBhvr>
                                        <p:cTn id="55" dur="5000"/>
                                        <p:tgtEl>
                                          <p:spTgt spid="5"/>
                                        </p:tgtEl>
                                      </p:cBhvr>
                                    </p:animEffect>
                                  </p:childTnLst>
                                </p:cTn>
                              </p:par>
                              <p:par>
                                <p:cTn id="56" presetID="20" presetClass="entr" presetSubtype="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edge">
                                      <p:cBhvr>
                                        <p:cTn id="58" dur="4500"/>
                                        <p:tgtEl>
                                          <p:spTgt spid="6"/>
                                        </p:tgtEl>
                                      </p:cBhvr>
                                    </p:animEffect>
                                  </p:childTnLst>
                                </p:cTn>
                              </p:par>
                              <p:par>
                                <p:cTn id="59" presetID="20" presetClass="entr" presetSubtype="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edge">
                                      <p:cBhvr>
                                        <p:cTn id="61" dur="4000"/>
                                        <p:tgtEl>
                                          <p:spTgt spid="7"/>
                                        </p:tgtEl>
                                      </p:cBhvr>
                                    </p:animEffect>
                                  </p:childTnLst>
                                </p:cTn>
                              </p:par>
                              <p:par>
                                <p:cTn id="62" presetID="20" presetClass="entr" presetSubtype="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edge">
                                      <p:cBhvr>
                                        <p:cTn id="64" dur="3500"/>
                                        <p:tgtEl>
                                          <p:spTgt spid="8"/>
                                        </p:tgtEl>
                                      </p:cBhvr>
                                    </p:animEffect>
                                  </p:childTnLst>
                                </p:cTn>
                              </p:par>
                              <p:par>
                                <p:cTn id="65" presetID="20" presetClass="entr" presetSubtype="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edge">
                                      <p:cBhvr>
                                        <p:cTn id="67" dur="3000"/>
                                        <p:tgtEl>
                                          <p:spTgt spid="9"/>
                                        </p:tgtEl>
                                      </p:cBhvr>
                                    </p:animEffect>
                                  </p:childTnLst>
                                </p:cTn>
                              </p:par>
                              <p:par>
                                <p:cTn id="68" presetID="20" presetClass="entr" presetSubtype="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edge">
                                      <p:cBhvr>
                                        <p:cTn id="70" dur="2500"/>
                                        <p:tgtEl>
                                          <p:spTgt spid="10"/>
                                        </p:tgtEl>
                                      </p:cBhvr>
                                    </p:animEffect>
                                  </p:childTnLst>
                                </p:cTn>
                              </p:par>
                              <p:par>
                                <p:cTn id="71" presetID="20" presetClass="entr" presetSubtype="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edge">
                                      <p:cBhvr>
                                        <p:cTn id="73" dur="2000"/>
                                        <p:tgtEl>
                                          <p:spTgt spid="11"/>
                                        </p:tgtEl>
                                      </p:cBhvr>
                                    </p:animEffect>
                                  </p:childTnLst>
                                </p:cTn>
                              </p:par>
                              <p:par>
                                <p:cTn id="74" presetID="20" presetClass="entr" presetSubtype="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edge">
                                      <p:cBhvr>
                                        <p:cTn id="76" dur="1500"/>
                                        <p:tgtEl>
                                          <p:spTgt spid="12"/>
                                        </p:tgtEl>
                                      </p:cBhvr>
                                    </p:animEffect>
                                  </p:childTnLst>
                                </p:cTn>
                              </p:par>
                            </p:childTnLst>
                          </p:cTn>
                        </p:par>
                        <p:par>
                          <p:cTn id="77" fill="hold">
                            <p:stCondLst>
                              <p:cond delay="5000"/>
                            </p:stCondLst>
                            <p:childTnLst>
                              <p:par>
                                <p:cTn id="78" presetID="17" presetClass="exit" presetSubtype="4" fill="hold" nodeType="afterEffect">
                                  <p:stCondLst>
                                    <p:cond delay="0"/>
                                  </p:stCondLst>
                                  <p:childTnLst>
                                    <p:anim calcmode="lin" valueType="num">
                                      <p:cBhvr>
                                        <p:cTn id="79" dur="5000"/>
                                        <p:tgtEl>
                                          <p:spTgt spid="5"/>
                                        </p:tgtEl>
                                        <p:attrNameLst>
                                          <p:attrName>ppt_x</p:attrName>
                                        </p:attrNameLst>
                                      </p:cBhvr>
                                      <p:tavLst>
                                        <p:tav tm="0">
                                          <p:val>
                                            <p:strVal val="ppt_x"/>
                                          </p:val>
                                        </p:tav>
                                        <p:tav tm="100000">
                                          <p:val>
                                            <p:strVal val="ppt_x"/>
                                          </p:val>
                                        </p:tav>
                                      </p:tavLst>
                                    </p:anim>
                                    <p:anim calcmode="lin" valueType="num">
                                      <p:cBhvr>
                                        <p:cTn id="80" dur="5000"/>
                                        <p:tgtEl>
                                          <p:spTgt spid="5"/>
                                        </p:tgtEl>
                                        <p:attrNameLst>
                                          <p:attrName>ppt_y</p:attrName>
                                        </p:attrNameLst>
                                      </p:cBhvr>
                                      <p:tavLst>
                                        <p:tav tm="0">
                                          <p:val>
                                            <p:strVal val="ppt_y"/>
                                          </p:val>
                                        </p:tav>
                                        <p:tav tm="100000">
                                          <p:val>
                                            <p:strVal val="ppt_y+ppt_h/2"/>
                                          </p:val>
                                        </p:tav>
                                      </p:tavLst>
                                    </p:anim>
                                    <p:anim calcmode="lin" valueType="num">
                                      <p:cBhvr>
                                        <p:cTn id="81" dur="5000"/>
                                        <p:tgtEl>
                                          <p:spTgt spid="5"/>
                                        </p:tgtEl>
                                        <p:attrNameLst>
                                          <p:attrName>ppt_w</p:attrName>
                                        </p:attrNameLst>
                                      </p:cBhvr>
                                      <p:tavLst>
                                        <p:tav tm="0">
                                          <p:val>
                                            <p:strVal val="ppt_w"/>
                                          </p:val>
                                        </p:tav>
                                        <p:tav tm="100000">
                                          <p:val>
                                            <p:strVal val="ppt_w"/>
                                          </p:val>
                                        </p:tav>
                                      </p:tavLst>
                                    </p:anim>
                                    <p:anim calcmode="lin" valueType="num">
                                      <p:cBhvr>
                                        <p:cTn id="82" dur="5000"/>
                                        <p:tgtEl>
                                          <p:spTgt spid="5"/>
                                        </p:tgtEl>
                                        <p:attrNameLst>
                                          <p:attrName>ppt_h</p:attrName>
                                        </p:attrNameLst>
                                      </p:cBhvr>
                                      <p:tavLst>
                                        <p:tav tm="0">
                                          <p:val>
                                            <p:strVal val="ppt_h"/>
                                          </p:val>
                                        </p:tav>
                                        <p:tav tm="100000">
                                          <p:val>
                                            <p:fltVal val="0"/>
                                          </p:val>
                                        </p:tav>
                                      </p:tavLst>
                                    </p:anim>
                                    <p:set>
                                      <p:cBhvr>
                                        <p:cTn id="83" dur="1" fill="hold">
                                          <p:stCondLst>
                                            <p:cond delay="4999"/>
                                          </p:stCondLst>
                                        </p:cTn>
                                        <p:tgtEl>
                                          <p:spTgt spid="5"/>
                                        </p:tgtEl>
                                        <p:attrNameLst>
                                          <p:attrName>style.visibility</p:attrName>
                                        </p:attrNameLst>
                                      </p:cBhvr>
                                      <p:to>
                                        <p:strVal val="hidden"/>
                                      </p:to>
                                    </p:set>
                                  </p:childTnLst>
                                </p:cTn>
                              </p:par>
                              <p:par>
                                <p:cTn id="84" presetID="17" presetClass="exit" presetSubtype="4" fill="hold" nodeType="withEffect">
                                  <p:stCondLst>
                                    <p:cond delay="0"/>
                                  </p:stCondLst>
                                  <p:childTnLst>
                                    <p:anim calcmode="lin" valueType="num">
                                      <p:cBhvr>
                                        <p:cTn id="85" dur="4500"/>
                                        <p:tgtEl>
                                          <p:spTgt spid="6"/>
                                        </p:tgtEl>
                                        <p:attrNameLst>
                                          <p:attrName>ppt_x</p:attrName>
                                        </p:attrNameLst>
                                      </p:cBhvr>
                                      <p:tavLst>
                                        <p:tav tm="0">
                                          <p:val>
                                            <p:strVal val="ppt_x"/>
                                          </p:val>
                                        </p:tav>
                                        <p:tav tm="100000">
                                          <p:val>
                                            <p:strVal val="ppt_x"/>
                                          </p:val>
                                        </p:tav>
                                      </p:tavLst>
                                    </p:anim>
                                    <p:anim calcmode="lin" valueType="num">
                                      <p:cBhvr>
                                        <p:cTn id="86" dur="4500"/>
                                        <p:tgtEl>
                                          <p:spTgt spid="6"/>
                                        </p:tgtEl>
                                        <p:attrNameLst>
                                          <p:attrName>ppt_y</p:attrName>
                                        </p:attrNameLst>
                                      </p:cBhvr>
                                      <p:tavLst>
                                        <p:tav tm="0">
                                          <p:val>
                                            <p:strVal val="ppt_y"/>
                                          </p:val>
                                        </p:tav>
                                        <p:tav tm="100000">
                                          <p:val>
                                            <p:strVal val="ppt_y+ppt_h/2"/>
                                          </p:val>
                                        </p:tav>
                                      </p:tavLst>
                                    </p:anim>
                                    <p:anim calcmode="lin" valueType="num">
                                      <p:cBhvr>
                                        <p:cTn id="87" dur="4500"/>
                                        <p:tgtEl>
                                          <p:spTgt spid="6"/>
                                        </p:tgtEl>
                                        <p:attrNameLst>
                                          <p:attrName>ppt_w</p:attrName>
                                        </p:attrNameLst>
                                      </p:cBhvr>
                                      <p:tavLst>
                                        <p:tav tm="0">
                                          <p:val>
                                            <p:strVal val="ppt_w"/>
                                          </p:val>
                                        </p:tav>
                                        <p:tav tm="100000">
                                          <p:val>
                                            <p:strVal val="ppt_w"/>
                                          </p:val>
                                        </p:tav>
                                      </p:tavLst>
                                    </p:anim>
                                    <p:anim calcmode="lin" valueType="num">
                                      <p:cBhvr>
                                        <p:cTn id="88" dur="4500"/>
                                        <p:tgtEl>
                                          <p:spTgt spid="6"/>
                                        </p:tgtEl>
                                        <p:attrNameLst>
                                          <p:attrName>ppt_h</p:attrName>
                                        </p:attrNameLst>
                                      </p:cBhvr>
                                      <p:tavLst>
                                        <p:tav tm="0">
                                          <p:val>
                                            <p:strVal val="ppt_h"/>
                                          </p:val>
                                        </p:tav>
                                        <p:tav tm="100000">
                                          <p:val>
                                            <p:fltVal val="0"/>
                                          </p:val>
                                        </p:tav>
                                      </p:tavLst>
                                    </p:anim>
                                    <p:set>
                                      <p:cBhvr>
                                        <p:cTn id="89" dur="1" fill="hold">
                                          <p:stCondLst>
                                            <p:cond delay="4499"/>
                                          </p:stCondLst>
                                        </p:cTn>
                                        <p:tgtEl>
                                          <p:spTgt spid="6"/>
                                        </p:tgtEl>
                                        <p:attrNameLst>
                                          <p:attrName>style.visibility</p:attrName>
                                        </p:attrNameLst>
                                      </p:cBhvr>
                                      <p:to>
                                        <p:strVal val="hidden"/>
                                      </p:to>
                                    </p:set>
                                  </p:childTnLst>
                                </p:cTn>
                              </p:par>
                              <p:par>
                                <p:cTn id="90" presetID="17" presetClass="exit" presetSubtype="4" fill="hold" nodeType="withEffect">
                                  <p:stCondLst>
                                    <p:cond delay="0"/>
                                  </p:stCondLst>
                                  <p:childTnLst>
                                    <p:anim calcmode="lin" valueType="num">
                                      <p:cBhvr>
                                        <p:cTn id="91" dur="4000"/>
                                        <p:tgtEl>
                                          <p:spTgt spid="7"/>
                                        </p:tgtEl>
                                        <p:attrNameLst>
                                          <p:attrName>ppt_x</p:attrName>
                                        </p:attrNameLst>
                                      </p:cBhvr>
                                      <p:tavLst>
                                        <p:tav tm="0">
                                          <p:val>
                                            <p:strVal val="ppt_x"/>
                                          </p:val>
                                        </p:tav>
                                        <p:tav tm="100000">
                                          <p:val>
                                            <p:strVal val="ppt_x"/>
                                          </p:val>
                                        </p:tav>
                                      </p:tavLst>
                                    </p:anim>
                                    <p:anim calcmode="lin" valueType="num">
                                      <p:cBhvr>
                                        <p:cTn id="92" dur="4000"/>
                                        <p:tgtEl>
                                          <p:spTgt spid="7"/>
                                        </p:tgtEl>
                                        <p:attrNameLst>
                                          <p:attrName>ppt_y</p:attrName>
                                        </p:attrNameLst>
                                      </p:cBhvr>
                                      <p:tavLst>
                                        <p:tav tm="0">
                                          <p:val>
                                            <p:strVal val="ppt_y"/>
                                          </p:val>
                                        </p:tav>
                                        <p:tav tm="100000">
                                          <p:val>
                                            <p:strVal val="ppt_y+ppt_h/2"/>
                                          </p:val>
                                        </p:tav>
                                      </p:tavLst>
                                    </p:anim>
                                    <p:anim calcmode="lin" valueType="num">
                                      <p:cBhvr>
                                        <p:cTn id="93" dur="4000"/>
                                        <p:tgtEl>
                                          <p:spTgt spid="7"/>
                                        </p:tgtEl>
                                        <p:attrNameLst>
                                          <p:attrName>ppt_w</p:attrName>
                                        </p:attrNameLst>
                                      </p:cBhvr>
                                      <p:tavLst>
                                        <p:tav tm="0">
                                          <p:val>
                                            <p:strVal val="ppt_w"/>
                                          </p:val>
                                        </p:tav>
                                        <p:tav tm="100000">
                                          <p:val>
                                            <p:strVal val="ppt_w"/>
                                          </p:val>
                                        </p:tav>
                                      </p:tavLst>
                                    </p:anim>
                                    <p:anim calcmode="lin" valueType="num">
                                      <p:cBhvr>
                                        <p:cTn id="94" dur="4000"/>
                                        <p:tgtEl>
                                          <p:spTgt spid="7"/>
                                        </p:tgtEl>
                                        <p:attrNameLst>
                                          <p:attrName>ppt_h</p:attrName>
                                        </p:attrNameLst>
                                      </p:cBhvr>
                                      <p:tavLst>
                                        <p:tav tm="0">
                                          <p:val>
                                            <p:strVal val="ppt_h"/>
                                          </p:val>
                                        </p:tav>
                                        <p:tav tm="100000">
                                          <p:val>
                                            <p:fltVal val="0"/>
                                          </p:val>
                                        </p:tav>
                                      </p:tavLst>
                                    </p:anim>
                                    <p:set>
                                      <p:cBhvr>
                                        <p:cTn id="95" dur="1" fill="hold">
                                          <p:stCondLst>
                                            <p:cond delay="3999"/>
                                          </p:stCondLst>
                                        </p:cTn>
                                        <p:tgtEl>
                                          <p:spTgt spid="7"/>
                                        </p:tgtEl>
                                        <p:attrNameLst>
                                          <p:attrName>style.visibility</p:attrName>
                                        </p:attrNameLst>
                                      </p:cBhvr>
                                      <p:to>
                                        <p:strVal val="hidden"/>
                                      </p:to>
                                    </p:set>
                                  </p:childTnLst>
                                </p:cTn>
                              </p:par>
                              <p:par>
                                <p:cTn id="96" presetID="17" presetClass="exit" presetSubtype="4" fill="hold" nodeType="withEffect">
                                  <p:stCondLst>
                                    <p:cond delay="0"/>
                                  </p:stCondLst>
                                  <p:childTnLst>
                                    <p:anim calcmode="lin" valueType="num">
                                      <p:cBhvr>
                                        <p:cTn id="97" dur="3500"/>
                                        <p:tgtEl>
                                          <p:spTgt spid="8"/>
                                        </p:tgtEl>
                                        <p:attrNameLst>
                                          <p:attrName>ppt_x</p:attrName>
                                        </p:attrNameLst>
                                      </p:cBhvr>
                                      <p:tavLst>
                                        <p:tav tm="0">
                                          <p:val>
                                            <p:strVal val="ppt_x"/>
                                          </p:val>
                                        </p:tav>
                                        <p:tav tm="100000">
                                          <p:val>
                                            <p:strVal val="ppt_x"/>
                                          </p:val>
                                        </p:tav>
                                      </p:tavLst>
                                    </p:anim>
                                    <p:anim calcmode="lin" valueType="num">
                                      <p:cBhvr>
                                        <p:cTn id="98" dur="3500"/>
                                        <p:tgtEl>
                                          <p:spTgt spid="8"/>
                                        </p:tgtEl>
                                        <p:attrNameLst>
                                          <p:attrName>ppt_y</p:attrName>
                                        </p:attrNameLst>
                                      </p:cBhvr>
                                      <p:tavLst>
                                        <p:tav tm="0">
                                          <p:val>
                                            <p:strVal val="ppt_y"/>
                                          </p:val>
                                        </p:tav>
                                        <p:tav tm="100000">
                                          <p:val>
                                            <p:strVal val="ppt_y+ppt_h/2"/>
                                          </p:val>
                                        </p:tav>
                                      </p:tavLst>
                                    </p:anim>
                                    <p:anim calcmode="lin" valueType="num">
                                      <p:cBhvr>
                                        <p:cTn id="99" dur="3500"/>
                                        <p:tgtEl>
                                          <p:spTgt spid="8"/>
                                        </p:tgtEl>
                                        <p:attrNameLst>
                                          <p:attrName>ppt_w</p:attrName>
                                        </p:attrNameLst>
                                      </p:cBhvr>
                                      <p:tavLst>
                                        <p:tav tm="0">
                                          <p:val>
                                            <p:strVal val="ppt_w"/>
                                          </p:val>
                                        </p:tav>
                                        <p:tav tm="100000">
                                          <p:val>
                                            <p:strVal val="ppt_w"/>
                                          </p:val>
                                        </p:tav>
                                      </p:tavLst>
                                    </p:anim>
                                    <p:anim calcmode="lin" valueType="num">
                                      <p:cBhvr>
                                        <p:cTn id="100" dur="3500"/>
                                        <p:tgtEl>
                                          <p:spTgt spid="8"/>
                                        </p:tgtEl>
                                        <p:attrNameLst>
                                          <p:attrName>ppt_h</p:attrName>
                                        </p:attrNameLst>
                                      </p:cBhvr>
                                      <p:tavLst>
                                        <p:tav tm="0">
                                          <p:val>
                                            <p:strVal val="ppt_h"/>
                                          </p:val>
                                        </p:tav>
                                        <p:tav tm="100000">
                                          <p:val>
                                            <p:fltVal val="0"/>
                                          </p:val>
                                        </p:tav>
                                      </p:tavLst>
                                    </p:anim>
                                    <p:set>
                                      <p:cBhvr>
                                        <p:cTn id="101" dur="1" fill="hold">
                                          <p:stCondLst>
                                            <p:cond delay="3499"/>
                                          </p:stCondLst>
                                        </p:cTn>
                                        <p:tgtEl>
                                          <p:spTgt spid="8"/>
                                        </p:tgtEl>
                                        <p:attrNameLst>
                                          <p:attrName>style.visibility</p:attrName>
                                        </p:attrNameLst>
                                      </p:cBhvr>
                                      <p:to>
                                        <p:strVal val="hidden"/>
                                      </p:to>
                                    </p:set>
                                  </p:childTnLst>
                                </p:cTn>
                              </p:par>
                              <p:par>
                                <p:cTn id="102" presetID="17" presetClass="exit" presetSubtype="4" fill="hold" nodeType="withEffect">
                                  <p:stCondLst>
                                    <p:cond delay="0"/>
                                  </p:stCondLst>
                                  <p:childTnLst>
                                    <p:anim calcmode="lin" valueType="num">
                                      <p:cBhvr>
                                        <p:cTn id="103" dur="3000"/>
                                        <p:tgtEl>
                                          <p:spTgt spid="9"/>
                                        </p:tgtEl>
                                        <p:attrNameLst>
                                          <p:attrName>ppt_x</p:attrName>
                                        </p:attrNameLst>
                                      </p:cBhvr>
                                      <p:tavLst>
                                        <p:tav tm="0">
                                          <p:val>
                                            <p:strVal val="ppt_x"/>
                                          </p:val>
                                        </p:tav>
                                        <p:tav tm="100000">
                                          <p:val>
                                            <p:strVal val="ppt_x"/>
                                          </p:val>
                                        </p:tav>
                                      </p:tavLst>
                                    </p:anim>
                                    <p:anim calcmode="lin" valueType="num">
                                      <p:cBhvr>
                                        <p:cTn id="104" dur="3000"/>
                                        <p:tgtEl>
                                          <p:spTgt spid="9"/>
                                        </p:tgtEl>
                                        <p:attrNameLst>
                                          <p:attrName>ppt_y</p:attrName>
                                        </p:attrNameLst>
                                      </p:cBhvr>
                                      <p:tavLst>
                                        <p:tav tm="0">
                                          <p:val>
                                            <p:strVal val="ppt_y"/>
                                          </p:val>
                                        </p:tav>
                                        <p:tav tm="100000">
                                          <p:val>
                                            <p:strVal val="ppt_y+ppt_h/2"/>
                                          </p:val>
                                        </p:tav>
                                      </p:tavLst>
                                    </p:anim>
                                    <p:anim calcmode="lin" valueType="num">
                                      <p:cBhvr>
                                        <p:cTn id="105" dur="3000"/>
                                        <p:tgtEl>
                                          <p:spTgt spid="9"/>
                                        </p:tgtEl>
                                        <p:attrNameLst>
                                          <p:attrName>ppt_w</p:attrName>
                                        </p:attrNameLst>
                                      </p:cBhvr>
                                      <p:tavLst>
                                        <p:tav tm="0">
                                          <p:val>
                                            <p:strVal val="ppt_w"/>
                                          </p:val>
                                        </p:tav>
                                        <p:tav tm="100000">
                                          <p:val>
                                            <p:strVal val="ppt_w"/>
                                          </p:val>
                                        </p:tav>
                                      </p:tavLst>
                                    </p:anim>
                                    <p:anim calcmode="lin" valueType="num">
                                      <p:cBhvr>
                                        <p:cTn id="106" dur="3000"/>
                                        <p:tgtEl>
                                          <p:spTgt spid="9"/>
                                        </p:tgtEl>
                                        <p:attrNameLst>
                                          <p:attrName>ppt_h</p:attrName>
                                        </p:attrNameLst>
                                      </p:cBhvr>
                                      <p:tavLst>
                                        <p:tav tm="0">
                                          <p:val>
                                            <p:strVal val="ppt_h"/>
                                          </p:val>
                                        </p:tav>
                                        <p:tav tm="100000">
                                          <p:val>
                                            <p:fltVal val="0"/>
                                          </p:val>
                                        </p:tav>
                                      </p:tavLst>
                                    </p:anim>
                                    <p:set>
                                      <p:cBhvr>
                                        <p:cTn id="107" dur="1" fill="hold">
                                          <p:stCondLst>
                                            <p:cond delay="2999"/>
                                          </p:stCondLst>
                                        </p:cTn>
                                        <p:tgtEl>
                                          <p:spTgt spid="9"/>
                                        </p:tgtEl>
                                        <p:attrNameLst>
                                          <p:attrName>style.visibility</p:attrName>
                                        </p:attrNameLst>
                                      </p:cBhvr>
                                      <p:to>
                                        <p:strVal val="hidden"/>
                                      </p:to>
                                    </p:set>
                                  </p:childTnLst>
                                </p:cTn>
                              </p:par>
                              <p:par>
                                <p:cTn id="108" presetID="17" presetClass="exit" presetSubtype="4" fill="hold" nodeType="withEffect">
                                  <p:stCondLst>
                                    <p:cond delay="0"/>
                                  </p:stCondLst>
                                  <p:childTnLst>
                                    <p:anim calcmode="lin" valueType="num">
                                      <p:cBhvr>
                                        <p:cTn id="109" dur="2500"/>
                                        <p:tgtEl>
                                          <p:spTgt spid="10"/>
                                        </p:tgtEl>
                                        <p:attrNameLst>
                                          <p:attrName>ppt_x</p:attrName>
                                        </p:attrNameLst>
                                      </p:cBhvr>
                                      <p:tavLst>
                                        <p:tav tm="0">
                                          <p:val>
                                            <p:strVal val="ppt_x"/>
                                          </p:val>
                                        </p:tav>
                                        <p:tav tm="100000">
                                          <p:val>
                                            <p:strVal val="ppt_x"/>
                                          </p:val>
                                        </p:tav>
                                      </p:tavLst>
                                    </p:anim>
                                    <p:anim calcmode="lin" valueType="num">
                                      <p:cBhvr>
                                        <p:cTn id="110" dur="2500"/>
                                        <p:tgtEl>
                                          <p:spTgt spid="10"/>
                                        </p:tgtEl>
                                        <p:attrNameLst>
                                          <p:attrName>ppt_y</p:attrName>
                                        </p:attrNameLst>
                                      </p:cBhvr>
                                      <p:tavLst>
                                        <p:tav tm="0">
                                          <p:val>
                                            <p:strVal val="ppt_y"/>
                                          </p:val>
                                        </p:tav>
                                        <p:tav tm="100000">
                                          <p:val>
                                            <p:strVal val="ppt_y+ppt_h/2"/>
                                          </p:val>
                                        </p:tav>
                                      </p:tavLst>
                                    </p:anim>
                                    <p:anim calcmode="lin" valueType="num">
                                      <p:cBhvr>
                                        <p:cTn id="111" dur="2500"/>
                                        <p:tgtEl>
                                          <p:spTgt spid="10"/>
                                        </p:tgtEl>
                                        <p:attrNameLst>
                                          <p:attrName>ppt_w</p:attrName>
                                        </p:attrNameLst>
                                      </p:cBhvr>
                                      <p:tavLst>
                                        <p:tav tm="0">
                                          <p:val>
                                            <p:strVal val="ppt_w"/>
                                          </p:val>
                                        </p:tav>
                                        <p:tav tm="100000">
                                          <p:val>
                                            <p:strVal val="ppt_w"/>
                                          </p:val>
                                        </p:tav>
                                      </p:tavLst>
                                    </p:anim>
                                    <p:anim calcmode="lin" valueType="num">
                                      <p:cBhvr>
                                        <p:cTn id="112" dur="2500"/>
                                        <p:tgtEl>
                                          <p:spTgt spid="10"/>
                                        </p:tgtEl>
                                        <p:attrNameLst>
                                          <p:attrName>ppt_h</p:attrName>
                                        </p:attrNameLst>
                                      </p:cBhvr>
                                      <p:tavLst>
                                        <p:tav tm="0">
                                          <p:val>
                                            <p:strVal val="ppt_h"/>
                                          </p:val>
                                        </p:tav>
                                        <p:tav tm="100000">
                                          <p:val>
                                            <p:fltVal val="0"/>
                                          </p:val>
                                        </p:tav>
                                      </p:tavLst>
                                    </p:anim>
                                    <p:set>
                                      <p:cBhvr>
                                        <p:cTn id="113" dur="1" fill="hold">
                                          <p:stCondLst>
                                            <p:cond delay="2499"/>
                                          </p:stCondLst>
                                        </p:cTn>
                                        <p:tgtEl>
                                          <p:spTgt spid="10"/>
                                        </p:tgtEl>
                                        <p:attrNameLst>
                                          <p:attrName>style.visibility</p:attrName>
                                        </p:attrNameLst>
                                      </p:cBhvr>
                                      <p:to>
                                        <p:strVal val="hidden"/>
                                      </p:to>
                                    </p:set>
                                  </p:childTnLst>
                                </p:cTn>
                              </p:par>
                              <p:par>
                                <p:cTn id="114" presetID="17" presetClass="exit" presetSubtype="4" fill="hold" nodeType="withEffect">
                                  <p:stCondLst>
                                    <p:cond delay="0"/>
                                  </p:stCondLst>
                                  <p:childTnLst>
                                    <p:anim calcmode="lin" valueType="num">
                                      <p:cBhvr>
                                        <p:cTn id="115" dur="2000"/>
                                        <p:tgtEl>
                                          <p:spTgt spid="11"/>
                                        </p:tgtEl>
                                        <p:attrNameLst>
                                          <p:attrName>ppt_x</p:attrName>
                                        </p:attrNameLst>
                                      </p:cBhvr>
                                      <p:tavLst>
                                        <p:tav tm="0">
                                          <p:val>
                                            <p:strVal val="ppt_x"/>
                                          </p:val>
                                        </p:tav>
                                        <p:tav tm="100000">
                                          <p:val>
                                            <p:strVal val="ppt_x"/>
                                          </p:val>
                                        </p:tav>
                                      </p:tavLst>
                                    </p:anim>
                                    <p:anim calcmode="lin" valueType="num">
                                      <p:cBhvr>
                                        <p:cTn id="116" dur="2000"/>
                                        <p:tgtEl>
                                          <p:spTgt spid="11"/>
                                        </p:tgtEl>
                                        <p:attrNameLst>
                                          <p:attrName>ppt_y</p:attrName>
                                        </p:attrNameLst>
                                      </p:cBhvr>
                                      <p:tavLst>
                                        <p:tav tm="0">
                                          <p:val>
                                            <p:strVal val="ppt_y"/>
                                          </p:val>
                                        </p:tav>
                                        <p:tav tm="100000">
                                          <p:val>
                                            <p:strVal val="ppt_y+ppt_h/2"/>
                                          </p:val>
                                        </p:tav>
                                      </p:tavLst>
                                    </p:anim>
                                    <p:anim calcmode="lin" valueType="num">
                                      <p:cBhvr>
                                        <p:cTn id="117" dur="2000"/>
                                        <p:tgtEl>
                                          <p:spTgt spid="11"/>
                                        </p:tgtEl>
                                        <p:attrNameLst>
                                          <p:attrName>ppt_w</p:attrName>
                                        </p:attrNameLst>
                                      </p:cBhvr>
                                      <p:tavLst>
                                        <p:tav tm="0">
                                          <p:val>
                                            <p:strVal val="ppt_w"/>
                                          </p:val>
                                        </p:tav>
                                        <p:tav tm="100000">
                                          <p:val>
                                            <p:strVal val="ppt_w"/>
                                          </p:val>
                                        </p:tav>
                                      </p:tavLst>
                                    </p:anim>
                                    <p:anim calcmode="lin" valueType="num">
                                      <p:cBhvr>
                                        <p:cTn id="118" dur="2000"/>
                                        <p:tgtEl>
                                          <p:spTgt spid="11"/>
                                        </p:tgtEl>
                                        <p:attrNameLst>
                                          <p:attrName>ppt_h</p:attrName>
                                        </p:attrNameLst>
                                      </p:cBhvr>
                                      <p:tavLst>
                                        <p:tav tm="0">
                                          <p:val>
                                            <p:strVal val="ppt_h"/>
                                          </p:val>
                                        </p:tav>
                                        <p:tav tm="100000">
                                          <p:val>
                                            <p:fltVal val="0"/>
                                          </p:val>
                                        </p:tav>
                                      </p:tavLst>
                                    </p:anim>
                                    <p:set>
                                      <p:cBhvr>
                                        <p:cTn id="119" dur="1" fill="hold">
                                          <p:stCondLst>
                                            <p:cond delay="1999"/>
                                          </p:stCondLst>
                                        </p:cTn>
                                        <p:tgtEl>
                                          <p:spTgt spid="11"/>
                                        </p:tgtEl>
                                        <p:attrNameLst>
                                          <p:attrName>style.visibility</p:attrName>
                                        </p:attrNameLst>
                                      </p:cBhvr>
                                      <p:to>
                                        <p:strVal val="hidden"/>
                                      </p:to>
                                    </p:set>
                                  </p:childTnLst>
                                </p:cTn>
                              </p:par>
                              <p:par>
                                <p:cTn id="120" presetID="17" presetClass="exit" presetSubtype="4" fill="hold" nodeType="withEffect">
                                  <p:stCondLst>
                                    <p:cond delay="0"/>
                                  </p:stCondLst>
                                  <p:childTnLst>
                                    <p:anim calcmode="lin" valueType="num">
                                      <p:cBhvr>
                                        <p:cTn id="121" dur="1500"/>
                                        <p:tgtEl>
                                          <p:spTgt spid="12"/>
                                        </p:tgtEl>
                                        <p:attrNameLst>
                                          <p:attrName>ppt_x</p:attrName>
                                        </p:attrNameLst>
                                      </p:cBhvr>
                                      <p:tavLst>
                                        <p:tav tm="0">
                                          <p:val>
                                            <p:strVal val="ppt_x"/>
                                          </p:val>
                                        </p:tav>
                                        <p:tav tm="100000">
                                          <p:val>
                                            <p:strVal val="ppt_x"/>
                                          </p:val>
                                        </p:tav>
                                      </p:tavLst>
                                    </p:anim>
                                    <p:anim calcmode="lin" valueType="num">
                                      <p:cBhvr>
                                        <p:cTn id="122" dur="1500"/>
                                        <p:tgtEl>
                                          <p:spTgt spid="12"/>
                                        </p:tgtEl>
                                        <p:attrNameLst>
                                          <p:attrName>ppt_y</p:attrName>
                                        </p:attrNameLst>
                                      </p:cBhvr>
                                      <p:tavLst>
                                        <p:tav tm="0">
                                          <p:val>
                                            <p:strVal val="ppt_y"/>
                                          </p:val>
                                        </p:tav>
                                        <p:tav tm="100000">
                                          <p:val>
                                            <p:strVal val="ppt_y+ppt_h/2"/>
                                          </p:val>
                                        </p:tav>
                                      </p:tavLst>
                                    </p:anim>
                                    <p:anim calcmode="lin" valueType="num">
                                      <p:cBhvr>
                                        <p:cTn id="123" dur="1500"/>
                                        <p:tgtEl>
                                          <p:spTgt spid="12"/>
                                        </p:tgtEl>
                                        <p:attrNameLst>
                                          <p:attrName>ppt_w</p:attrName>
                                        </p:attrNameLst>
                                      </p:cBhvr>
                                      <p:tavLst>
                                        <p:tav tm="0">
                                          <p:val>
                                            <p:strVal val="ppt_w"/>
                                          </p:val>
                                        </p:tav>
                                        <p:tav tm="100000">
                                          <p:val>
                                            <p:strVal val="ppt_w"/>
                                          </p:val>
                                        </p:tav>
                                      </p:tavLst>
                                    </p:anim>
                                    <p:anim calcmode="lin" valueType="num">
                                      <p:cBhvr>
                                        <p:cTn id="124" dur="1500"/>
                                        <p:tgtEl>
                                          <p:spTgt spid="12"/>
                                        </p:tgtEl>
                                        <p:attrNameLst>
                                          <p:attrName>ppt_h</p:attrName>
                                        </p:attrNameLst>
                                      </p:cBhvr>
                                      <p:tavLst>
                                        <p:tav tm="0">
                                          <p:val>
                                            <p:strVal val="ppt_h"/>
                                          </p:val>
                                        </p:tav>
                                        <p:tav tm="100000">
                                          <p:val>
                                            <p:fltVal val="0"/>
                                          </p:val>
                                        </p:tav>
                                      </p:tavLst>
                                    </p:anim>
                                    <p:set>
                                      <p:cBhvr>
                                        <p:cTn id="125" dur="1" fill="hold">
                                          <p:stCondLst>
                                            <p:cond delay="1499"/>
                                          </p:stCondLst>
                                        </p:cTn>
                                        <p:tgtEl>
                                          <p:spTgt spid="12"/>
                                        </p:tgtEl>
                                        <p:attrNameLst>
                                          <p:attrName>style.visibility</p:attrName>
                                        </p:attrNameLst>
                                      </p:cBhvr>
                                      <p:to>
                                        <p:strVal val="hidden"/>
                                      </p:to>
                                    </p:set>
                                  </p:childTnLst>
                                </p:cTn>
                              </p:par>
                              <p:par>
                                <p:cTn id="126" presetID="20" presetClass="exit" presetSubtype="0" fill="hold" nodeType="withEffect">
                                  <p:stCondLst>
                                    <p:cond delay="0"/>
                                  </p:stCondLst>
                                  <p:childTnLst>
                                    <p:animEffect transition="out" filter="wedge">
                                      <p:cBhvr>
                                        <p:cTn id="127" dur="5000"/>
                                        <p:tgtEl>
                                          <p:spTgt spid="5"/>
                                        </p:tgtEl>
                                      </p:cBhvr>
                                    </p:animEffect>
                                    <p:set>
                                      <p:cBhvr>
                                        <p:cTn id="128" dur="1" fill="hold">
                                          <p:stCondLst>
                                            <p:cond delay="4999"/>
                                          </p:stCondLst>
                                        </p:cTn>
                                        <p:tgtEl>
                                          <p:spTgt spid="5"/>
                                        </p:tgtEl>
                                        <p:attrNameLst>
                                          <p:attrName>style.visibility</p:attrName>
                                        </p:attrNameLst>
                                      </p:cBhvr>
                                      <p:to>
                                        <p:strVal val="hidden"/>
                                      </p:to>
                                    </p:set>
                                  </p:childTnLst>
                                </p:cTn>
                              </p:par>
                              <p:par>
                                <p:cTn id="129" presetID="20" presetClass="exit" presetSubtype="0" fill="hold" nodeType="withEffect">
                                  <p:stCondLst>
                                    <p:cond delay="0"/>
                                  </p:stCondLst>
                                  <p:childTnLst>
                                    <p:animEffect transition="out" filter="wedge">
                                      <p:cBhvr>
                                        <p:cTn id="130" dur="4500"/>
                                        <p:tgtEl>
                                          <p:spTgt spid="6"/>
                                        </p:tgtEl>
                                      </p:cBhvr>
                                    </p:animEffect>
                                    <p:set>
                                      <p:cBhvr>
                                        <p:cTn id="131" dur="1" fill="hold">
                                          <p:stCondLst>
                                            <p:cond delay="4499"/>
                                          </p:stCondLst>
                                        </p:cTn>
                                        <p:tgtEl>
                                          <p:spTgt spid="6"/>
                                        </p:tgtEl>
                                        <p:attrNameLst>
                                          <p:attrName>style.visibility</p:attrName>
                                        </p:attrNameLst>
                                      </p:cBhvr>
                                      <p:to>
                                        <p:strVal val="hidden"/>
                                      </p:to>
                                    </p:set>
                                  </p:childTnLst>
                                </p:cTn>
                              </p:par>
                              <p:par>
                                <p:cTn id="132" presetID="20" presetClass="exit" presetSubtype="0" fill="hold" nodeType="withEffect">
                                  <p:stCondLst>
                                    <p:cond delay="0"/>
                                  </p:stCondLst>
                                  <p:childTnLst>
                                    <p:animEffect transition="out" filter="wedge">
                                      <p:cBhvr>
                                        <p:cTn id="133" dur="4000"/>
                                        <p:tgtEl>
                                          <p:spTgt spid="7"/>
                                        </p:tgtEl>
                                      </p:cBhvr>
                                    </p:animEffect>
                                    <p:set>
                                      <p:cBhvr>
                                        <p:cTn id="134" dur="1" fill="hold">
                                          <p:stCondLst>
                                            <p:cond delay="3999"/>
                                          </p:stCondLst>
                                        </p:cTn>
                                        <p:tgtEl>
                                          <p:spTgt spid="7"/>
                                        </p:tgtEl>
                                        <p:attrNameLst>
                                          <p:attrName>style.visibility</p:attrName>
                                        </p:attrNameLst>
                                      </p:cBhvr>
                                      <p:to>
                                        <p:strVal val="hidden"/>
                                      </p:to>
                                    </p:set>
                                  </p:childTnLst>
                                </p:cTn>
                              </p:par>
                              <p:par>
                                <p:cTn id="135" presetID="20" presetClass="exit" presetSubtype="0" fill="hold" nodeType="withEffect">
                                  <p:stCondLst>
                                    <p:cond delay="0"/>
                                  </p:stCondLst>
                                  <p:childTnLst>
                                    <p:animEffect transition="out" filter="wedge">
                                      <p:cBhvr>
                                        <p:cTn id="136" dur="3500"/>
                                        <p:tgtEl>
                                          <p:spTgt spid="8"/>
                                        </p:tgtEl>
                                      </p:cBhvr>
                                    </p:animEffect>
                                    <p:set>
                                      <p:cBhvr>
                                        <p:cTn id="137" dur="1" fill="hold">
                                          <p:stCondLst>
                                            <p:cond delay="3499"/>
                                          </p:stCondLst>
                                        </p:cTn>
                                        <p:tgtEl>
                                          <p:spTgt spid="8"/>
                                        </p:tgtEl>
                                        <p:attrNameLst>
                                          <p:attrName>style.visibility</p:attrName>
                                        </p:attrNameLst>
                                      </p:cBhvr>
                                      <p:to>
                                        <p:strVal val="hidden"/>
                                      </p:to>
                                    </p:set>
                                  </p:childTnLst>
                                </p:cTn>
                              </p:par>
                              <p:par>
                                <p:cTn id="138" presetID="20" presetClass="exit" presetSubtype="0" fill="hold" nodeType="withEffect">
                                  <p:stCondLst>
                                    <p:cond delay="0"/>
                                  </p:stCondLst>
                                  <p:childTnLst>
                                    <p:animEffect transition="out" filter="wedge">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20" presetClass="exit" presetSubtype="0" fill="hold" nodeType="withEffect">
                                  <p:stCondLst>
                                    <p:cond delay="0"/>
                                  </p:stCondLst>
                                  <p:childTnLst>
                                    <p:animEffect transition="out" filter="wedge">
                                      <p:cBhvr>
                                        <p:cTn id="142" dur="2500"/>
                                        <p:tgtEl>
                                          <p:spTgt spid="10"/>
                                        </p:tgtEl>
                                      </p:cBhvr>
                                    </p:animEffect>
                                    <p:set>
                                      <p:cBhvr>
                                        <p:cTn id="143" dur="1" fill="hold">
                                          <p:stCondLst>
                                            <p:cond delay="2499"/>
                                          </p:stCondLst>
                                        </p:cTn>
                                        <p:tgtEl>
                                          <p:spTgt spid="10"/>
                                        </p:tgtEl>
                                        <p:attrNameLst>
                                          <p:attrName>style.visibility</p:attrName>
                                        </p:attrNameLst>
                                      </p:cBhvr>
                                      <p:to>
                                        <p:strVal val="hidden"/>
                                      </p:to>
                                    </p:set>
                                  </p:childTnLst>
                                </p:cTn>
                              </p:par>
                              <p:par>
                                <p:cTn id="144" presetID="20" presetClass="exit" presetSubtype="0" fill="hold" nodeType="withEffect">
                                  <p:stCondLst>
                                    <p:cond delay="0"/>
                                  </p:stCondLst>
                                  <p:childTnLst>
                                    <p:animEffect transition="out" filter="wedge">
                                      <p:cBhvr>
                                        <p:cTn id="145" dur="2000"/>
                                        <p:tgtEl>
                                          <p:spTgt spid="11"/>
                                        </p:tgtEl>
                                      </p:cBhvr>
                                    </p:animEffect>
                                    <p:set>
                                      <p:cBhvr>
                                        <p:cTn id="146" dur="1" fill="hold">
                                          <p:stCondLst>
                                            <p:cond delay="1999"/>
                                          </p:stCondLst>
                                        </p:cTn>
                                        <p:tgtEl>
                                          <p:spTgt spid="11"/>
                                        </p:tgtEl>
                                        <p:attrNameLst>
                                          <p:attrName>style.visibility</p:attrName>
                                        </p:attrNameLst>
                                      </p:cBhvr>
                                      <p:to>
                                        <p:strVal val="hidden"/>
                                      </p:to>
                                    </p:set>
                                  </p:childTnLst>
                                </p:cTn>
                              </p:par>
                              <p:par>
                                <p:cTn id="147" presetID="20" presetClass="exit" presetSubtype="0" fill="hold" nodeType="withEffect">
                                  <p:stCondLst>
                                    <p:cond delay="0"/>
                                  </p:stCondLst>
                                  <p:childTnLst>
                                    <p:animEffect transition="out" filter="wedge">
                                      <p:cBhvr>
                                        <p:cTn id="148" dur="1500"/>
                                        <p:tgtEl>
                                          <p:spTgt spid="12"/>
                                        </p:tgtEl>
                                      </p:cBhvr>
                                    </p:animEffect>
                                    <p:set>
                                      <p:cBhvr>
                                        <p:cTn id="149" dur="1" fill="hold">
                                          <p:stCondLst>
                                            <p:cond delay="1499"/>
                                          </p:stCondLst>
                                        </p:cTn>
                                        <p:tgtEl>
                                          <p:spTgt spid="12"/>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5000" fill="hold"/>
                                        <p:tgtEl>
                                          <p:spTgt spid="4"/>
                                        </p:tgtEl>
                                        <p:attrNameLst>
                                          <p:attrName>ppt_w</p:attrName>
                                        </p:attrNameLst>
                                      </p:cBhvr>
                                      <p:tavLst>
                                        <p:tav tm="0">
                                          <p:val>
                                            <p:strVal val="2/3*#ppt_w"/>
                                          </p:val>
                                        </p:tav>
                                        <p:tav tm="100000">
                                          <p:val>
                                            <p:strVal val="#ppt_w"/>
                                          </p:val>
                                        </p:tav>
                                      </p:tavLst>
                                    </p:anim>
                                    <p:anim calcmode="lin" valueType="num">
                                      <p:cBhvr>
                                        <p:cTn id="153" dur="5000" fill="hold"/>
                                        <p:tgtEl>
                                          <p:spTgt spid="4"/>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5000"/>
                                        <p:tgtEl>
                                          <p:spTgt spid="4"/>
                                        </p:tgtEl>
                                      </p:cBhvr>
                                    </p:animEffect>
                                  </p:childTnLst>
                                </p:cTn>
                              </p:par>
                            </p:childTnLst>
                          </p:cTn>
                        </p:par>
                        <p:par>
                          <p:cTn id="157" fill="hold">
                            <p:stCondLst>
                              <p:cond delay="10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4"/>
                                        </p:tgtEl>
                                        <p:attrNameLst>
                                          <p:attrName>style.visibility</p:attrName>
                                        </p:attrNameLst>
                                      </p:cBhvr>
                                      <p:to>
                                        <p:strVal val="visible"/>
                                      </p:to>
                                    </p:set>
                                    <p:animEffect transition="in" filter="fade">
                                      <p:cBhvr>
                                        <p:cTn id="160" dur="1000"/>
                                        <p:tgtEl>
                                          <p:spTgt spid="14"/>
                                        </p:tgtEl>
                                      </p:cBhvr>
                                    </p:animEffect>
                                    <p:anim calcmode="lin" valueType="num">
                                      <p:cBhvr>
                                        <p:cTn id="161" dur="1000" fill="hold"/>
                                        <p:tgtEl>
                                          <p:spTgt spid="14"/>
                                        </p:tgtEl>
                                        <p:attrNameLst>
                                          <p:attrName>ppt_x</p:attrName>
                                        </p:attrNameLst>
                                      </p:cBhvr>
                                      <p:tavLst>
                                        <p:tav tm="0">
                                          <p:val>
                                            <p:strVal val="#ppt_x-.1"/>
                                          </p:val>
                                        </p:tav>
                                        <p:tav tm="100000">
                                          <p:val>
                                            <p:strVal val="#ppt_x"/>
                                          </p:val>
                                        </p:tav>
                                      </p:tavLst>
                                    </p:anim>
                                    <p:anim calcmode="lin" valueType="num">
                                      <p:cBhvr>
                                        <p:cTn id="16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6 Diez barrancos en Italia2.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179512"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Tiene una altura de 49,54 m, un ancho de 44,82 m y una profundidad de 22,21 m. La bóveda grande mide 29,19 m de alto por 14,62 m de ancho, mientras que la pequeña mide 18,68 m de alto por 8,44 m de ancho. Es gestionado por el Centro de los monumentos nacionales.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
                                        </p:tgtEl>
                                        <p:attrNameLst>
                                          <p:attrName>ppt_w</p:attrName>
                                        </p:attrNameLst>
                                      </p:cBhvr>
                                      <p:tavLst>
                                        <p:tav tm="0">
                                          <p:val>
                                            <p:strVal val="#ppt_w*.05"/>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4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fade">
                                      <p:cBhvr>
                                        <p:cTn id="20" dur="4000"/>
                                        <p:tgtEl>
                                          <p:spTgt spid="3"/>
                                        </p:tgtEl>
                                      </p:cBhvr>
                                    </p:animEffect>
                                  </p:childTnLst>
                                </p:cTn>
                              </p:par>
                              <p:par>
                                <p:cTn id="21" presetID="5" presetClass="entr" presetSubtype="10" fill="hold"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checkerboard(across)">
                                      <p:cBhvr>
                                        <p:cTn id="23" dur="2000"/>
                                        <p:tgtEl>
                                          <p:spTgt spid="3"/>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5" name="4 Luna"/>
          <p:cNvSpPr/>
          <p:nvPr/>
        </p:nvSpPr>
        <p:spPr>
          <a:xfrm>
            <a:off x="857250" y="0"/>
            <a:ext cx="3786188" cy="5715000"/>
          </a:xfrm>
          <a:prstGeom prst="moon">
            <a:avLst>
              <a:gd name="adj" fmla="val 16316"/>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flipH="1">
            <a:off x="4572001" y="0"/>
            <a:ext cx="3571875" cy="5715000"/>
          </a:xfrm>
          <a:prstGeom prst="moon">
            <a:avLst>
              <a:gd name="adj" fmla="val 16468"/>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Luna"/>
          <p:cNvSpPr/>
          <p:nvPr/>
        </p:nvSpPr>
        <p:spPr>
          <a:xfrm>
            <a:off x="1643063" y="774348"/>
            <a:ext cx="2786062" cy="4346222"/>
          </a:xfrm>
          <a:prstGeom prst="moon">
            <a:avLst>
              <a:gd name="adj" fmla="val 16316"/>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Luna"/>
          <p:cNvSpPr/>
          <p:nvPr/>
        </p:nvSpPr>
        <p:spPr>
          <a:xfrm flipH="1">
            <a:off x="4572000" y="714376"/>
            <a:ext cx="2776538" cy="4406194"/>
          </a:xfrm>
          <a:prstGeom prst="moon">
            <a:avLst>
              <a:gd name="adj" fmla="val 16316"/>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Luna"/>
          <p:cNvSpPr/>
          <p:nvPr/>
        </p:nvSpPr>
        <p:spPr>
          <a:xfrm>
            <a:off x="2286000" y="1310571"/>
            <a:ext cx="2286000" cy="3333750"/>
          </a:xfrm>
          <a:prstGeom prst="moon">
            <a:avLst>
              <a:gd name="adj" fmla="val 16316"/>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Luna"/>
          <p:cNvSpPr/>
          <p:nvPr/>
        </p:nvSpPr>
        <p:spPr>
          <a:xfrm flipH="1">
            <a:off x="4500564" y="1310571"/>
            <a:ext cx="2143125" cy="3333750"/>
          </a:xfrm>
          <a:prstGeom prst="moon">
            <a:avLst>
              <a:gd name="adj" fmla="val 16316"/>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Luna"/>
          <p:cNvSpPr/>
          <p:nvPr/>
        </p:nvSpPr>
        <p:spPr>
          <a:xfrm>
            <a:off x="2857501" y="1786821"/>
            <a:ext cx="1857375" cy="2499430"/>
          </a:xfrm>
          <a:prstGeom prst="moon">
            <a:avLst>
              <a:gd name="adj" fmla="val 21499"/>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Luna"/>
          <p:cNvSpPr/>
          <p:nvPr/>
        </p:nvSpPr>
        <p:spPr>
          <a:xfrm flipH="1">
            <a:off x="4429125" y="1786821"/>
            <a:ext cx="1714500" cy="2499430"/>
          </a:xfrm>
          <a:prstGeom prst="moon">
            <a:avLst>
              <a:gd name="adj" fmla="val 22378"/>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Luna"/>
          <p:cNvSpPr/>
          <p:nvPr/>
        </p:nvSpPr>
        <p:spPr>
          <a:xfrm>
            <a:off x="3500438" y="2203098"/>
            <a:ext cx="1143000" cy="1606902"/>
          </a:xfrm>
          <a:prstGeom prst="moon">
            <a:avLst>
              <a:gd name="adj" fmla="val 25709"/>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Luna"/>
          <p:cNvSpPr/>
          <p:nvPr/>
        </p:nvSpPr>
        <p:spPr>
          <a:xfrm flipH="1">
            <a:off x="4500563" y="2203098"/>
            <a:ext cx="1071562" cy="1606902"/>
          </a:xfrm>
          <a:prstGeom prst="moon">
            <a:avLst>
              <a:gd name="adj" fmla="val 25709"/>
            </a:avLst>
          </a:prstGeom>
          <a:solidFill>
            <a:schemeClr val="accent6">
              <a:lumMod val="60000"/>
              <a:lumOff val="40000"/>
              <a:alpha val="60000"/>
            </a:schemeClr>
          </a:solidFill>
          <a:ln w="28575">
            <a:solidFill>
              <a:schemeClr val="tx2">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uadroTexto"/>
          <p:cNvSpPr txBox="1"/>
          <p:nvPr/>
        </p:nvSpPr>
        <p:spPr>
          <a:xfrm>
            <a:off x="53955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subir hasta arriba se hace mediante escaleras. Las vistas desde lo alto a los Campos Elíseos y las avenidas principales de París son increíbles.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wipe dir="d"/>
      </p:transition>
    </mc:Choice>
    <mc:Fallback>
      <p:transition spd="slow" advTm="2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4000" fill="hold"/>
                                        <p:tgtEl>
                                          <p:spTgt spid="5"/>
                                        </p:tgtEl>
                                        <p:attrNameLst>
                                          <p:attrName>r</p:attrName>
                                        </p:attrNameLst>
                                      </p:cBhvr>
                                    </p:animRot>
                                  </p:childTnLst>
                                </p:cTn>
                              </p:par>
                              <p:par>
                                <p:cTn id="7" presetID="8" presetClass="emph" presetSubtype="0" fill="hold" nodeType="withEffect">
                                  <p:stCondLst>
                                    <p:cond delay="0"/>
                                  </p:stCondLst>
                                  <p:childTnLst>
                                    <p:animRot by="-10800000">
                                      <p:cBhvr>
                                        <p:cTn id="8" dur="4000" fill="hold"/>
                                        <p:tgtEl>
                                          <p:spTgt spid="7"/>
                                        </p:tgtEl>
                                        <p:attrNameLst>
                                          <p:attrName>r</p:attrName>
                                        </p:attrNameLst>
                                      </p:cBhvr>
                                    </p:animRot>
                                  </p:childTnLst>
                                </p:cTn>
                              </p:par>
                              <p:par>
                                <p:cTn id="9" presetID="8" presetClass="emph" presetSubtype="0" fill="hold" nodeType="withEffect">
                                  <p:stCondLst>
                                    <p:cond delay="0"/>
                                  </p:stCondLst>
                                  <p:childTnLst>
                                    <p:animRot by="-10800000">
                                      <p:cBhvr>
                                        <p:cTn id="10" dur="4000" fill="hold"/>
                                        <p:tgtEl>
                                          <p:spTgt spid="9"/>
                                        </p:tgtEl>
                                        <p:attrNameLst>
                                          <p:attrName>r</p:attrName>
                                        </p:attrNameLst>
                                      </p:cBhvr>
                                    </p:animRot>
                                  </p:childTnLst>
                                </p:cTn>
                              </p:par>
                              <p:par>
                                <p:cTn id="11" presetID="8" presetClass="emph" presetSubtype="0" fill="hold" nodeType="withEffect">
                                  <p:stCondLst>
                                    <p:cond delay="0"/>
                                  </p:stCondLst>
                                  <p:childTnLst>
                                    <p:animRot by="-10800000">
                                      <p:cBhvr>
                                        <p:cTn id="12" dur="4000" fill="hold"/>
                                        <p:tgtEl>
                                          <p:spTgt spid="11"/>
                                        </p:tgtEl>
                                        <p:attrNameLst>
                                          <p:attrName>r</p:attrName>
                                        </p:attrNameLst>
                                      </p:cBhvr>
                                    </p:animRot>
                                  </p:childTnLst>
                                </p:cTn>
                              </p:par>
                              <p:par>
                                <p:cTn id="13" presetID="8" presetClass="emph" presetSubtype="0" fill="hold" nodeType="withEffect">
                                  <p:stCondLst>
                                    <p:cond delay="0"/>
                                  </p:stCondLst>
                                  <p:childTnLst>
                                    <p:animRot by="-10800000">
                                      <p:cBhvr>
                                        <p:cTn id="14" dur="4000" fill="hold"/>
                                        <p:tgtEl>
                                          <p:spTgt spid="13"/>
                                        </p:tgtEl>
                                        <p:attrNameLst>
                                          <p:attrName>r</p:attrName>
                                        </p:attrNameLst>
                                      </p:cBhvr>
                                    </p:animRot>
                                  </p:childTnLst>
                                </p:cTn>
                              </p:par>
                              <p:par>
                                <p:cTn id="15" presetID="8" presetClass="emph" presetSubtype="0" fill="hold" nodeType="withEffect">
                                  <p:stCondLst>
                                    <p:cond delay="0"/>
                                  </p:stCondLst>
                                  <p:childTnLst>
                                    <p:animRot by="-10800000">
                                      <p:cBhvr>
                                        <p:cTn id="16" dur="4000" fill="hold"/>
                                        <p:tgtEl>
                                          <p:spTgt spid="6"/>
                                        </p:tgtEl>
                                        <p:attrNameLst>
                                          <p:attrName>r</p:attrName>
                                        </p:attrNameLst>
                                      </p:cBhvr>
                                    </p:animRot>
                                  </p:childTnLst>
                                </p:cTn>
                              </p:par>
                              <p:par>
                                <p:cTn id="17" presetID="8" presetClass="emph" presetSubtype="0" fill="hold" nodeType="withEffect">
                                  <p:stCondLst>
                                    <p:cond delay="0"/>
                                  </p:stCondLst>
                                  <p:childTnLst>
                                    <p:animRot by="-10800000">
                                      <p:cBhvr>
                                        <p:cTn id="18" dur="4000" fill="hold"/>
                                        <p:tgtEl>
                                          <p:spTgt spid="8"/>
                                        </p:tgtEl>
                                        <p:attrNameLst>
                                          <p:attrName>r</p:attrName>
                                        </p:attrNameLst>
                                      </p:cBhvr>
                                    </p:animRot>
                                  </p:childTnLst>
                                </p:cTn>
                              </p:par>
                              <p:par>
                                <p:cTn id="19" presetID="8" presetClass="emph" presetSubtype="0" fill="hold" nodeType="withEffect">
                                  <p:stCondLst>
                                    <p:cond delay="0"/>
                                  </p:stCondLst>
                                  <p:childTnLst>
                                    <p:animRot by="-10800000">
                                      <p:cBhvr>
                                        <p:cTn id="20" dur="4000" fill="hold"/>
                                        <p:tgtEl>
                                          <p:spTgt spid="10"/>
                                        </p:tgtEl>
                                        <p:attrNameLst>
                                          <p:attrName>r</p:attrName>
                                        </p:attrNameLst>
                                      </p:cBhvr>
                                    </p:animRot>
                                  </p:childTnLst>
                                </p:cTn>
                              </p:par>
                              <p:par>
                                <p:cTn id="21" presetID="8" presetClass="emph" presetSubtype="0" fill="hold" nodeType="withEffect">
                                  <p:stCondLst>
                                    <p:cond delay="0"/>
                                  </p:stCondLst>
                                  <p:childTnLst>
                                    <p:animRot by="-10800000">
                                      <p:cBhvr>
                                        <p:cTn id="22" dur="4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4000" fill="hold"/>
                                        <p:tgtEl>
                                          <p:spTgt spid="14"/>
                                        </p:tgtEl>
                                        <p:attrNameLst>
                                          <p:attrName>r</p:attrName>
                                        </p:attrNameLst>
                                      </p:cBhvr>
                                    </p:animRot>
                                  </p:childTnLst>
                                </p:cTn>
                              </p:par>
                            </p:childTnLst>
                          </p:cTn>
                        </p:par>
                        <p:par>
                          <p:cTn id="25" fill="hold">
                            <p:stCondLst>
                              <p:cond delay="4000"/>
                            </p:stCondLst>
                            <p:childTnLst>
                              <p:par>
                                <p:cTn id="26" presetID="2" presetClass="exit" presetSubtype="8" fill="hold" nodeType="afterEffect">
                                  <p:stCondLst>
                                    <p:cond delay="0"/>
                                  </p:stCondLst>
                                  <p:childTnLst>
                                    <p:anim calcmode="lin" valueType="num">
                                      <p:cBhvr additive="base">
                                        <p:cTn id="27" dur="4000"/>
                                        <p:tgtEl>
                                          <p:spTgt spid="6"/>
                                        </p:tgtEl>
                                        <p:attrNameLst>
                                          <p:attrName>ppt_x</p:attrName>
                                        </p:attrNameLst>
                                      </p:cBhvr>
                                      <p:tavLst>
                                        <p:tav tm="0">
                                          <p:val>
                                            <p:strVal val="ppt_x"/>
                                          </p:val>
                                        </p:tav>
                                        <p:tav tm="100000">
                                          <p:val>
                                            <p:strVal val="0-ppt_w/2"/>
                                          </p:val>
                                        </p:tav>
                                      </p:tavLst>
                                    </p:anim>
                                    <p:anim calcmode="lin" valueType="num">
                                      <p:cBhvr additive="base">
                                        <p:cTn id="28" dur="4000"/>
                                        <p:tgtEl>
                                          <p:spTgt spid="6"/>
                                        </p:tgtEl>
                                        <p:attrNameLst>
                                          <p:attrName>ppt_y</p:attrName>
                                        </p:attrNameLst>
                                      </p:cBhvr>
                                      <p:tavLst>
                                        <p:tav tm="0">
                                          <p:val>
                                            <p:strVal val="ppt_y"/>
                                          </p:val>
                                        </p:tav>
                                        <p:tav tm="100000">
                                          <p:val>
                                            <p:strVal val="ppt_y"/>
                                          </p:val>
                                        </p:tav>
                                      </p:tavLst>
                                    </p:anim>
                                    <p:set>
                                      <p:cBhvr>
                                        <p:cTn id="29" dur="1" fill="hold">
                                          <p:stCondLst>
                                            <p:cond delay="3999"/>
                                          </p:stCondLst>
                                        </p:cTn>
                                        <p:tgtEl>
                                          <p:spTgt spid="6"/>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4000"/>
                                        <p:tgtEl>
                                          <p:spTgt spid="8"/>
                                        </p:tgtEl>
                                        <p:attrNameLst>
                                          <p:attrName>ppt_x</p:attrName>
                                        </p:attrNameLst>
                                      </p:cBhvr>
                                      <p:tavLst>
                                        <p:tav tm="0">
                                          <p:val>
                                            <p:strVal val="ppt_x"/>
                                          </p:val>
                                        </p:tav>
                                        <p:tav tm="100000">
                                          <p:val>
                                            <p:strVal val="0-ppt_w/2"/>
                                          </p:val>
                                        </p:tav>
                                      </p:tavLst>
                                    </p:anim>
                                    <p:anim calcmode="lin" valueType="num">
                                      <p:cBhvr additive="base">
                                        <p:cTn id="32" dur="4000"/>
                                        <p:tgtEl>
                                          <p:spTgt spid="8"/>
                                        </p:tgtEl>
                                        <p:attrNameLst>
                                          <p:attrName>ppt_y</p:attrName>
                                        </p:attrNameLst>
                                      </p:cBhvr>
                                      <p:tavLst>
                                        <p:tav tm="0">
                                          <p:val>
                                            <p:strVal val="ppt_y"/>
                                          </p:val>
                                        </p:tav>
                                        <p:tav tm="100000">
                                          <p:val>
                                            <p:strVal val="ppt_y"/>
                                          </p:val>
                                        </p:tav>
                                      </p:tavLst>
                                    </p:anim>
                                    <p:set>
                                      <p:cBhvr>
                                        <p:cTn id="33" dur="1" fill="hold">
                                          <p:stCondLst>
                                            <p:cond delay="3999"/>
                                          </p:stCondLst>
                                        </p:cTn>
                                        <p:tgtEl>
                                          <p:spTgt spid="8"/>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4000"/>
                                        <p:tgtEl>
                                          <p:spTgt spid="10"/>
                                        </p:tgtEl>
                                        <p:attrNameLst>
                                          <p:attrName>ppt_x</p:attrName>
                                        </p:attrNameLst>
                                      </p:cBhvr>
                                      <p:tavLst>
                                        <p:tav tm="0">
                                          <p:val>
                                            <p:strVal val="ppt_x"/>
                                          </p:val>
                                        </p:tav>
                                        <p:tav tm="100000">
                                          <p:val>
                                            <p:strVal val="0-ppt_w/2"/>
                                          </p:val>
                                        </p:tav>
                                      </p:tavLst>
                                    </p:anim>
                                    <p:anim calcmode="lin" valueType="num">
                                      <p:cBhvr additive="base">
                                        <p:cTn id="36" dur="4000"/>
                                        <p:tgtEl>
                                          <p:spTgt spid="10"/>
                                        </p:tgtEl>
                                        <p:attrNameLst>
                                          <p:attrName>ppt_y</p:attrName>
                                        </p:attrNameLst>
                                      </p:cBhvr>
                                      <p:tavLst>
                                        <p:tav tm="0">
                                          <p:val>
                                            <p:strVal val="ppt_y"/>
                                          </p:val>
                                        </p:tav>
                                        <p:tav tm="100000">
                                          <p:val>
                                            <p:strVal val="ppt_y"/>
                                          </p:val>
                                        </p:tav>
                                      </p:tavLst>
                                    </p:anim>
                                    <p:set>
                                      <p:cBhvr>
                                        <p:cTn id="37" dur="1" fill="hold">
                                          <p:stCondLst>
                                            <p:cond delay="3999"/>
                                          </p:stCondLst>
                                        </p:cTn>
                                        <p:tgtEl>
                                          <p:spTgt spid="10"/>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4000"/>
                                        <p:tgtEl>
                                          <p:spTgt spid="12"/>
                                        </p:tgtEl>
                                        <p:attrNameLst>
                                          <p:attrName>ppt_x</p:attrName>
                                        </p:attrNameLst>
                                      </p:cBhvr>
                                      <p:tavLst>
                                        <p:tav tm="0">
                                          <p:val>
                                            <p:strVal val="ppt_x"/>
                                          </p:val>
                                        </p:tav>
                                        <p:tav tm="100000">
                                          <p:val>
                                            <p:strVal val="0-ppt_w/2"/>
                                          </p:val>
                                        </p:tav>
                                      </p:tavLst>
                                    </p:anim>
                                    <p:anim calcmode="lin" valueType="num">
                                      <p:cBhvr additive="base">
                                        <p:cTn id="40" dur="4000"/>
                                        <p:tgtEl>
                                          <p:spTgt spid="12"/>
                                        </p:tgtEl>
                                        <p:attrNameLst>
                                          <p:attrName>ppt_y</p:attrName>
                                        </p:attrNameLst>
                                      </p:cBhvr>
                                      <p:tavLst>
                                        <p:tav tm="0">
                                          <p:val>
                                            <p:strVal val="ppt_y"/>
                                          </p:val>
                                        </p:tav>
                                        <p:tav tm="100000">
                                          <p:val>
                                            <p:strVal val="ppt_y"/>
                                          </p:val>
                                        </p:tav>
                                      </p:tavLst>
                                    </p:anim>
                                    <p:set>
                                      <p:cBhvr>
                                        <p:cTn id="41" dur="1" fill="hold">
                                          <p:stCondLst>
                                            <p:cond delay="3999"/>
                                          </p:stCondLst>
                                        </p:cTn>
                                        <p:tgtEl>
                                          <p:spTgt spid="12"/>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4000"/>
                                        <p:tgtEl>
                                          <p:spTgt spid="14"/>
                                        </p:tgtEl>
                                        <p:attrNameLst>
                                          <p:attrName>ppt_x</p:attrName>
                                        </p:attrNameLst>
                                      </p:cBhvr>
                                      <p:tavLst>
                                        <p:tav tm="0">
                                          <p:val>
                                            <p:strVal val="ppt_x"/>
                                          </p:val>
                                        </p:tav>
                                        <p:tav tm="100000">
                                          <p:val>
                                            <p:strVal val="0-ppt_w/2"/>
                                          </p:val>
                                        </p:tav>
                                      </p:tavLst>
                                    </p:anim>
                                    <p:anim calcmode="lin" valueType="num">
                                      <p:cBhvr additive="base">
                                        <p:cTn id="44" dur="4000"/>
                                        <p:tgtEl>
                                          <p:spTgt spid="14"/>
                                        </p:tgtEl>
                                        <p:attrNameLst>
                                          <p:attrName>ppt_y</p:attrName>
                                        </p:attrNameLst>
                                      </p:cBhvr>
                                      <p:tavLst>
                                        <p:tav tm="0">
                                          <p:val>
                                            <p:strVal val="ppt_y"/>
                                          </p:val>
                                        </p:tav>
                                        <p:tav tm="100000">
                                          <p:val>
                                            <p:strVal val="ppt_y"/>
                                          </p:val>
                                        </p:tav>
                                      </p:tavLst>
                                    </p:anim>
                                    <p:set>
                                      <p:cBhvr>
                                        <p:cTn id="45" dur="1" fill="hold">
                                          <p:stCondLst>
                                            <p:cond delay="3999"/>
                                          </p:stCondLst>
                                        </p:cTn>
                                        <p:tgtEl>
                                          <p:spTgt spid="14"/>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4000"/>
                                        <p:tgtEl>
                                          <p:spTgt spid="5"/>
                                        </p:tgtEl>
                                        <p:attrNameLst>
                                          <p:attrName>ppt_x</p:attrName>
                                        </p:attrNameLst>
                                      </p:cBhvr>
                                      <p:tavLst>
                                        <p:tav tm="0">
                                          <p:val>
                                            <p:strVal val="ppt_x"/>
                                          </p:val>
                                        </p:tav>
                                        <p:tav tm="100000">
                                          <p:val>
                                            <p:strVal val="1+ppt_w/2"/>
                                          </p:val>
                                        </p:tav>
                                      </p:tavLst>
                                    </p:anim>
                                    <p:anim calcmode="lin" valueType="num">
                                      <p:cBhvr additive="base">
                                        <p:cTn id="48" dur="4000"/>
                                        <p:tgtEl>
                                          <p:spTgt spid="5"/>
                                        </p:tgtEl>
                                        <p:attrNameLst>
                                          <p:attrName>ppt_y</p:attrName>
                                        </p:attrNameLst>
                                      </p:cBhvr>
                                      <p:tavLst>
                                        <p:tav tm="0">
                                          <p:val>
                                            <p:strVal val="ppt_y"/>
                                          </p:val>
                                        </p:tav>
                                        <p:tav tm="100000">
                                          <p:val>
                                            <p:strVal val="ppt_y"/>
                                          </p:val>
                                        </p:tav>
                                      </p:tavLst>
                                    </p:anim>
                                    <p:set>
                                      <p:cBhvr>
                                        <p:cTn id="49" dur="1" fill="hold">
                                          <p:stCondLst>
                                            <p:cond delay="3999"/>
                                          </p:stCondLst>
                                        </p:cTn>
                                        <p:tgtEl>
                                          <p:spTgt spid="5"/>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4000"/>
                                        <p:tgtEl>
                                          <p:spTgt spid="7"/>
                                        </p:tgtEl>
                                        <p:attrNameLst>
                                          <p:attrName>ppt_x</p:attrName>
                                        </p:attrNameLst>
                                      </p:cBhvr>
                                      <p:tavLst>
                                        <p:tav tm="0">
                                          <p:val>
                                            <p:strVal val="ppt_x"/>
                                          </p:val>
                                        </p:tav>
                                        <p:tav tm="100000">
                                          <p:val>
                                            <p:strVal val="1+ppt_w/2"/>
                                          </p:val>
                                        </p:tav>
                                      </p:tavLst>
                                    </p:anim>
                                    <p:anim calcmode="lin" valueType="num">
                                      <p:cBhvr additive="base">
                                        <p:cTn id="52" dur="4000"/>
                                        <p:tgtEl>
                                          <p:spTgt spid="7"/>
                                        </p:tgtEl>
                                        <p:attrNameLst>
                                          <p:attrName>ppt_y</p:attrName>
                                        </p:attrNameLst>
                                      </p:cBhvr>
                                      <p:tavLst>
                                        <p:tav tm="0">
                                          <p:val>
                                            <p:strVal val="ppt_y"/>
                                          </p:val>
                                        </p:tav>
                                        <p:tav tm="100000">
                                          <p:val>
                                            <p:strVal val="ppt_y"/>
                                          </p:val>
                                        </p:tav>
                                      </p:tavLst>
                                    </p:anim>
                                    <p:set>
                                      <p:cBhvr>
                                        <p:cTn id="53" dur="1" fill="hold">
                                          <p:stCondLst>
                                            <p:cond delay="3999"/>
                                          </p:stCondLst>
                                        </p:cTn>
                                        <p:tgtEl>
                                          <p:spTgt spid="7"/>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4000"/>
                                        <p:tgtEl>
                                          <p:spTgt spid="9"/>
                                        </p:tgtEl>
                                        <p:attrNameLst>
                                          <p:attrName>ppt_x</p:attrName>
                                        </p:attrNameLst>
                                      </p:cBhvr>
                                      <p:tavLst>
                                        <p:tav tm="0">
                                          <p:val>
                                            <p:strVal val="ppt_x"/>
                                          </p:val>
                                        </p:tav>
                                        <p:tav tm="100000">
                                          <p:val>
                                            <p:strVal val="1+ppt_w/2"/>
                                          </p:val>
                                        </p:tav>
                                      </p:tavLst>
                                    </p:anim>
                                    <p:anim calcmode="lin" valueType="num">
                                      <p:cBhvr additive="base">
                                        <p:cTn id="56" dur="4000"/>
                                        <p:tgtEl>
                                          <p:spTgt spid="9"/>
                                        </p:tgtEl>
                                        <p:attrNameLst>
                                          <p:attrName>ppt_y</p:attrName>
                                        </p:attrNameLst>
                                      </p:cBhvr>
                                      <p:tavLst>
                                        <p:tav tm="0">
                                          <p:val>
                                            <p:strVal val="ppt_y"/>
                                          </p:val>
                                        </p:tav>
                                        <p:tav tm="100000">
                                          <p:val>
                                            <p:strVal val="ppt_y"/>
                                          </p:val>
                                        </p:tav>
                                      </p:tavLst>
                                    </p:anim>
                                    <p:set>
                                      <p:cBhvr>
                                        <p:cTn id="57" dur="1" fill="hold">
                                          <p:stCondLst>
                                            <p:cond delay="3999"/>
                                          </p:stCondLst>
                                        </p:cTn>
                                        <p:tgtEl>
                                          <p:spTgt spid="9"/>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4000"/>
                                        <p:tgtEl>
                                          <p:spTgt spid="11"/>
                                        </p:tgtEl>
                                        <p:attrNameLst>
                                          <p:attrName>ppt_x</p:attrName>
                                        </p:attrNameLst>
                                      </p:cBhvr>
                                      <p:tavLst>
                                        <p:tav tm="0">
                                          <p:val>
                                            <p:strVal val="ppt_x"/>
                                          </p:val>
                                        </p:tav>
                                        <p:tav tm="100000">
                                          <p:val>
                                            <p:strVal val="1+ppt_w/2"/>
                                          </p:val>
                                        </p:tav>
                                      </p:tavLst>
                                    </p:anim>
                                    <p:anim calcmode="lin" valueType="num">
                                      <p:cBhvr additive="base">
                                        <p:cTn id="60" dur="4000"/>
                                        <p:tgtEl>
                                          <p:spTgt spid="11"/>
                                        </p:tgtEl>
                                        <p:attrNameLst>
                                          <p:attrName>ppt_y</p:attrName>
                                        </p:attrNameLst>
                                      </p:cBhvr>
                                      <p:tavLst>
                                        <p:tav tm="0">
                                          <p:val>
                                            <p:strVal val="ppt_y"/>
                                          </p:val>
                                        </p:tav>
                                        <p:tav tm="100000">
                                          <p:val>
                                            <p:strVal val="ppt_y"/>
                                          </p:val>
                                        </p:tav>
                                      </p:tavLst>
                                    </p:anim>
                                    <p:set>
                                      <p:cBhvr>
                                        <p:cTn id="61" dur="1" fill="hold">
                                          <p:stCondLst>
                                            <p:cond delay="3999"/>
                                          </p:stCondLst>
                                        </p:cTn>
                                        <p:tgtEl>
                                          <p:spTgt spid="11"/>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4000"/>
                                        <p:tgtEl>
                                          <p:spTgt spid="13"/>
                                        </p:tgtEl>
                                        <p:attrNameLst>
                                          <p:attrName>ppt_x</p:attrName>
                                        </p:attrNameLst>
                                      </p:cBhvr>
                                      <p:tavLst>
                                        <p:tav tm="0">
                                          <p:val>
                                            <p:strVal val="ppt_x"/>
                                          </p:val>
                                        </p:tav>
                                        <p:tav tm="100000">
                                          <p:val>
                                            <p:strVal val="1+ppt_w/2"/>
                                          </p:val>
                                        </p:tav>
                                      </p:tavLst>
                                    </p:anim>
                                    <p:anim calcmode="lin" valueType="num">
                                      <p:cBhvr additive="base">
                                        <p:cTn id="64" dur="4000"/>
                                        <p:tgtEl>
                                          <p:spTgt spid="13"/>
                                        </p:tgtEl>
                                        <p:attrNameLst>
                                          <p:attrName>ppt_y</p:attrName>
                                        </p:attrNameLst>
                                      </p:cBhvr>
                                      <p:tavLst>
                                        <p:tav tm="0">
                                          <p:val>
                                            <p:strVal val="ppt_y"/>
                                          </p:val>
                                        </p:tav>
                                        <p:tav tm="100000">
                                          <p:val>
                                            <p:strVal val="ppt_y"/>
                                          </p:val>
                                        </p:tav>
                                      </p:tavLst>
                                    </p:anim>
                                    <p:set>
                                      <p:cBhvr>
                                        <p:cTn id="65" dur="1" fill="hold">
                                          <p:stCondLst>
                                            <p:cond delay="3999"/>
                                          </p:stCondLst>
                                        </p:cTn>
                                        <p:tgtEl>
                                          <p:spTgt spid="13"/>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4000" fill="hold"/>
                                        <p:tgtEl>
                                          <p:spTgt spid="4"/>
                                        </p:tgtEl>
                                        <p:attrNameLst>
                                          <p:attrName>ppt_w</p:attrName>
                                        </p:attrNameLst>
                                      </p:cBhvr>
                                      <p:tavLst>
                                        <p:tav tm="0">
                                          <p:val>
                                            <p:strVal val="4/3*#ppt_w"/>
                                          </p:val>
                                        </p:tav>
                                        <p:tav tm="100000">
                                          <p:val>
                                            <p:strVal val="#ppt_w"/>
                                          </p:val>
                                        </p:tav>
                                      </p:tavLst>
                                    </p:anim>
                                    <p:anim calcmode="lin" valueType="num">
                                      <p:cBhvr>
                                        <p:cTn id="69" dur="4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4000"/>
                                        <p:tgtEl>
                                          <p:spTgt spid="4"/>
                                        </p:tgtEl>
                                      </p:cBhvr>
                                    </p:animEffect>
                                  </p:childTnLst>
                                </p:cTn>
                              </p:par>
                            </p:childTnLst>
                          </p:cTn>
                        </p:par>
                        <p:par>
                          <p:cTn id="73" fill="hold">
                            <p:stCondLst>
                              <p:cond delay="8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5"/>
                                        </p:tgtEl>
                                        <p:attrNameLst>
                                          <p:attrName>style.visibility</p:attrName>
                                        </p:attrNameLst>
                                      </p:cBhvr>
                                      <p:to>
                                        <p:strVal val="visible"/>
                                      </p:to>
                                    </p:set>
                                    <p:animEffect transition="in" filter="fade">
                                      <p:cBhvr>
                                        <p:cTn id="76" dur="1000"/>
                                        <p:tgtEl>
                                          <p:spTgt spid="15"/>
                                        </p:tgtEl>
                                      </p:cBhvr>
                                    </p:animEffect>
                                    <p:anim calcmode="lin" valueType="num">
                                      <p:cBhvr>
                                        <p:cTn id="77" dur="1000" fill="hold"/>
                                        <p:tgtEl>
                                          <p:spTgt spid="15"/>
                                        </p:tgtEl>
                                        <p:attrNameLst>
                                          <p:attrName>ppt_x</p:attrName>
                                        </p:attrNameLst>
                                      </p:cBhvr>
                                      <p:tavLst>
                                        <p:tav tm="0">
                                          <p:val>
                                            <p:strVal val="#ppt_x-.1"/>
                                          </p:val>
                                        </p:tav>
                                        <p:tav tm="100000">
                                          <p:val>
                                            <p:strVal val="#ppt_x"/>
                                          </p:val>
                                        </p:tav>
                                      </p:tavLst>
                                    </p:anim>
                                    <p:anim calcmode="lin" valueType="num">
                                      <p:cBhvr>
                                        <p:cTn id="7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www.JoseLuisAvilaHerrera.Blogspot.com - Los colores de nuestro planeta 51.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13" name="3 Marcador de contenido" descr="www.JoseLuisAvilaHerrera.Blogspot.com - Los colores de nuestro planeta 5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del Arco se encuentra un museo que explica su historia y construcción. Es posible subir al techo, desde donde se puede disfrutar de una vista panorámica de algunos de los lugares turísticos más famosos de París.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fallOve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ppt_x</p:attrName>
                                        </p:attrNameLst>
                                      </p:cBhvr>
                                      <p:tavLst>
                                        <p:tav tm="0">
                                          <p:val>
                                            <p:strVal val="#ppt_x"/>
                                          </p:val>
                                        </p:tav>
                                        <p:tav tm="100000">
                                          <p:val>
                                            <p:strVal val="#ppt_x"/>
                                          </p:val>
                                        </p:tav>
                                      </p:tavLst>
                                    </p:anim>
                                    <p:anim calcmode="lin" valueType="num">
                                      <p:cBhvr>
                                        <p:cTn id="13" dur="5000" fill="hold"/>
                                        <p:tgtEl>
                                          <p:spTgt spid="5"/>
                                        </p:tgtEl>
                                        <p:attrNameLst>
                                          <p:attrName>ppt_y</p:attrName>
                                        </p:attrNameLst>
                                      </p:cBhvr>
                                      <p:tavLst>
                                        <p:tav tm="0">
                                          <p:val>
                                            <p:strVal val="#ppt_y-.1"/>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0" fill="hold"/>
                                        <p:tgtEl>
                                          <p:spTgt spid="13"/>
                                        </p:tgtEl>
                                        <p:attrNameLst>
                                          <p:attrName>ppt_w</p:attrName>
                                        </p:attrNameLst>
                                      </p:cBhvr>
                                      <p:tavLst>
                                        <p:tav tm="0">
                                          <p:val>
                                            <p:strVal val="4/3*#ppt_w"/>
                                          </p:val>
                                        </p:tav>
                                        <p:tav tm="100000">
                                          <p:val>
                                            <p:strVal val="#ppt_w"/>
                                          </p:val>
                                        </p:tav>
                                      </p:tavLst>
                                    </p:anim>
                                    <p:anim calcmode="lin" valueType="num">
                                      <p:cBhvr>
                                        <p:cTn id="17" dur="5000" fill="hold"/>
                                        <p:tgtEl>
                                          <p:spTgt spid="13"/>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0"/>
                                        <p:tgtEl>
                                          <p:spTgt spid="13"/>
                                        </p:tgtEl>
                                      </p:cBhvr>
                                    </p:animEffect>
                                    <p:anim calcmode="lin" valueType="num">
                                      <p:cBhvr>
                                        <p:cTn id="21" dur="5000" fill="hold"/>
                                        <p:tgtEl>
                                          <p:spTgt spid="13"/>
                                        </p:tgtEl>
                                        <p:attrNameLst>
                                          <p:attrName>ppt_x</p:attrName>
                                        </p:attrNameLst>
                                      </p:cBhvr>
                                      <p:tavLst>
                                        <p:tav tm="0">
                                          <p:val>
                                            <p:strVal val="#ppt_x"/>
                                          </p:val>
                                        </p:tav>
                                        <p:tav tm="100000">
                                          <p:val>
                                            <p:strVal val="#ppt_x"/>
                                          </p:val>
                                        </p:tav>
                                      </p:tavLst>
                                    </p:anim>
                                    <p:anim calcmode="lin" valueType="num">
                                      <p:cBhvr>
                                        <p:cTn id="22" dur="5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28_20111029_19766447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n_28_20111029_19766447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salir del Arco del Triunfo, se encuentra la Tumba del Soldado Desconocido, en su base y en las inscripciones de los pilares del Arco están los nombres de las batallas que ganó Napoleón.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fallOver" invX="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Marco"/>
          <p:cNvSpPr/>
          <p:nvPr/>
        </p:nvSpPr>
        <p:spPr>
          <a:xfrm>
            <a:off x="0" y="0"/>
            <a:ext cx="9144000" cy="5715000"/>
          </a:xfrm>
          <a:prstGeom prst="frame">
            <a:avLst>
              <a:gd name="adj1" fmla="val 4902"/>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9" y="416278"/>
            <a:ext cx="1216025" cy="762000"/>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Marco"/>
          <p:cNvSpPr/>
          <p:nvPr/>
        </p:nvSpPr>
        <p:spPr>
          <a:xfrm>
            <a:off x="214313" y="178154"/>
            <a:ext cx="4214812" cy="5358694"/>
          </a:xfrm>
          <a:prstGeom prst="frame">
            <a:avLst>
              <a:gd name="adj1" fmla="val 6035"/>
            </a:avLst>
          </a:prstGeom>
          <a:solidFill>
            <a:schemeClr val="bg2">
              <a:lumMod val="40000"/>
              <a:lumOff val="6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9" y="178154"/>
            <a:ext cx="4465637" cy="5358694"/>
          </a:xfrm>
          <a:prstGeom prst="frame">
            <a:avLst>
              <a:gd name="adj1" fmla="val 5979"/>
            </a:avLst>
          </a:prstGeom>
          <a:solidFill>
            <a:schemeClr val="bg2">
              <a:lumMod val="40000"/>
              <a:lumOff val="6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666867"/>
            <a:ext cx="142876" cy="59532"/>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428596" y="3690943"/>
            <a:ext cx="3786214" cy="23812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flipH="1">
            <a:off x="2143126" y="654403"/>
            <a:ext cx="214313"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Rectángulo"/>
          <p:cNvSpPr/>
          <p:nvPr/>
        </p:nvSpPr>
        <p:spPr>
          <a:xfrm>
            <a:off x="395289" y="409227"/>
            <a:ext cx="3819525" cy="4908897"/>
          </a:xfrm>
          <a:prstGeom prst="rect">
            <a:avLst/>
          </a:prstGeom>
          <a:solidFill>
            <a:schemeClr val="bg2">
              <a:lumMod val="20000"/>
              <a:lumOff val="80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4643438" y="409228"/>
            <a:ext cx="4032250" cy="4889494"/>
          </a:xfrm>
          <a:prstGeom prst="rect">
            <a:avLst/>
          </a:prstGeom>
          <a:solidFill>
            <a:schemeClr val="bg2">
              <a:lumMod val="20000"/>
              <a:lumOff val="80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Eiffel ha sido históricamente uno de los monumentos de París con más colas. Todos los turistas quieren subir a la Torre Eiffel y no es para menos. Este monumento de más de 300 metros de altura es el símbolo de la ciudad del amor.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strVal val="2/3*#ppt_w"/>
                                          </p:val>
                                        </p:tav>
                                        <p:tav tm="100000">
                                          <p:val>
                                            <p:strVal val="#ppt_w"/>
                                          </p:val>
                                        </p:tav>
                                      </p:tavLst>
                                    </p:anim>
                                    <p:anim calcmode="lin" valueType="num">
                                      <p:cBhvr>
                                        <p:cTn id="36" dur="5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1"/>
                                          </p:val>
                                        </p:tav>
                                        <p:tav tm="100000">
                                          <p:val>
                                            <p:strVal val="#ppt_x"/>
                                          </p:val>
                                        </p:tav>
                                      </p:tavLst>
                                    </p:anim>
                                    <p:anim calcmode="lin" valueType="num">
                                      <p:cBhvr>
                                        <p:cTn id="4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pic>
        <p:nvPicPr>
          <p:cNvPr id="6" name="5 Imagen" descr="Imagen17.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pic>
        <p:nvPicPr>
          <p:cNvPr id="4" name="3 Imagen" descr="Imagen17.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sp>
        <p:nvSpPr>
          <p:cNvPr id="7" name="6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Subir a la Torre Eiffel es emocionarse con las vistas a París. Tanto si decides subir a la segunda planta como hasta la cima, tendrás un mirador 360 grados desde donde identificar los monumentos parisinos más famosos.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ip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3)">
                                      <p:cBhvr>
                                        <p:cTn id="7" dur="5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3)">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2 Subtítulo"/>
          <p:cNvSpPr>
            <a:spLocks noGrp="1"/>
          </p:cNvSpPr>
          <p:nvPr>
            <p:ph type="subTitle" idx="1"/>
          </p:nvPr>
        </p:nvSpPr>
        <p:spPr/>
        <p:txBody>
          <a:bodyPr/>
          <a:lstStyle/>
          <a:p>
            <a:pPr eaLnBrk="1" hangingPunct="1"/>
            <a:endParaRPr lang="es-ES" smtClean="0">
              <a:solidFill>
                <a:srgbClr val="898989"/>
              </a:solidFill>
            </a:endParaRPr>
          </a:p>
        </p:txBody>
      </p:sp>
      <p:pic>
        <p:nvPicPr>
          <p:cNvPr id="5" name="4 Imagen" descr="California_0020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Rectángulo"/>
          <p:cNvSpPr/>
          <p:nvPr/>
        </p:nvSpPr>
        <p:spPr>
          <a:xfrm>
            <a:off x="0" y="0"/>
            <a:ext cx="1143000" cy="5715000"/>
          </a:xfrm>
          <a:prstGeom prst="rect">
            <a:avLst/>
          </a:prstGeom>
          <a:solidFill>
            <a:schemeClr val="tx2">
              <a:lumMod val="25000"/>
              <a:alpha val="70000"/>
            </a:schemeClr>
          </a:solid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1143000" y="0"/>
            <a:ext cx="1143000" cy="5715000"/>
          </a:xfrm>
          <a:prstGeom prst="rect">
            <a:avLst/>
          </a:prstGeom>
          <a:solidFill>
            <a:schemeClr val="tx2">
              <a:lumMod val="25000"/>
              <a:alpha val="70000"/>
            </a:schemeClr>
          </a:solid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286000" y="0"/>
            <a:ext cx="1143000" cy="5715000"/>
          </a:xfrm>
          <a:prstGeom prst="rect">
            <a:avLst/>
          </a:prstGeom>
          <a:solidFill>
            <a:schemeClr val="tx2">
              <a:lumMod val="25000"/>
              <a:alpha val="70000"/>
            </a:schemeClr>
          </a:solid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3429000" y="0"/>
            <a:ext cx="1143000" cy="5715000"/>
          </a:xfrm>
          <a:prstGeom prst="rect">
            <a:avLst/>
          </a:prstGeom>
          <a:solidFill>
            <a:schemeClr val="tx2">
              <a:lumMod val="25000"/>
              <a:alpha val="70000"/>
            </a:schemeClr>
          </a:solid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4572000" y="0"/>
            <a:ext cx="1143000" cy="5715000"/>
          </a:xfrm>
          <a:prstGeom prst="rect">
            <a:avLst/>
          </a:prstGeom>
          <a:solidFill>
            <a:schemeClr val="tx2">
              <a:lumMod val="25000"/>
              <a:alpha val="70000"/>
            </a:schemeClr>
          </a:solid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5715000" y="0"/>
            <a:ext cx="1143000" cy="5715000"/>
          </a:xfrm>
          <a:prstGeom prst="rect">
            <a:avLst/>
          </a:prstGeom>
          <a:solidFill>
            <a:schemeClr val="tx2">
              <a:lumMod val="25000"/>
              <a:alpha val="70000"/>
            </a:schemeClr>
          </a:solid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6858000" y="0"/>
            <a:ext cx="1143000" cy="5715000"/>
          </a:xfrm>
          <a:prstGeom prst="rect">
            <a:avLst/>
          </a:prstGeom>
          <a:solidFill>
            <a:schemeClr val="tx2">
              <a:lumMod val="25000"/>
              <a:alpha val="70000"/>
            </a:schemeClr>
          </a:solid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8001000" y="0"/>
            <a:ext cx="1143000" cy="5715000"/>
          </a:xfrm>
          <a:prstGeom prst="rect">
            <a:avLst/>
          </a:prstGeom>
          <a:solidFill>
            <a:schemeClr val="tx2">
              <a:lumMod val="25000"/>
              <a:alpha val="70000"/>
            </a:schemeClr>
          </a:solid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de </a:t>
            </a:r>
            <a:r>
              <a:rPr lang="es-ES" i="1" dirty="0" err="1" smtClean="0">
                <a:effectLst>
                  <a:glow rad="101600">
                    <a:srgbClr val="C00000">
                      <a:alpha val="60000"/>
                    </a:srgbClr>
                  </a:glow>
                  <a:outerShdw blurRad="38100" dist="38100" dir="2700000" algn="tl">
                    <a:srgbClr val="000000">
                      <a:alpha val="43137"/>
                    </a:srgbClr>
                  </a:outerShdw>
                </a:effectLst>
              </a:rPr>
              <a:t>Montparnasse</a:t>
            </a:r>
            <a:r>
              <a:rPr lang="es-ES" i="1" dirty="0" smtClean="0">
                <a:effectLst>
                  <a:glow rad="101600">
                    <a:srgbClr val="C00000">
                      <a:alpha val="60000"/>
                    </a:srgbClr>
                  </a:glow>
                  <a:outerShdw blurRad="38100" dist="38100" dir="2700000" algn="tl">
                    <a:srgbClr val="000000">
                      <a:alpha val="43137"/>
                    </a:srgbClr>
                  </a:outerShdw>
                </a:effectLst>
              </a:rPr>
              <a:t> mide 210 metros y es uno de los monumentos de París más visitados por sus vistas panorámicas. Desde aquí, podrás ver París a vista de pájaro incluyendo a la Torre Eiffel.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flip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strVal val="4/3*#ppt_w"/>
                                          </p:val>
                                        </p:tav>
                                        <p:tav tm="100000">
                                          <p:val>
                                            <p:strVal val="#ppt_w"/>
                                          </p:val>
                                        </p:tav>
                                      </p:tavLst>
                                    </p:anim>
                                    <p:anim calcmode="lin" valueType="num">
                                      <p:cBhvr>
                                        <p:cTn id="32" dur="5000" fill="hold"/>
                                        <p:tgtEl>
                                          <p:spTgt spid="5"/>
                                        </p:tgtEl>
                                        <p:attrNameLst>
                                          <p:attrName>ppt_h</p:attrName>
                                        </p:attrNameLst>
                                      </p:cBhvr>
                                      <p:tavLst>
                                        <p:tav tm="0">
                                          <p:val>
                                            <p:strVal val="4/3*#ppt_h"/>
                                          </p:val>
                                        </p:tav>
                                        <p:tav tm="100000">
                                          <p:val>
                                            <p:strVal val="#ppt_h"/>
                                          </p:val>
                                        </p:tav>
                                      </p:tavLst>
                                    </p:anim>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1"/>
                                          </p:val>
                                        </p:tav>
                                        <p:tav tm="100000">
                                          <p:val>
                                            <p:strVal val="#ppt_x"/>
                                          </p:val>
                                        </p:tav>
                                      </p:tavLst>
                                    </p:anim>
                                    <p:anim calcmode="lin" valueType="num">
                                      <p:cBhvr>
                                        <p:cTn id="3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750"/>
          <a:stretch>
            <a:fillRect/>
          </a:stretch>
        </p:blipFill>
        <p:spPr bwMode="auto">
          <a:xfrm>
            <a:off x="0" y="0"/>
            <a:ext cx="3131840" cy="5715000"/>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250" r="33463"/>
          <a:stretch>
            <a:fillRect/>
          </a:stretch>
        </p:blipFill>
        <p:spPr bwMode="auto">
          <a:xfrm>
            <a:off x="3131840" y="0"/>
            <a:ext cx="2952328" cy="5715000"/>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6538"/>
          <a:stretch>
            <a:fillRect/>
          </a:stretch>
        </p:blipFill>
        <p:spPr bwMode="auto">
          <a:xfrm>
            <a:off x="6084168" y="0"/>
            <a:ext cx="3059833"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bg2">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plantas visitables como mirador son desde la planta 56 hasta la planta 59. Las plantas inferiores son oficinas y trabajan más de 5.000 personas en ellas. si vas al atardecer verás una de las puestas de Sol más bonitas del viaje.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l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50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4000" fill="hold"/>
                                        <p:tgtEl>
                                          <p:spTgt spid="7170"/>
                                        </p:tgtEl>
                                        <p:attrNameLst>
                                          <p:attrName>ppt_x</p:attrName>
                                        </p:attrNameLst>
                                      </p:cBhvr>
                                      <p:tavLst>
                                        <p:tav tm="0">
                                          <p:val>
                                            <p:strVal val="#ppt_x+#ppt_w/2"/>
                                          </p:val>
                                        </p:tav>
                                        <p:tav tm="100000">
                                          <p:val>
                                            <p:strVal val="#ppt_x"/>
                                          </p:val>
                                        </p:tav>
                                      </p:tavLst>
                                    </p:anim>
                                    <p:anim calcmode="lin" valueType="num">
                                      <p:cBhvr>
                                        <p:cTn id="14" dur="4000" fill="hold"/>
                                        <p:tgtEl>
                                          <p:spTgt spid="7170"/>
                                        </p:tgtEl>
                                        <p:attrNameLst>
                                          <p:attrName>ppt_y</p:attrName>
                                        </p:attrNameLst>
                                      </p:cBhvr>
                                      <p:tavLst>
                                        <p:tav tm="0">
                                          <p:val>
                                            <p:strVal val="#ppt_y"/>
                                          </p:val>
                                        </p:tav>
                                        <p:tav tm="100000">
                                          <p:val>
                                            <p:strVal val="#ppt_y"/>
                                          </p:val>
                                        </p:tav>
                                      </p:tavLst>
                                    </p:anim>
                                    <p:anim calcmode="lin" valueType="num">
                                      <p:cBhvr>
                                        <p:cTn id="15" dur="4000" fill="hold"/>
                                        <p:tgtEl>
                                          <p:spTgt spid="7170"/>
                                        </p:tgtEl>
                                        <p:attrNameLst>
                                          <p:attrName>ppt_w</p:attrName>
                                        </p:attrNameLst>
                                      </p:cBhvr>
                                      <p:tavLst>
                                        <p:tav tm="0">
                                          <p:val>
                                            <p:fltVal val="0"/>
                                          </p:val>
                                        </p:tav>
                                        <p:tav tm="100000">
                                          <p:val>
                                            <p:strVal val="#ppt_w"/>
                                          </p:val>
                                        </p:tav>
                                      </p:tavLst>
                                    </p:anim>
                                    <p:anim calcmode="lin" valueType="num">
                                      <p:cBhvr>
                                        <p:cTn id="16" dur="40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ppt_x</p:attrName>
                                        </p:attrNameLst>
                                      </p:cBhvr>
                                      <p:tavLst>
                                        <p:tav tm="0">
                                          <p:val>
                                            <p:strVal val="#ppt_x-#ppt_w/2"/>
                                          </p:val>
                                        </p:tav>
                                        <p:tav tm="100000">
                                          <p:val>
                                            <p:strVal val="#ppt_x"/>
                                          </p:val>
                                        </p:tav>
                                      </p:tavLst>
                                    </p:anim>
                                    <p:anim calcmode="lin" valueType="num">
                                      <p:cBhvr>
                                        <p:cTn id="20" dur="4000" fill="hold"/>
                                        <p:tgtEl>
                                          <p:spTgt spid="6"/>
                                        </p:tgtEl>
                                        <p:attrNameLst>
                                          <p:attrName>ppt_y</p:attrName>
                                        </p:attrNameLst>
                                      </p:cBhvr>
                                      <p:tavLst>
                                        <p:tav tm="0">
                                          <p:val>
                                            <p:strVal val="#ppt_y"/>
                                          </p:val>
                                        </p:tav>
                                        <p:tav tm="100000">
                                          <p:val>
                                            <p:strVal val="#ppt_y"/>
                                          </p:val>
                                        </p:tav>
                                      </p:tavLst>
                                    </p:anim>
                                    <p:anim calcmode="lin" valueType="num">
                                      <p:cBhvr>
                                        <p:cTn id="21" dur="4000" fill="hold"/>
                                        <p:tgtEl>
                                          <p:spTgt spid="6"/>
                                        </p:tgtEl>
                                        <p:attrNameLst>
                                          <p:attrName>ppt_w</p:attrName>
                                        </p:attrNameLst>
                                      </p:cBhvr>
                                      <p:tavLst>
                                        <p:tav tm="0">
                                          <p:val>
                                            <p:fltVal val="0"/>
                                          </p:val>
                                        </p:tav>
                                        <p:tav tm="100000">
                                          <p:val>
                                            <p:strVal val="#ppt_w"/>
                                          </p:val>
                                        </p:tav>
                                      </p:tavLst>
                                    </p:anim>
                                    <p:anim calcmode="lin" valueType="num">
                                      <p:cBhvr>
                                        <p:cTn id="22" dur="40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apolas (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0" y="0"/>
            <a:ext cx="9144000" cy="5715000"/>
          </a:xfrm>
          <a:prstGeom prst="rect">
            <a:avLst/>
          </a:prstGeom>
          <a:solidFill>
            <a:schemeClr val="accent5">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río Sena: los </a:t>
            </a:r>
            <a:r>
              <a:rPr lang="es-ES" i="1" dirty="0" err="1" smtClean="0">
                <a:effectLst>
                  <a:glow rad="101600">
                    <a:srgbClr val="C00000">
                      <a:alpha val="60000"/>
                    </a:srgbClr>
                  </a:glow>
                  <a:outerShdw blurRad="38100" dist="38100" dir="2700000" algn="tl">
                    <a:srgbClr val="000000">
                      <a:alpha val="43137"/>
                    </a:srgbClr>
                  </a:outerShdw>
                </a:effectLst>
              </a:rPr>
              <a:t>bateaux-mouches</a:t>
            </a:r>
            <a:r>
              <a:rPr lang="es-ES" i="1" dirty="0" smtClean="0">
                <a:effectLst>
                  <a:glow rad="101600">
                    <a:srgbClr val="C00000">
                      <a:alpha val="60000"/>
                    </a:srgbClr>
                  </a:glow>
                  <a:outerShdw blurRad="38100" dist="38100" dir="2700000" algn="tl">
                    <a:srgbClr val="000000">
                      <a:alpha val="43137"/>
                    </a:srgbClr>
                  </a:outerShdw>
                </a:effectLst>
              </a:rPr>
              <a:t> y los muelles. ¿Un paseo por el Sena en los </a:t>
            </a:r>
            <a:r>
              <a:rPr lang="es-ES" i="1" dirty="0" err="1" smtClean="0">
                <a:effectLst>
                  <a:glow rad="101600">
                    <a:srgbClr val="C00000">
                      <a:alpha val="60000"/>
                    </a:srgbClr>
                  </a:glow>
                  <a:outerShdw blurRad="38100" dist="38100" dir="2700000" algn="tl">
                    <a:srgbClr val="000000">
                      <a:alpha val="43137"/>
                    </a:srgbClr>
                  </a:outerShdw>
                </a:effectLst>
              </a:rPr>
              <a:t>Bateaux</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Mouches</a:t>
            </a:r>
            <a:r>
              <a:rPr lang="es-ES" i="1" dirty="0" smtClean="0">
                <a:effectLst>
                  <a:glow rad="101600">
                    <a:srgbClr val="C00000">
                      <a:alpha val="60000"/>
                    </a:srgbClr>
                  </a:glow>
                  <a:outerShdw blurRad="38100" dist="38100" dir="2700000" algn="tl">
                    <a:srgbClr val="000000">
                      <a:alpha val="43137"/>
                    </a:srgbClr>
                  </a:outerShdw>
                </a:effectLst>
              </a:rPr>
              <a:t>? Las travesías duran alrededor de una hora y también puedes reservar la cena dentro del mismo barco.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l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fltVal val="0"/>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Horizontal)">
                                      <p:cBhvr>
                                        <p:cTn id="32" dur="5000"/>
                                        <p:tgtEl>
                                          <p:spTgt spid="4"/>
                                        </p:tgtEl>
                                      </p:cBhvr>
                                    </p:animEffect>
                                  </p:childTnLst>
                                </p:cTn>
                              </p:par>
                            </p:childTnLst>
                          </p:cTn>
                        </p:par>
                        <p:par>
                          <p:cTn id="33" fill="hold">
                            <p:stCondLst>
                              <p:cond delay="8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Arco de bloque"/>
          <p:cNvSpPr/>
          <p:nvPr/>
        </p:nvSpPr>
        <p:spPr>
          <a:xfrm>
            <a:off x="0" y="1658055"/>
            <a:ext cx="9144000" cy="8016876"/>
          </a:xfrm>
          <a:prstGeom prst="blockArc">
            <a:avLst>
              <a:gd name="adj1" fmla="val 10825099"/>
              <a:gd name="adj2" fmla="val 21537218"/>
              <a:gd name="adj3" fmla="val 5854"/>
            </a:avLst>
          </a:prstGeom>
          <a:solidFill>
            <a:schemeClr val="accent2">
              <a:lumMod val="20000"/>
              <a:lumOff val="80000"/>
              <a:alpha val="69804"/>
            </a:schemeClr>
          </a:solid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798629"/>
            <a:ext cx="9144000" cy="1309716"/>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Arco de bloque"/>
          <p:cNvSpPr/>
          <p:nvPr/>
        </p:nvSpPr>
        <p:spPr>
          <a:xfrm>
            <a:off x="152400" y="802571"/>
            <a:ext cx="8991600" cy="9824861"/>
          </a:xfrm>
          <a:prstGeom prst="blockArc">
            <a:avLst>
              <a:gd name="adj1" fmla="val 10845395"/>
              <a:gd name="adj2" fmla="val 21537218"/>
              <a:gd name="adj3" fmla="val 5854"/>
            </a:avLst>
          </a:prstGeom>
          <a:solidFill>
            <a:schemeClr val="accent2">
              <a:lumMod val="40000"/>
              <a:lumOff val="60000"/>
              <a:alpha val="69804"/>
            </a:schemeClr>
          </a:solidFill>
          <a:ln w="31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1"/>
            <a:ext cx="9144000" cy="11519959"/>
          </a:xfrm>
          <a:prstGeom prst="blockArc">
            <a:avLst>
              <a:gd name="adj1" fmla="val 10911158"/>
              <a:gd name="adj2" fmla="val 21537218"/>
              <a:gd name="adj3" fmla="val 5854"/>
            </a:avLst>
          </a:prstGeom>
          <a:solidFill>
            <a:schemeClr val="accent2">
              <a:lumMod val="60000"/>
              <a:lumOff val="40000"/>
              <a:alpha val="69804"/>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Disfruta de las vistas de la Torre Eiffel, el Museo del Louvre, el Palacio de la Justicia o la Catedral de </a:t>
            </a:r>
            <a:r>
              <a:rPr lang="es-ES" i="1" dirty="0" err="1" smtClean="0">
                <a:effectLst>
                  <a:glow rad="101600">
                    <a:srgbClr val="C00000">
                      <a:alpha val="60000"/>
                    </a:srgbClr>
                  </a:glow>
                  <a:outerShdw blurRad="38100" dist="38100" dir="2700000" algn="tl">
                    <a:srgbClr val="000000">
                      <a:alpha val="43137"/>
                    </a:srgbClr>
                  </a:outerShdw>
                </a:effectLst>
              </a:rPr>
              <a:t>Notre</a:t>
            </a:r>
            <a:r>
              <a:rPr lang="es-ES" i="1" dirty="0" smtClean="0">
                <a:effectLst>
                  <a:glow rad="101600">
                    <a:srgbClr val="C00000">
                      <a:alpha val="60000"/>
                    </a:srgbClr>
                  </a:glow>
                  <a:outerShdw blurRad="38100" dist="38100" dir="2700000" algn="tl">
                    <a:srgbClr val="000000">
                      <a:alpha val="43137"/>
                    </a:srgbClr>
                  </a:outerShdw>
                </a:effectLst>
              </a:rPr>
              <a:t>-Dame. Además, pasarás por distintos muelles como los que hay entre Pont des </a:t>
            </a:r>
            <a:r>
              <a:rPr lang="es-ES" i="1" dirty="0" err="1" smtClean="0">
                <a:effectLst>
                  <a:glow rad="101600">
                    <a:srgbClr val="C00000">
                      <a:alpha val="60000"/>
                    </a:srgbClr>
                  </a:glow>
                  <a:outerShdw blurRad="38100" dist="38100" dir="2700000" algn="tl">
                    <a:srgbClr val="000000">
                      <a:alpha val="43137"/>
                    </a:srgbClr>
                  </a:outerShdw>
                </a:effectLst>
              </a:rPr>
              <a:t>Arts</a:t>
            </a:r>
            <a:r>
              <a:rPr lang="es-ES" i="1" dirty="0" smtClean="0">
                <a:effectLst>
                  <a:glow rad="101600">
                    <a:srgbClr val="C00000">
                      <a:alpha val="60000"/>
                    </a:srgbClr>
                  </a:glow>
                  <a:outerShdw blurRad="38100" dist="38100" dir="2700000" algn="tl">
                    <a:srgbClr val="000000">
                      <a:alpha val="43137"/>
                    </a:srgbClr>
                  </a:outerShdw>
                </a:effectLst>
              </a:rPr>
              <a:t> y Pont </a:t>
            </a:r>
            <a:r>
              <a:rPr lang="es-ES" i="1" dirty="0" err="1" smtClean="0">
                <a:effectLst>
                  <a:glow rad="101600">
                    <a:srgbClr val="C00000">
                      <a:alpha val="60000"/>
                    </a:srgbClr>
                  </a:glow>
                  <a:outerShdw blurRad="38100" dist="38100" dir="2700000" algn="tl">
                    <a:srgbClr val="000000">
                      <a:alpha val="43137"/>
                    </a:srgbClr>
                  </a:outerShdw>
                </a:effectLst>
              </a:rPr>
              <a:t>Neuf</a:t>
            </a:r>
            <a:r>
              <a:rPr lang="es-ES" i="1" dirty="0" smtClean="0">
                <a:effectLst>
                  <a:glow rad="101600">
                    <a:srgbClr val="C00000">
                      <a:alpha val="60000"/>
                    </a:srgbClr>
                  </a:glow>
                  <a:outerShdw blurRad="38100" dist="38100" dir="2700000" algn="tl">
                    <a:srgbClr val="000000">
                      <a:alpha val="43137"/>
                    </a:srgbClr>
                  </a:outerShdw>
                </a:effectLst>
              </a:rPr>
              <a:t>. En ellos encontrarás cafés, restaurantes y ¡hasta discotecas flotantes!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tretch>
            <a:fillRect/>
          </a:stretch>
        </p:blipFill>
        <p:spPr bwMode="auto">
          <a:xfrm>
            <a:off x="0" y="-382860"/>
            <a:ext cx="9144000" cy="6408712"/>
          </a:xfrm>
          <a:prstGeom prst="rect">
            <a:avLst/>
          </a:prstGeom>
          <a:noFill/>
          <a:ln w="9525">
            <a:noFill/>
            <a:miter lim="800000"/>
            <a:headEnd/>
            <a:tailEnd/>
          </a:ln>
        </p:spPr>
      </p:pic>
      <p:pic>
        <p:nvPicPr>
          <p:cNvPr id="6" name="5 Imagen" descr="05deed819.jpg"/>
          <p:cNvPicPr>
            <a:picLocks noChangeAspect="1"/>
          </p:cNvPicPr>
          <p:nvPr/>
        </p:nvPicPr>
        <p:blipFill>
          <a:blip r:embed="rId2" cstate="print"/>
          <a:stretch>
            <a:fillRect/>
          </a:stretch>
        </p:blipFill>
        <p:spPr bwMode="auto">
          <a:xfrm>
            <a:off x="0" y="-382860"/>
            <a:ext cx="9144000" cy="6408712"/>
          </a:xfrm>
          <a:prstGeom prst="rect">
            <a:avLst/>
          </a:prstGeom>
          <a:noFill/>
          <a:ln w="9525">
            <a:noFill/>
            <a:miter lim="800000"/>
            <a:headEnd/>
            <a:tailEnd/>
          </a:ln>
        </p:spPr>
      </p:pic>
      <p:sp>
        <p:nvSpPr>
          <p:cNvPr id="4" name="3 CuadroTexto"/>
          <p:cNvSpPr txBox="1"/>
          <p:nvPr/>
        </p:nvSpPr>
        <p:spPr>
          <a:xfrm>
            <a:off x="467544"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Río Sena, la arteria fluvial en torno a la que se ha desarrollado la historia de París. La historia de la ciudad de París gira en torno al río Sena. Según diversos historiadores, se considera que el lugar en el que se asienta la capital francesa fue fundado cerca del 250 a.C. por una tribu celta de pescadores conocida como los </a:t>
            </a:r>
            <a:r>
              <a:rPr lang="es-ES" i="1" dirty="0" err="1" smtClean="0">
                <a:effectLst>
                  <a:glow rad="101600">
                    <a:srgbClr val="C00000">
                      <a:alpha val="60000"/>
                    </a:srgbClr>
                  </a:glow>
                  <a:outerShdw blurRad="38100" dist="38100" dir="2700000" algn="tl">
                    <a:srgbClr val="000000">
                      <a:alpha val="43137"/>
                    </a:srgbClr>
                  </a:outerShdw>
                </a:effectLst>
              </a:rPr>
              <a:t>Pairisios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switch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5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5000"/>
                                        <p:tgtEl>
                                          <p:spTgt spid="5"/>
                                        </p:tgtEl>
                                      </p:cBhvr>
                                    </p:animEffect>
                                  </p:childTnLst>
                                </p:cTn>
                              </p:par>
                              <p:par>
                                <p:cTn id="19" presetID="8" presetClass="emph" presetSubtype="0" accel="50000" autoRev="1" fill="hold" nodeType="withEffect">
                                  <p:stCondLst>
                                    <p:cond delay="0"/>
                                  </p:stCondLst>
                                  <p:childTnLst>
                                    <p:animRot by="5400000">
                                      <p:cBhvr>
                                        <p:cTn id="20" dur="2500" fill="hold"/>
                                        <p:tgtEl>
                                          <p:spTgt spid="5"/>
                                        </p:tgtEl>
                                        <p:attrNameLst>
                                          <p:attrName>r</p:attrName>
                                        </p:attrNameLst>
                                      </p:cBhvr>
                                    </p:animRo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Image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Image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instalaron cerca del Sena. Y en el siglo I a.C. este mismo pueblo fortificó la isla de la Cité, que es el centro histórico de ‘La ciudad de la luz’.</a:t>
            </a:r>
          </a:p>
          <a:p>
            <a:r>
              <a:rPr lang="es-ES" i="1" dirty="0" smtClean="0">
                <a:effectLst>
                  <a:glow rad="101600">
                    <a:srgbClr val="C00000">
                      <a:alpha val="60000"/>
                    </a:srgbClr>
                  </a:glow>
                  <a:outerShdw blurRad="38100" dist="38100" dir="2700000" algn="tl">
                    <a:srgbClr val="000000">
                      <a:alpha val="43137"/>
                    </a:srgbClr>
                  </a:outerShdw>
                </a:effectLst>
              </a:rPr>
              <a:t>Con una longitud de 776 kilómetros, el tramo por el que pasa el Sena en París es de 13 kilómetros y divide a la ciudad en 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switch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4/3*#ppt_w"/>
                                          </p:val>
                                        </p:tav>
                                        <p:tav tm="100000">
                                          <p:val>
                                            <p:strVal val="#ppt_w"/>
                                          </p:val>
                                        </p:tav>
                                      </p:tavLst>
                                    </p:anim>
                                    <p:anim calcmode="lin" valueType="num">
                                      <p:cBhvr>
                                        <p:cTn id="8" dur="5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out)">
                                      <p:cBhvr>
                                        <p:cTn id="11" dur="5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0" fill="hold"/>
                                        <p:tgtEl>
                                          <p:spTgt spid="21"/>
                                        </p:tgtEl>
                                        <p:attrNameLst>
                                          <p:attrName>ppt_w</p:attrName>
                                        </p:attrNameLst>
                                      </p:cBhvr>
                                      <p:tavLst>
                                        <p:tav tm="0">
                                          <p:val>
                                            <p:strVal val="4/3*#ppt_w"/>
                                          </p:val>
                                        </p:tav>
                                        <p:tav tm="100000">
                                          <p:val>
                                            <p:strVal val="#ppt_w"/>
                                          </p:val>
                                        </p:tav>
                                      </p:tavLst>
                                    </p:anim>
                                    <p:anim calcmode="lin" valueType="num">
                                      <p:cBhvr>
                                        <p:cTn id="15" dur="5000" fill="hold"/>
                                        <p:tgtEl>
                                          <p:spTgt spid="21"/>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plus(in)">
                                      <p:cBhvr>
                                        <p:cTn id="18" dur="5000"/>
                                        <p:tgtEl>
                                          <p:spTgt spid="21"/>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tretch>
            <a:fillRect/>
          </a:stretch>
        </p:blipFill>
        <p:spPr bwMode="auto">
          <a:xfrm>
            <a:off x="0" y="-382860"/>
            <a:ext cx="9144000" cy="6097860"/>
          </a:xfrm>
          <a:prstGeom prst="rect">
            <a:avLst/>
          </a:prstGeom>
          <a:noFill/>
          <a:ln w="9525">
            <a:noFill/>
            <a:miter lim="800000"/>
            <a:headEnd/>
            <a:tailEnd/>
          </a:ln>
        </p:spPr>
      </p:pic>
      <p:sp>
        <p:nvSpPr>
          <p:cNvPr id="3" name="2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parte que se sitúa a la orilla derecha y la que está en la izquierda. Treinta y siete puentes cruzan ambas orillas y en la ribera de estas se ubican los principales monumentos parisinos: la Torre Eiffel, </a:t>
            </a:r>
            <a:r>
              <a:rPr lang="es-ES" i="1" dirty="0" err="1" smtClean="0">
                <a:effectLst>
                  <a:glow rad="101600">
                    <a:srgbClr val="C00000">
                      <a:alpha val="60000"/>
                    </a:srgbClr>
                  </a:glow>
                  <a:outerShdw blurRad="38100" dist="38100" dir="2700000" algn="tl">
                    <a:srgbClr val="000000">
                      <a:alpha val="43137"/>
                    </a:srgbClr>
                  </a:outerShdw>
                </a:effectLst>
              </a:rPr>
              <a:t>Notre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Damme</a:t>
            </a:r>
            <a:r>
              <a:rPr lang="es-ES" i="1" dirty="0" smtClean="0">
                <a:effectLst>
                  <a:glow rad="101600">
                    <a:srgbClr val="C00000">
                      <a:alpha val="60000"/>
                    </a:srgbClr>
                  </a:glow>
                  <a:outerShdw blurRad="38100" dist="38100" dir="2700000" algn="tl">
                    <a:srgbClr val="000000">
                      <a:alpha val="43137"/>
                    </a:srgbClr>
                  </a:outerShdw>
                </a:effectLst>
              </a:rPr>
              <a:t>, los </a:t>
            </a:r>
            <a:r>
              <a:rPr lang="es-ES" i="1" dirty="0" err="1" smtClean="0">
                <a:effectLst>
                  <a:glow rad="101600">
                    <a:srgbClr val="C00000">
                      <a:alpha val="60000"/>
                    </a:srgbClr>
                  </a:glow>
                  <a:outerShdw blurRad="38100" dist="38100" dir="2700000" algn="tl">
                    <a:srgbClr val="000000">
                      <a:alpha val="43137"/>
                    </a:srgbClr>
                  </a:outerShdw>
                </a:effectLst>
              </a:rPr>
              <a:t>Invalidos</a:t>
            </a:r>
            <a:r>
              <a:rPr lang="es-ES" i="1" dirty="0" smtClean="0">
                <a:effectLst>
                  <a:glow rad="101600">
                    <a:srgbClr val="C00000">
                      <a:alpha val="60000"/>
                    </a:srgbClr>
                  </a:glow>
                  <a:outerShdw blurRad="38100" dist="38100" dir="2700000" algn="tl">
                    <a:srgbClr val="000000">
                      <a:alpha val="43137"/>
                    </a:srgbClr>
                  </a:outerShdw>
                </a:effectLst>
              </a:rPr>
              <a:t> o el museo del Louvre, entre otros.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6*min(max(#ppt_w*#ppt_h,.3),1)-7.4)/-.7*#ppt_w"/>
                                          </p:val>
                                        </p:tav>
                                        <p:tav tm="100000">
                                          <p:val>
                                            <p:strVal val="#ppt_w"/>
                                          </p:val>
                                        </p:tav>
                                      </p:tavLst>
                                    </p:anim>
                                    <p:anim calcmode="lin" valueType="num">
                                      <p:cBhvr>
                                        <p:cTn id="8" dur="5000" fill="hold"/>
                                        <p:tgtEl>
                                          <p:spTgt spid="4"/>
                                        </p:tgtEl>
                                        <p:attrNameLst>
                                          <p:attrName>ppt_h</p:attrName>
                                        </p:attrNameLst>
                                      </p:cBhvr>
                                      <p:tavLst>
                                        <p:tav tm="0">
                                          <p:val>
                                            <p:strVal val="(6*min(max(#ppt_w*#ppt_h,.3),1)-7.4)/-.7*#ppt_h"/>
                                          </p:val>
                                        </p:tav>
                                        <p:tav tm="100000">
                                          <p:val>
                                            <p:strVal val="#ppt_h"/>
                                          </p:val>
                                        </p:tav>
                                      </p:tavLst>
                                    </p:anim>
                                    <p:anim calcmode="lin" valueType="num">
                                      <p:cBhvr>
                                        <p:cTn id="9" dur="5000" fill="hold"/>
                                        <p:tgtEl>
                                          <p:spTgt spid="4"/>
                                        </p:tgtEl>
                                        <p:attrNameLst>
                                          <p:attrName>ppt_x</p:attrName>
                                        </p:attrNameLst>
                                      </p:cBhvr>
                                      <p:tavLst>
                                        <p:tav tm="0">
                                          <p:val>
                                            <p:fltVal val="0.5"/>
                                          </p:val>
                                        </p:tav>
                                        <p:tav tm="100000">
                                          <p:val>
                                            <p:strVal val="#ppt_x"/>
                                          </p:val>
                                        </p:tav>
                                      </p:tavLst>
                                    </p:anim>
                                    <p:anim calcmode="lin" valueType="num">
                                      <p:cBhvr>
                                        <p:cTn id="10" dur="5000" fill="hold"/>
                                        <p:tgtEl>
                                          <p:spTgt spid="4"/>
                                        </p:tgtEl>
                                        <p:attrNameLst>
                                          <p:attrName>ppt_y</p:attrName>
                                        </p:attrNameLst>
                                      </p:cBhvr>
                                      <p:tavLst>
                                        <p:tav tm="0">
                                          <p:val>
                                            <p:strVal val="1+(6*min(max(#ppt_w*#ppt_h,.3),1)-7.4)/-.7*#ppt_h/2"/>
                                          </p:val>
                                        </p:tav>
                                        <p:tav tm="100000">
                                          <p:val>
                                            <p:strVal val="#ppt_y"/>
                                          </p:val>
                                        </p:tav>
                                      </p:tavLst>
                                    </p:anim>
                                  </p:childTnLst>
                                </p:cTn>
                              </p:par>
                              <p:par>
                                <p:cTn id="11" presetID="8" presetClass="emph" presetSubtype="0" fill="hold" nodeType="withEffect">
                                  <p:stCondLst>
                                    <p:cond delay="0"/>
                                  </p:stCondLst>
                                  <p:childTnLst>
                                    <p:animRot by="21600000">
                                      <p:cBhvr>
                                        <p:cTn id="12" dur="5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pic>
        <p:nvPicPr>
          <p:cNvPr id="12" name="11 Imagen" descr="www.FOTOFRONTERA.com - Lake between green mountains.jpg"/>
          <p:cNvPicPr>
            <a:picLocks noChangeAspect="1"/>
          </p:cNvPicPr>
          <p:nvPr/>
        </p:nvPicPr>
        <p:blipFill>
          <a:blip r:embed="rId2" cstate="print"/>
          <a:stretch>
            <a:fillRect/>
          </a:stretch>
        </p:blipFill>
        <p:spPr bwMode="auto">
          <a:xfrm>
            <a:off x="0" y="0"/>
            <a:ext cx="9143999" cy="5715001"/>
          </a:xfrm>
          <a:prstGeom prst="rect">
            <a:avLst/>
          </a:prstGeom>
          <a:noFill/>
          <a:ln w="9525">
            <a:noFill/>
            <a:miter lim="800000"/>
            <a:headEnd/>
            <a:tailEnd/>
          </a:ln>
        </p:spPr>
      </p:pic>
      <p:sp>
        <p:nvSpPr>
          <p:cNvPr id="5" name="4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Pasear por sus orillas e históricos muelles a cualquier hora del día, pero sobre todo al amanecer y al atardecer, es una de las grandes experiencias de una visita a París.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shred pattern="rectang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heckerboard(down)">
                                      <p:cBhvr>
                                        <p:cTn id="18" dur="5000"/>
                                        <p:tgtEl>
                                          <p:spTgt spid="12"/>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1"/>
            <a:ext cx="9144000" cy="5714999"/>
          </a:xfrm>
          <a:prstGeom prst="rect">
            <a:avLst/>
          </a:prstGeom>
          <a:noFill/>
          <a:ln w="9525">
            <a:noFill/>
            <a:miter lim="800000"/>
            <a:headEnd/>
            <a:tailEnd/>
          </a:ln>
        </p:spPr>
      </p:pic>
      <p:pic>
        <p:nvPicPr>
          <p:cNvPr id="19" name="18 Imagen" descr="7642.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más de 10.000 años de historia, el río Sena es historia viva de Francia y de París. La capital francesa nació y se ha desarrollado en torno a sus riberas. Estibadores, soldados, comerciantes, marineros, lavanderas o transeúntes han convivido en torno a las orillas de este gran río.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ageCurlDoub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0" fill="hold"/>
                                        <p:tgtEl>
                                          <p:spTgt spid="19"/>
                                        </p:tgtEl>
                                        <p:attrNameLst>
                                          <p:attrName>ppt_w</p:attrName>
                                        </p:attrNameLst>
                                      </p:cBhvr>
                                      <p:tavLst>
                                        <p:tav tm="0">
                                          <p:val>
                                            <p:strVal val="2/3*#ppt_w"/>
                                          </p:val>
                                        </p:tav>
                                        <p:tav tm="100000">
                                          <p:val>
                                            <p:strVal val="#ppt_w"/>
                                          </p:val>
                                        </p:tav>
                                      </p:tavLst>
                                    </p:anim>
                                    <p:anim calcmode="lin" valueType="num">
                                      <p:cBhvr>
                                        <p:cTn id="15" dur="5000" fill="hold"/>
                                        <p:tgtEl>
                                          <p:spTgt spid="19"/>
                                        </p:tgtEl>
                                        <p:attrNameLst>
                                          <p:attrName>ppt_h</p:attrName>
                                        </p:attrNameLst>
                                      </p:cBhvr>
                                      <p:tavLst>
                                        <p:tav tm="0">
                                          <p:val>
                                            <p:strVal val="2/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Horizontal)">
                                      <p:cBhvr>
                                        <p:cTn id="18" dur="5000"/>
                                        <p:tgtEl>
                                          <p:spTgt spid="19"/>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a:off x="4500564" y="0"/>
            <a:ext cx="4643437" cy="5715000"/>
          </a:xfrm>
          <a:prstGeom prst="r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1" y="0"/>
            <a:ext cx="4500563" cy="5715000"/>
          </a:xfrm>
          <a:prstGeom prst="r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H="1">
            <a:off x="357188" y="416278"/>
            <a:ext cx="3929062" cy="5120570"/>
          </a:xfrm>
          <a:prstGeom prst="r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a:off x="4643438" y="416278"/>
            <a:ext cx="4000500" cy="5120570"/>
          </a:xfrm>
          <a:prstGeom prst="r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flipH="1">
            <a:off x="714375" y="952501"/>
            <a:ext cx="3429000" cy="4406194"/>
          </a:xfrm>
          <a:prstGeom prst="rtTriangle">
            <a:avLst/>
          </a:prstGeom>
          <a:solidFill>
            <a:schemeClr val="tx2">
              <a:lumMod val="9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Triángulo rectángulo"/>
          <p:cNvSpPr/>
          <p:nvPr/>
        </p:nvSpPr>
        <p:spPr>
          <a:xfrm>
            <a:off x="4786313" y="892529"/>
            <a:ext cx="3429000" cy="4464403"/>
          </a:xfrm>
          <a:prstGeom prst="rtTriangle">
            <a:avLst/>
          </a:prstGeom>
          <a:solidFill>
            <a:schemeClr val="tx2">
              <a:lumMod val="9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Triángulo rectángulo"/>
          <p:cNvSpPr/>
          <p:nvPr/>
        </p:nvSpPr>
        <p:spPr>
          <a:xfrm flipH="1">
            <a:off x="1071564" y="1368778"/>
            <a:ext cx="2928937" cy="3810000"/>
          </a:xfrm>
          <a:prstGeom prst="rtTriangle">
            <a:avLst/>
          </a:prstGeom>
          <a:solidFill>
            <a:schemeClr val="tx2">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Triángulo rectángulo"/>
          <p:cNvSpPr/>
          <p:nvPr/>
        </p:nvSpPr>
        <p:spPr>
          <a:xfrm>
            <a:off x="4929189" y="1310570"/>
            <a:ext cx="2928937" cy="3868208"/>
          </a:xfrm>
          <a:prstGeom prst="rtTriangle">
            <a:avLst/>
          </a:prstGeom>
          <a:solidFill>
            <a:schemeClr val="tx2">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actual curso del río es fruto de miles de años de inundaciones, ramificaciones o canales. Tanto es así que el escudo de armas de París muestra un barco con las velas desplegadas y su lema en latín era </a:t>
            </a:r>
            <a:r>
              <a:rPr lang="es-ES" i="1" dirty="0" err="1" smtClean="0">
                <a:effectLst>
                  <a:glow rad="101600">
                    <a:srgbClr val="C00000">
                      <a:alpha val="60000"/>
                    </a:srgbClr>
                  </a:glow>
                  <a:outerShdw blurRad="38100" dist="38100" dir="2700000" algn="tl">
                    <a:srgbClr val="000000">
                      <a:alpha val="43137"/>
                    </a:srgbClr>
                  </a:outerShdw>
                </a:effectLst>
              </a:rPr>
              <a:t>Fluctuat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nec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mergitur</a:t>
            </a:r>
            <a:r>
              <a:rPr lang="es-ES" i="1" dirty="0" smtClean="0">
                <a:effectLst>
                  <a:glow rad="101600">
                    <a:srgbClr val="C00000">
                      <a:alpha val="60000"/>
                    </a:srgbClr>
                  </a:glow>
                  <a:outerShdw blurRad="38100" dist="38100" dir="2700000" algn="tl">
                    <a:srgbClr val="000000">
                      <a:alpha val="43137"/>
                    </a:srgbClr>
                  </a:outerShdw>
                </a:effectLst>
              </a:rPr>
              <a:t> (sacudida por las </a:t>
            </a:r>
            <a:r>
              <a:rPr lang="es-ES" i="1" dirty="0" smtClean="0">
                <a:effectLst>
                  <a:glow rad="101600">
                    <a:srgbClr val="C00000">
                      <a:alpha val="60000"/>
                    </a:srgbClr>
                  </a:glow>
                  <a:outerShdw blurRad="38100" dist="38100" dir="2700000" algn="tl">
                    <a:srgbClr val="000000">
                      <a:alpha val="43137"/>
                    </a:srgbClr>
                  </a:outerShdw>
                </a:effectLst>
              </a:rPr>
              <a:t>olas </a:t>
            </a:r>
            <a:r>
              <a:rPr lang="es-ES" i="1" dirty="0" smtClean="0">
                <a:effectLst>
                  <a:glow rad="101600">
                    <a:srgbClr val="C00000">
                      <a:alpha val="60000"/>
                    </a:srgbClr>
                  </a:glow>
                  <a:outerShdw blurRad="38100" dist="38100" dir="2700000" algn="tl">
                    <a:srgbClr val="000000">
                      <a:alpha val="43137"/>
                    </a:srgbClr>
                  </a:outerShdw>
                </a:effectLst>
              </a:rPr>
              <a:t>pero no se </a:t>
            </a:r>
            <a:r>
              <a:rPr lang="es-ES" i="1" dirty="0" smtClean="0">
                <a:effectLst>
                  <a:glow rad="101600">
                    <a:srgbClr val="C00000">
                      <a:alpha val="60000"/>
                    </a:srgbClr>
                  </a:glow>
                  <a:outerShdw blurRad="38100" dist="38100" dir="2700000" algn="tl">
                    <a:srgbClr val="000000">
                      <a:alpha val="43137"/>
                    </a:srgbClr>
                  </a:outerShdw>
                </a:effectLst>
              </a:rPr>
              <a:t>hunde, </a:t>
            </a:r>
            <a:r>
              <a:rPr lang="es-ES" i="1" dirty="0" smtClean="0">
                <a:effectLst>
                  <a:glow rad="101600">
                    <a:srgbClr val="C00000">
                      <a:alpha val="60000"/>
                    </a:srgbClr>
                  </a:glow>
                  <a:outerShdw blurRad="38100" dist="38100" dir="2700000" algn="tl">
                    <a:srgbClr val="000000">
                      <a:alpha val="43137"/>
                    </a:srgbClr>
                  </a:outerShdw>
                </a:effectLst>
              </a:rPr>
              <a:t>en su traducción al castellano).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6000">
        <p15:prstTrans prst="pageCurlDouble" invX="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4000"/>
                                        <p:tgtEl>
                                          <p:spTgt spid="6"/>
                                        </p:tgtEl>
                                        <p:attrNameLst>
                                          <p:attrName>ppt_x</p:attrName>
                                        </p:attrNameLst>
                                      </p:cBhvr>
                                      <p:tavLst>
                                        <p:tav tm="0">
                                          <p:val>
                                            <p:strVal val="ppt_x"/>
                                          </p:val>
                                        </p:tav>
                                        <p:tav tm="100000">
                                          <p:val>
                                            <p:strVal val="ppt_x-ppt_w/2"/>
                                          </p:val>
                                        </p:tav>
                                      </p:tavLst>
                                    </p:anim>
                                    <p:anim calcmode="lin" valueType="num">
                                      <p:cBhvr>
                                        <p:cTn id="64" dur="4000"/>
                                        <p:tgtEl>
                                          <p:spTgt spid="6"/>
                                        </p:tgtEl>
                                        <p:attrNameLst>
                                          <p:attrName>ppt_y</p:attrName>
                                        </p:attrNameLst>
                                      </p:cBhvr>
                                      <p:tavLst>
                                        <p:tav tm="0">
                                          <p:val>
                                            <p:strVal val="ppt_y"/>
                                          </p:val>
                                        </p:tav>
                                        <p:tav tm="100000">
                                          <p:val>
                                            <p:strVal val="ppt_y"/>
                                          </p:val>
                                        </p:tav>
                                      </p:tavLst>
                                    </p:anim>
                                    <p:anim calcmode="lin" valueType="num">
                                      <p:cBhvr>
                                        <p:cTn id="65" dur="4000"/>
                                        <p:tgtEl>
                                          <p:spTgt spid="6"/>
                                        </p:tgtEl>
                                        <p:attrNameLst>
                                          <p:attrName>ppt_w</p:attrName>
                                        </p:attrNameLst>
                                      </p:cBhvr>
                                      <p:tavLst>
                                        <p:tav tm="0">
                                          <p:val>
                                            <p:strVal val="ppt_w"/>
                                          </p:val>
                                        </p:tav>
                                        <p:tav tm="100000">
                                          <p:val>
                                            <p:fltVal val="0"/>
                                          </p:val>
                                        </p:tav>
                                      </p:tavLst>
                                    </p:anim>
                                    <p:anim calcmode="lin" valueType="num">
                                      <p:cBhvr>
                                        <p:cTn id="66" dur="4000"/>
                                        <p:tgtEl>
                                          <p:spTgt spid="6"/>
                                        </p:tgtEl>
                                        <p:attrNameLst>
                                          <p:attrName>ppt_h</p:attrName>
                                        </p:attrNameLst>
                                      </p:cBhvr>
                                      <p:tavLst>
                                        <p:tav tm="0">
                                          <p:val>
                                            <p:strVal val="ppt_h"/>
                                          </p:val>
                                        </p:tav>
                                        <p:tav tm="100000">
                                          <p:val>
                                            <p:strVal val="ppt_h"/>
                                          </p:val>
                                        </p:tav>
                                      </p:tavLst>
                                    </p:anim>
                                    <p:set>
                                      <p:cBhvr>
                                        <p:cTn id="67" dur="1" fill="hold">
                                          <p:stCondLst>
                                            <p:cond delay="3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4000"/>
                                        <p:tgtEl>
                                          <p:spTgt spid="11"/>
                                        </p:tgtEl>
                                        <p:attrNameLst>
                                          <p:attrName>ppt_x</p:attrName>
                                        </p:attrNameLst>
                                      </p:cBhvr>
                                      <p:tavLst>
                                        <p:tav tm="0">
                                          <p:val>
                                            <p:strVal val="ppt_x"/>
                                          </p:val>
                                        </p:tav>
                                        <p:tav tm="100000">
                                          <p:val>
                                            <p:strVal val="ppt_x-ppt_w/2"/>
                                          </p:val>
                                        </p:tav>
                                      </p:tavLst>
                                    </p:anim>
                                    <p:anim calcmode="lin" valueType="num">
                                      <p:cBhvr>
                                        <p:cTn id="70" dur="4000"/>
                                        <p:tgtEl>
                                          <p:spTgt spid="11"/>
                                        </p:tgtEl>
                                        <p:attrNameLst>
                                          <p:attrName>ppt_y</p:attrName>
                                        </p:attrNameLst>
                                      </p:cBhvr>
                                      <p:tavLst>
                                        <p:tav tm="0">
                                          <p:val>
                                            <p:strVal val="ppt_y"/>
                                          </p:val>
                                        </p:tav>
                                        <p:tav tm="100000">
                                          <p:val>
                                            <p:strVal val="ppt_y"/>
                                          </p:val>
                                        </p:tav>
                                      </p:tavLst>
                                    </p:anim>
                                    <p:anim calcmode="lin" valueType="num">
                                      <p:cBhvr>
                                        <p:cTn id="71" dur="4000"/>
                                        <p:tgtEl>
                                          <p:spTgt spid="11"/>
                                        </p:tgtEl>
                                        <p:attrNameLst>
                                          <p:attrName>ppt_w</p:attrName>
                                        </p:attrNameLst>
                                      </p:cBhvr>
                                      <p:tavLst>
                                        <p:tav tm="0">
                                          <p:val>
                                            <p:strVal val="ppt_w"/>
                                          </p:val>
                                        </p:tav>
                                        <p:tav tm="100000">
                                          <p:val>
                                            <p:fltVal val="0"/>
                                          </p:val>
                                        </p:tav>
                                      </p:tavLst>
                                    </p:anim>
                                    <p:anim calcmode="lin" valueType="num">
                                      <p:cBhvr>
                                        <p:cTn id="72" dur="4000"/>
                                        <p:tgtEl>
                                          <p:spTgt spid="11"/>
                                        </p:tgtEl>
                                        <p:attrNameLst>
                                          <p:attrName>ppt_h</p:attrName>
                                        </p:attrNameLst>
                                      </p:cBhvr>
                                      <p:tavLst>
                                        <p:tav tm="0">
                                          <p:val>
                                            <p:strVal val="ppt_h"/>
                                          </p:val>
                                        </p:tav>
                                        <p:tav tm="100000">
                                          <p:val>
                                            <p:strVal val="ppt_h"/>
                                          </p:val>
                                        </p:tav>
                                      </p:tavLst>
                                    </p:anim>
                                    <p:set>
                                      <p:cBhvr>
                                        <p:cTn id="73" dur="1" fill="hold">
                                          <p:stCondLst>
                                            <p:cond delay="3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4000"/>
                                        <p:tgtEl>
                                          <p:spTgt spid="13"/>
                                        </p:tgtEl>
                                        <p:attrNameLst>
                                          <p:attrName>ppt_x</p:attrName>
                                        </p:attrNameLst>
                                      </p:cBhvr>
                                      <p:tavLst>
                                        <p:tav tm="0">
                                          <p:val>
                                            <p:strVal val="ppt_x"/>
                                          </p:val>
                                        </p:tav>
                                        <p:tav tm="100000">
                                          <p:val>
                                            <p:strVal val="ppt_x-ppt_w/2"/>
                                          </p:val>
                                        </p:tav>
                                      </p:tavLst>
                                    </p:anim>
                                    <p:anim calcmode="lin" valueType="num">
                                      <p:cBhvr>
                                        <p:cTn id="76" dur="4000"/>
                                        <p:tgtEl>
                                          <p:spTgt spid="13"/>
                                        </p:tgtEl>
                                        <p:attrNameLst>
                                          <p:attrName>ppt_y</p:attrName>
                                        </p:attrNameLst>
                                      </p:cBhvr>
                                      <p:tavLst>
                                        <p:tav tm="0">
                                          <p:val>
                                            <p:strVal val="ppt_y"/>
                                          </p:val>
                                        </p:tav>
                                        <p:tav tm="100000">
                                          <p:val>
                                            <p:strVal val="ppt_y"/>
                                          </p:val>
                                        </p:tav>
                                      </p:tavLst>
                                    </p:anim>
                                    <p:anim calcmode="lin" valueType="num">
                                      <p:cBhvr>
                                        <p:cTn id="77" dur="4000"/>
                                        <p:tgtEl>
                                          <p:spTgt spid="13"/>
                                        </p:tgtEl>
                                        <p:attrNameLst>
                                          <p:attrName>ppt_w</p:attrName>
                                        </p:attrNameLst>
                                      </p:cBhvr>
                                      <p:tavLst>
                                        <p:tav tm="0">
                                          <p:val>
                                            <p:strVal val="ppt_w"/>
                                          </p:val>
                                        </p:tav>
                                        <p:tav tm="100000">
                                          <p:val>
                                            <p:fltVal val="0"/>
                                          </p:val>
                                        </p:tav>
                                      </p:tavLst>
                                    </p:anim>
                                    <p:anim calcmode="lin" valueType="num">
                                      <p:cBhvr>
                                        <p:cTn id="78" dur="4000"/>
                                        <p:tgtEl>
                                          <p:spTgt spid="13"/>
                                        </p:tgtEl>
                                        <p:attrNameLst>
                                          <p:attrName>ppt_h</p:attrName>
                                        </p:attrNameLst>
                                      </p:cBhvr>
                                      <p:tavLst>
                                        <p:tav tm="0">
                                          <p:val>
                                            <p:strVal val="ppt_h"/>
                                          </p:val>
                                        </p:tav>
                                        <p:tav tm="100000">
                                          <p:val>
                                            <p:strVal val="ppt_h"/>
                                          </p:val>
                                        </p:tav>
                                      </p:tavLst>
                                    </p:anim>
                                    <p:set>
                                      <p:cBhvr>
                                        <p:cTn id="79" dur="1" fill="hold">
                                          <p:stCondLst>
                                            <p:cond delay="3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4000"/>
                                        <p:tgtEl>
                                          <p:spTgt spid="15"/>
                                        </p:tgtEl>
                                        <p:attrNameLst>
                                          <p:attrName>ppt_x</p:attrName>
                                        </p:attrNameLst>
                                      </p:cBhvr>
                                      <p:tavLst>
                                        <p:tav tm="0">
                                          <p:val>
                                            <p:strVal val="ppt_x"/>
                                          </p:val>
                                        </p:tav>
                                        <p:tav tm="100000">
                                          <p:val>
                                            <p:strVal val="ppt_x-ppt_w/2"/>
                                          </p:val>
                                        </p:tav>
                                      </p:tavLst>
                                    </p:anim>
                                    <p:anim calcmode="lin" valueType="num">
                                      <p:cBhvr>
                                        <p:cTn id="82" dur="4000"/>
                                        <p:tgtEl>
                                          <p:spTgt spid="15"/>
                                        </p:tgtEl>
                                        <p:attrNameLst>
                                          <p:attrName>ppt_y</p:attrName>
                                        </p:attrNameLst>
                                      </p:cBhvr>
                                      <p:tavLst>
                                        <p:tav tm="0">
                                          <p:val>
                                            <p:strVal val="ppt_y"/>
                                          </p:val>
                                        </p:tav>
                                        <p:tav tm="100000">
                                          <p:val>
                                            <p:strVal val="ppt_y"/>
                                          </p:val>
                                        </p:tav>
                                      </p:tavLst>
                                    </p:anim>
                                    <p:anim calcmode="lin" valueType="num">
                                      <p:cBhvr>
                                        <p:cTn id="83" dur="4000"/>
                                        <p:tgtEl>
                                          <p:spTgt spid="15"/>
                                        </p:tgtEl>
                                        <p:attrNameLst>
                                          <p:attrName>ppt_w</p:attrName>
                                        </p:attrNameLst>
                                      </p:cBhvr>
                                      <p:tavLst>
                                        <p:tav tm="0">
                                          <p:val>
                                            <p:strVal val="ppt_w"/>
                                          </p:val>
                                        </p:tav>
                                        <p:tav tm="100000">
                                          <p:val>
                                            <p:fltVal val="0"/>
                                          </p:val>
                                        </p:tav>
                                      </p:tavLst>
                                    </p:anim>
                                    <p:anim calcmode="lin" valueType="num">
                                      <p:cBhvr>
                                        <p:cTn id="84" dur="4000"/>
                                        <p:tgtEl>
                                          <p:spTgt spid="15"/>
                                        </p:tgtEl>
                                        <p:attrNameLst>
                                          <p:attrName>ppt_h</p:attrName>
                                        </p:attrNameLst>
                                      </p:cBhvr>
                                      <p:tavLst>
                                        <p:tav tm="0">
                                          <p:val>
                                            <p:strVal val="ppt_h"/>
                                          </p:val>
                                        </p:tav>
                                        <p:tav tm="100000">
                                          <p:val>
                                            <p:strVal val="ppt_h"/>
                                          </p:val>
                                        </p:tav>
                                      </p:tavLst>
                                    </p:anim>
                                    <p:set>
                                      <p:cBhvr>
                                        <p:cTn id="85" dur="1" fill="hold">
                                          <p:stCondLst>
                                            <p:cond delay="3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4000"/>
                                        <p:tgtEl>
                                          <p:spTgt spid="5"/>
                                        </p:tgtEl>
                                        <p:attrNameLst>
                                          <p:attrName>ppt_x</p:attrName>
                                        </p:attrNameLst>
                                      </p:cBhvr>
                                      <p:tavLst>
                                        <p:tav tm="0">
                                          <p:val>
                                            <p:strVal val="ppt_x"/>
                                          </p:val>
                                        </p:tav>
                                        <p:tav tm="100000">
                                          <p:val>
                                            <p:strVal val="ppt_x+ppt_w/2"/>
                                          </p:val>
                                        </p:tav>
                                      </p:tavLst>
                                    </p:anim>
                                    <p:anim calcmode="lin" valueType="num">
                                      <p:cBhvr>
                                        <p:cTn id="88" dur="4000"/>
                                        <p:tgtEl>
                                          <p:spTgt spid="5"/>
                                        </p:tgtEl>
                                        <p:attrNameLst>
                                          <p:attrName>ppt_y</p:attrName>
                                        </p:attrNameLst>
                                      </p:cBhvr>
                                      <p:tavLst>
                                        <p:tav tm="0">
                                          <p:val>
                                            <p:strVal val="ppt_y"/>
                                          </p:val>
                                        </p:tav>
                                        <p:tav tm="100000">
                                          <p:val>
                                            <p:strVal val="ppt_y"/>
                                          </p:val>
                                        </p:tav>
                                      </p:tavLst>
                                    </p:anim>
                                    <p:anim calcmode="lin" valueType="num">
                                      <p:cBhvr>
                                        <p:cTn id="89" dur="4000"/>
                                        <p:tgtEl>
                                          <p:spTgt spid="5"/>
                                        </p:tgtEl>
                                        <p:attrNameLst>
                                          <p:attrName>ppt_w</p:attrName>
                                        </p:attrNameLst>
                                      </p:cBhvr>
                                      <p:tavLst>
                                        <p:tav tm="0">
                                          <p:val>
                                            <p:strVal val="ppt_w"/>
                                          </p:val>
                                        </p:tav>
                                        <p:tav tm="100000">
                                          <p:val>
                                            <p:fltVal val="0"/>
                                          </p:val>
                                        </p:tav>
                                      </p:tavLst>
                                    </p:anim>
                                    <p:anim calcmode="lin" valueType="num">
                                      <p:cBhvr>
                                        <p:cTn id="90" dur="4000"/>
                                        <p:tgtEl>
                                          <p:spTgt spid="5"/>
                                        </p:tgtEl>
                                        <p:attrNameLst>
                                          <p:attrName>ppt_h</p:attrName>
                                        </p:attrNameLst>
                                      </p:cBhvr>
                                      <p:tavLst>
                                        <p:tav tm="0">
                                          <p:val>
                                            <p:strVal val="ppt_h"/>
                                          </p:val>
                                        </p:tav>
                                        <p:tav tm="100000">
                                          <p:val>
                                            <p:strVal val="ppt_h"/>
                                          </p:val>
                                        </p:tav>
                                      </p:tavLst>
                                    </p:anim>
                                    <p:set>
                                      <p:cBhvr>
                                        <p:cTn id="91" dur="1" fill="hold">
                                          <p:stCondLst>
                                            <p:cond delay="3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4000"/>
                                        <p:tgtEl>
                                          <p:spTgt spid="12"/>
                                        </p:tgtEl>
                                        <p:attrNameLst>
                                          <p:attrName>ppt_x</p:attrName>
                                        </p:attrNameLst>
                                      </p:cBhvr>
                                      <p:tavLst>
                                        <p:tav tm="0">
                                          <p:val>
                                            <p:strVal val="ppt_x"/>
                                          </p:val>
                                        </p:tav>
                                        <p:tav tm="100000">
                                          <p:val>
                                            <p:strVal val="ppt_x+ppt_w/2"/>
                                          </p:val>
                                        </p:tav>
                                      </p:tavLst>
                                    </p:anim>
                                    <p:anim calcmode="lin" valueType="num">
                                      <p:cBhvr>
                                        <p:cTn id="94" dur="4000"/>
                                        <p:tgtEl>
                                          <p:spTgt spid="12"/>
                                        </p:tgtEl>
                                        <p:attrNameLst>
                                          <p:attrName>ppt_y</p:attrName>
                                        </p:attrNameLst>
                                      </p:cBhvr>
                                      <p:tavLst>
                                        <p:tav tm="0">
                                          <p:val>
                                            <p:strVal val="ppt_y"/>
                                          </p:val>
                                        </p:tav>
                                        <p:tav tm="100000">
                                          <p:val>
                                            <p:strVal val="ppt_y"/>
                                          </p:val>
                                        </p:tav>
                                      </p:tavLst>
                                    </p:anim>
                                    <p:anim calcmode="lin" valueType="num">
                                      <p:cBhvr>
                                        <p:cTn id="95" dur="4000"/>
                                        <p:tgtEl>
                                          <p:spTgt spid="12"/>
                                        </p:tgtEl>
                                        <p:attrNameLst>
                                          <p:attrName>ppt_w</p:attrName>
                                        </p:attrNameLst>
                                      </p:cBhvr>
                                      <p:tavLst>
                                        <p:tav tm="0">
                                          <p:val>
                                            <p:strVal val="ppt_w"/>
                                          </p:val>
                                        </p:tav>
                                        <p:tav tm="100000">
                                          <p:val>
                                            <p:fltVal val="0"/>
                                          </p:val>
                                        </p:tav>
                                      </p:tavLst>
                                    </p:anim>
                                    <p:anim calcmode="lin" valueType="num">
                                      <p:cBhvr>
                                        <p:cTn id="96" dur="4000"/>
                                        <p:tgtEl>
                                          <p:spTgt spid="12"/>
                                        </p:tgtEl>
                                        <p:attrNameLst>
                                          <p:attrName>ppt_h</p:attrName>
                                        </p:attrNameLst>
                                      </p:cBhvr>
                                      <p:tavLst>
                                        <p:tav tm="0">
                                          <p:val>
                                            <p:strVal val="ppt_h"/>
                                          </p:val>
                                        </p:tav>
                                        <p:tav tm="100000">
                                          <p:val>
                                            <p:strVal val="ppt_h"/>
                                          </p:val>
                                        </p:tav>
                                      </p:tavLst>
                                    </p:anim>
                                    <p:set>
                                      <p:cBhvr>
                                        <p:cTn id="97" dur="1" fill="hold">
                                          <p:stCondLst>
                                            <p:cond delay="3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4000"/>
                                        <p:tgtEl>
                                          <p:spTgt spid="14"/>
                                        </p:tgtEl>
                                        <p:attrNameLst>
                                          <p:attrName>ppt_x</p:attrName>
                                        </p:attrNameLst>
                                      </p:cBhvr>
                                      <p:tavLst>
                                        <p:tav tm="0">
                                          <p:val>
                                            <p:strVal val="ppt_x"/>
                                          </p:val>
                                        </p:tav>
                                        <p:tav tm="100000">
                                          <p:val>
                                            <p:strVal val="ppt_x+ppt_w/2"/>
                                          </p:val>
                                        </p:tav>
                                      </p:tavLst>
                                    </p:anim>
                                    <p:anim calcmode="lin" valueType="num">
                                      <p:cBhvr>
                                        <p:cTn id="100" dur="4000"/>
                                        <p:tgtEl>
                                          <p:spTgt spid="14"/>
                                        </p:tgtEl>
                                        <p:attrNameLst>
                                          <p:attrName>ppt_y</p:attrName>
                                        </p:attrNameLst>
                                      </p:cBhvr>
                                      <p:tavLst>
                                        <p:tav tm="0">
                                          <p:val>
                                            <p:strVal val="ppt_y"/>
                                          </p:val>
                                        </p:tav>
                                        <p:tav tm="100000">
                                          <p:val>
                                            <p:strVal val="ppt_y"/>
                                          </p:val>
                                        </p:tav>
                                      </p:tavLst>
                                    </p:anim>
                                    <p:anim calcmode="lin" valueType="num">
                                      <p:cBhvr>
                                        <p:cTn id="101" dur="4000"/>
                                        <p:tgtEl>
                                          <p:spTgt spid="14"/>
                                        </p:tgtEl>
                                        <p:attrNameLst>
                                          <p:attrName>ppt_w</p:attrName>
                                        </p:attrNameLst>
                                      </p:cBhvr>
                                      <p:tavLst>
                                        <p:tav tm="0">
                                          <p:val>
                                            <p:strVal val="ppt_w"/>
                                          </p:val>
                                        </p:tav>
                                        <p:tav tm="100000">
                                          <p:val>
                                            <p:fltVal val="0"/>
                                          </p:val>
                                        </p:tav>
                                      </p:tavLst>
                                    </p:anim>
                                    <p:anim calcmode="lin" valueType="num">
                                      <p:cBhvr>
                                        <p:cTn id="102" dur="4000"/>
                                        <p:tgtEl>
                                          <p:spTgt spid="14"/>
                                        </p:tgtEl>
                                        <p:attrNameLst>
                                          <p:attrName>ppt_h</p:attrName>
                                        </p:attrNameLst>
                                      </p:cBhvr>
                                      <p:tavLst>
                                        <p:tav tm="0">
                                          <p:val>
                                            <p:strVal val="ppt_h"/>
                                          </p:val>
                                        </p:tav>
                                        <p:tav tm="100000">
                                          <p:val>
                                            <p:strVal val="ppt_h"/>
                                          </p:val>
                                        </p:tav>
                                      </p:tavLst>
                                    </p:anim>
                                    <p:set>
                                      <p:cBhvr>
                                        <p:cTn id="103" dur="1" fill="hold">
                                          <p:stCondLst>
                                            <p:cond delay="3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4000"/>
                                        <p:tgtEl>
                                          <p:spTgt spid="16"/>
                                        </p:tgtEl>
                                        <p:attrNameLst>
                                          <p:attrName>ppt_x</p:attrName>
                                        </p:attrNameLst>
                                      </p:cBhvr>
                                      <p:tavLst>
                                        <p:tav tm="0">
                                          <p:val>
                                            <p:strVal val="ppt_x"/>
                                          </p:val>
                                        </p:tav>
                                        <p:tav tm="100000">
                                          <p:val>
                                            <p:strVal val="ppt_x+ppt_w/2"/>
                                          </p:val>
                                        </p:tav>
                                      </p:tavLst>
                                    </p:anim>
                                    <p:anim calcmode="lin" valueType="num">
                                      <p:cBhvr>
                                        <p:cTn id="106" dur="4000"/>
                                        <p:tgtEl>
                                          <p:spTgt spid="16"/>
                                        </p:tgtEl>
                                        <p:attrNameLst>
                                          <p:attrName>ppt_y</p:attrName>
                                        </p:attrNameLst>
                                      </p:cBhvr>
                                      <p:tavLst>
                                        <p:tav tm="0">
                                          <p:val>
                                            <p:strVal val="ppt_y"/>
                                          </p:val>
                                        </p:tav>
                                        <p:tav tm="100000">
                                          <p:val>
                                            <p:strVal val="ppt_y"/>
                                          </p:val>
                                        </p:tav>
                                      </p:tavLst>
                                    </p:anim>
                                    <p:anim calcmode="lin" valueType="num">
                                      <p:cBhvr>
                                        <p:cTn id="107" dur="4000"/>
                                        <p:tgtEl>
                                          <p:spTgt spid="16"/>
                                        </p:tgtEl>
                                        <p:attrNameLst>
                                          <p:attrName>ppt_w</p:attrName>
                                        </p:attrNameLst>
                                      </p:cBhvr>
                                      <p:tavLst>
                                        <p:tav tm="0">
                                          <p:val>
                                            <p:strVal val="ppt_w"/>
                                          </p:val>
                                        </p:tav>
                                        <p:tav tm="100000">
                                          <p:val>
                                            <p:fltVal val="0"/>
                                          </p:val>
                                        </p:tav>
                                      </p:tavLst>
                                    </p:anim>
                                    <p:anim calcmode="lin" valueType="num">
                                      <p:cBhvr>
                                        <p:cTn id="108" dur="4000"/>
                                        <p:tgtEl>
                                          <p:spTgt spid="16"/>
                                        </p:tgtEl>
                                        <p:attrNameLst>
                                          <p:attrName>ppt_h</p:attrName>
                                        </p:attrNameLst>
                                      </p:cBhvr>
                                      <p:tavLst>
                                        <p:tav tm="0">
                                          <p:val>
                                            <p:strVal val="ppt_h"/>
                                          </p:val>
                                        </p:tav>
                                        <p:tav tm="100000">
                                          <p:val>
                                            <p:strVal val="ppt_h"/>
                                          </p:val>
                                        </p:tav>
                                      </p:tavLst>
                                    </p:anim>
                                    <p:set>
                                      <p:cBhvr>
                                        <p:cTn id="109" dur="1" fill="hold">
                                          <p:stCondLst>
                                            <p:cond delay="3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4000" fill="hold"/>
                                        <p:tgtEl>
                                          <p:spTgt spid="4"/>
                                        </p:tgtEl>
                                        <p:attrNameLst>
                                          <p:attrName>ppt_w</p:attrName>
                                        </p:attrNameLst>
                                      </p:cBhvr>
                                      <p:tavLst>
                                        <p:tav tm="0">
                                          <p:val>
                                            <p:fltVal val="0"/>
                                          </p:val>
                                        </p:tav>
                                        <p:tav tm="100000">
                                          <p:val>
                                            <p:strVal val="#ppt_w"/>
                                          </p:val>
                                        </p:tav>
                                      </p:tavLst>
                                    </p:anim>
                                    <p:anim calcmode="lin" valueType="num">
                                      <p:cBhvr>
                                        <p:cTn id="113" dur="4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4000"/>
                                        <p:tgtEl>
                                          <p:spTgt spid="4"/>
                                        </p:tgtEl>
                                      </p:cBhvr>
                                    </p:animEffect>
                                  </p:childTnLst>
                                </p:cTn>
                              </p:par>
                            </p:childTnLst>
                          </p:cTn>
                        </p:par>
                        <p:par>
                          <p:cTn id="117" fill="hold">
                            <p:stCondLst>
                              <p:cond delay="7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7"/>
                                        </p:tgtEl>
                                        <p:attrNameLst>
                                          <p:attrName>style.visibility</p:attrName>
                                        </p:attrNameLst>
                                      </p:cBhvr>
                                      <p:to>
                                        <p:strVal val="visible"/>
                                      </p:to>
                                    </p:set>
                                    <p:animEffect transition="in" filter="fade">
                                      <p:cBhvr>
                                        <p:cTn id="120" dur="1000"/>
                                        <p:tgtEl>
                                          <p:spTgt spid="17"/>
                                        </p:tgtEl>
                                      </p:cBhvr>
                                    </p:animEffect>
                                    <p:anim calcmode="lin" valueType="num">
                                      <p:cBhvr>
                                        <p:cTn id="121" dur="1000" fill="hold"/>
                                        <p:tgtEl>
                                          <p:spTgt spid="17"/>
                                        </p:tgtEl>
                                        <p:attrNameLst>
                                          <p:attrName>ppt_x</p:attrName>
                                        </p:attrNameLst>
                                      </p:cBhvr>
                                      <p:tavLst>
                                        <p:tav tm="0">
                                          <p:val>
                                            <p:strVal val="#ppt_x-.1"/>
                                          </p:val>
                                        </p:tav>
                                        <p:tav tm="100000">
                                          <p:val>
                                            <p:strVal val="#ppt_x"/>
                                          </p:val>
                                        </p:tav>
                                      </p:tavLst>
                                    </p:anim>
                                    <p:anim calcmode="lin" valueType="num">
                                      <p:cBhvr>
                                        <p:cTn id="12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tretch>
            <a:fillRect/>
          </a:stretch>
        </p:blipFill>
        <p:spPr bwMode="auto">
          <a:xfrm>
            <a:off x="0" y="60854"/>
            <a:ext cx="9143999" cy="5654146"/>
          </a:xfrm>
          <a:prstGeom prst="rect">
            <a:avLst/>
          </a:prstGeom>
          <a:noFill/>
          <a:ln w="9525">
            <a:noFill/>
            <a:miter lim="800000"/>
            <a:headEnd/>
            <a:tailEnd/>
          </a:ln>
        </p:spPr>
      </p:pic>
      <p:sp>
        <p:nvSpPr>
          <p:cNvPr id="5" name="4 Triángulo rectángulo"/>
          <p:cNvSpPr/>
          <p:nvPr/>
        </p:nvSpPr>
        <p:spPr>
          <a:xfrm>
            <a:off x="0" y="0"/>
            <a:ext cx="9144000" cy="5715000"/>
          </a:xfrm>
          <a:prstGeom prst="rtTriangle">
            <a:avLst/>
          </a:prstGeom>
          <a:solidFill>
            <a:schemeClr val="tx2">
              <a:lumMod val="5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179388" y="0"/>
            <a:ext cx="8964612" cy="5715000"/>
          </a:xfrm>
          <a:prstGeom prst="rtTriangle">
            <a:avLst/>
          </a:prstGeom>
          <a:solidFill>
            <a:schemeClr val="tx2">
              <a:lumMod val="5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rectángulo"/>
          <p:cNvSpPr/>
          <p:nvPr/>
        </p:nvSpPr>
        <p:spPr>
          <a:xfrm flipH="1" flipV="1">
            <a:off x="428625" y="0"/>
            <a:ext cx="8104188" cy="5258153"/>
          </a:xfrm>
          <a:prstGeom prst="rtTriangle">
            <a:avLst/>
          </a:prstGeom>
          <a:solidFill>
            <a:schemeClr val="tx2">
              <a:lumMod val="75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a:off x="539750" y="416278"/>
            <a:ext cx="8604250" cy="5298722"/>
          </a:xfrm>
          <a:prstGeom prst="rtTriangle">
            <a:avLst/>
          </a:prstGeom>
          <a:solidFill>
            <a:schemeClr val="tx2">
              <a:lumMod val="75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1116014" y="774348"/>
            <a:ext cx="7488237" cy="4940652"/>
          </a:xfrm>
          <a:prstGeom prst="rtTriangle">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rectángulo"/>
          <p:cNvSpPr/>
          <p:nvPr/>
        </p:nvSpPr>
        <p:spPr>
          <a:xfrm flipH="1" flipV="1">
            <a:off x="785813" y="1"/>
            <a:ext cx="7099300" cy="4857750"/>
          </a:xfrm>
          <a:prstGeom prst="rtTriangle">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a:off x="1763713" y="1176515"/>
            <a:ext cx="6553200" cy="4538486"/>
          </a:xfrm>
          <a:prstGeom prst="rtTriangle">
            <a:avLst/>
          </a:prstGeom>
          <a:solidFill>
            <a:schemeClr val="tx2">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1357314" y="1"/>
            <a:ext cx="5951537" cy="4377972"/>
          </a:xfrm>
          <a:prstGeom prst="rtTriangle">
            <a:avLst/>
          </a:prstGeom>
          <a:solidFill>
            <a:schemeClr val="tx2">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época romana, la actual París se llamaba </a:t>
            </a:r>
            <a:r>
              <a:rPr lang="es-ES" i="1" dirty="0" err="1" smtClean="0">
                <a:effectLst>
                  <a:glow rad="101600">
                    <a:srgbClr val="C00000">
                      <a:alpha val="60000"/>
                    </a:srgbClr>
                  </a:glow>
                  <a:outerShdw blurRad="38100" dist="38100" dir="2700000" algn="tl">
                    <a:srgbClr val="000000">
                      <a:alpha val="43137"/>
                    </a:srgbClr>
                  </a:outerShdw>
                </a:effectLst>
              </a:rPr>
              <a:t>Lutecia</a:t>
            </a:r>
            <a:r>
              <a:rPr lang="es-ES" i="1" dirty="0" smtClean="0">
                <a:effectLst>
                  <a:glow rad="101600">
                    <a:srgbClr val="C00000">
                      <a:alpha val="60000"/>
                    </a:srgbClr>
                  </a:glow>
                  <a:outerShdw blurRad="38100" dist="38100" dir="2700000" algn="tl">
                    <a:srgbClr val="000000">
                      <a:alpha val="43137"/>
                    </a:srgbClr>
                  </a:outerShdw>
                </a:effectLst>
              </a:rPr>
              <a:t> y es en ese periodo cuando parece que se construyó el primer puente para cruzar el Sena. Por otro lado, el Pilar de los Barqueros es uno de los restos arqueológicos más antiguos encontrados en París.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5000"/>
                                        <p:tgtEl>
                                          <p:spTgt spid="4"/>
                                        </p:tgtEl>
                                      </p:cBhvr>
                                    </p:animEffec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strVal val="4/3*#ppt_w"/>
                                          </p:val>
                                        </p:tav>
                                        <p:tav tm="100000">
                                          <p:val>
                                            <p:strVal val="#ppt_w"/>
                                          </p:val>
                                        </p:tav>
                                      </p:tavLst>
                                    </p:anim>
                                    <p:anim calcmode="lin" valueType="num">
                                      <p:cBhvr>
                                        <p:cTn id="59" dur="5000" fill="hold"/>
                                        <p:tgtEl>
                                          <p:spTgt spid="4"/>
                                        </p:tgtEl>
                                        <p:attrNameLst>
                                          <p:attrName>ppt_h</p:attrName>
                                        </p:attrNameLst>
                                      </p:cBhvr>
                                      <p:tavLst>
                                        <p:tav tm="0">
                                          <p:val>
                                            <p:strVal val="4/3*#ppt_h"/>
                                          </p:val>
                                        </p:tav>
                                        <p:tav tm="100000">
                                          <p:val>
                                            <p:strVal val="#ppt_h"/>
                                          </p:val>
                                        </p:tav>
                                      </p:tavLst>
                                    </p:anim>
                                  </p:childTnLst>
                                </p:cTn>
                              </p:par>
                            </p:childTnLst>
                          </p:cTn>
                        </p:par>
                        <p:par>
                          <p:cTn id="60" fill="hold">
                            <p:stCondLst>
                              <p:cond delay="5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1"/>
                                          </p:val>
                                        </p:tav>
                                        <p:tav tm="100000">
                                          <p:val>
                                            <p:strVal val="#ppt_x"/>
                                          </p:val>
                                        </p:tav>
                                      </p:tavLst>
                                    </p:anim>
                                    <p:anim calcmode="lin" valueType="num">
                                      <p:cBhvr>
                                        <p:cTn id="6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a María\Desktop\across_the_River_Rhine.jpg"/>
          <p:cNvPicPr>
            <a:picLocks noChangeAspect="1" noChangeArrowheads="1"/>
          </p:cNvPicPr>
          <p:nvPr/>
        </p:nvPicPr>
        <p:blipFill>
          <a:blip r:embed="rId2" cstate="print"/>
          <a:srcRect r="87800"/>
          <a:stretch>
            <a:fillRect/>
          </a:stretch>
        </p:blipFill>
        <p:spPr bwMode="auto">
          <a:xfrm>
            <a:off x="1" y="0"/>
            <a:ext cx="1115615" cy="5715000"/>
          </a:xfrm>
          <a:prstGeom prst="rect">
            <a:avLst/>
          </a:prstGeom>
          <a:noFill/>
          <a:ln w="9525">
            <a:noFill/>
            <a:miter lim="800000"/>
            <a:headEnd/>
            <a:tailEnd/>
          </a:ln>
        </p:spPr>
      </p:pic>
      <p:pic>
        <p:nvPicPr>
          <p:cNvPr id="4" name="Picture 3" descr="C:\Users\Ana María\Desktop\across_the_River_Rhine.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5" name="Picture 3" descr="C:\Users\Ana María\Desktop\across_the_River_Rhine.jpg"/>
          <p:cNvPicPr>
            <a:picLocks noChangeAspect="1" noChangeArrowheads="1"/>
          </p:cNvPicPr>
          <p:nvPr/>
        </p:nvPicPr>
        <p:blipFill>
          <a:blip r:embed="rId2"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6" name="Picture 3" descr="C:\Users\Ana María\Desktop\across_the_River_Rhine.jpg"/>
          <p:cNvPicPr>
            <a:picLocks noChangeAspect="1" noChangeArrowheads="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7" name="Picture 3" descr="C:\Users\Ana María\Desktop\across_the_River_Rhine.jpg"/>
          <p:cNvPicPr>
            <a:picLocks noChangeAspect="1" noChangeArrowheads="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8" name="Picture 3" descr="C:\Users\Ana María\Desktop\across_the_River_Rhine.jpg"/>
          <p:cNvPicPr>
            <a:picLocks noChangeAspect="1" noChangeArrowheads="1"/>
          </p:cNvPicPr>
          <p:nvPr/>
        </p:nvPicPr>
        <p:blipFill>
          <a:blip r:embed="rId2"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9" name="Picture 3" descr="C:\Users\Ana María\Desktop\across_the_River_Rhine.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0" name="Picture 3" descr="C:\Users\Ana María\Desktop\across_the_River_Rhine.jpg"/>
          <p:cNvPicPr>
            <a:picLocks noChangeAspect="1" noChangeArrowheads="1"/>
          </p:cNvPicPr>
          <p:nvPr/>
        </p:nvPicPr>
        <p:blipFill>
          <a:blip r:embed="rId2" cstate="print"/>
          <a:srcRect l="87800"/>
          <a:stretch>
            <a:fillRect/>
          </a:stretch>
        </p:blipFill>
        <p:spPr bwMode="auto">
          <a:xfrm>
            <a:off x="8028384" y="-1"/>
            <a:ext cx="1115616" cy="5715001"/>
          </a:xfrm>
          <a:prstGeom prst="rect">
            <a:avLst/>
          </a:prstGeom>
          <a:noFill/>
          <a:ln w="9525">
            <a:noFill/>
            <a:miter lim="800000"/>
            <a:headEnd/>
            <a:tailEnd/>
          </a:ln>
        </p:spPr>
      </p:pic>
      <p:sp>
        <p:nvSpPr>
          <p:cNvPr id="11" name="10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una base de una estatua ofrecida al emperador Tiberio por un gremio de barqueros en el siglo I d.C. Siglos después, concretamente de 1313 datan los primeros muelles: </a:t>
            </a:r>
            <a:r>
              <a:rPr lang="es-ES" i="1" dirty="0" err="1" smtClean="0">
                <a:effectLst>
                  <a:glow rad="101600">
                    <a:srgbClr val="C00000">
                      <a:alpha val="60000"/>
                    </a:srgbClr>
                  </a:glow>
                  <a:outerShdw blurRad="38100" dist="38100" dir="2700000" algn="tl">
                    <a:srgbClr val="000000">
                      <a:alpha val="43137"/>
                    </a:srgbClr>
                  </a:outerShdw>
                </a:effectLst>
              </a:rPr>
              <a:t>Conti</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Grands-Agustins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doors dir="ver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3000" fill="hold"/>
                                        <p:tgtEl>
                                          <p:spTgt spid="1027"/>
                                        </p:tgtEl>
                                        <p:attrNameLst>
                                          <p:attrName>ppt_x</p:attrName>
                                        </p:attrNameLst>
                                      </p:cBhvr>
                                      <p:tavLst>
                                        <p:tav tm="0">
                                          <p:val>
                                            <p:strVal val="1+#ppt_w/2"/>
                                          </p:val>
                                        </p:tav>
                                        <p:tav tm="100000">
                                          <p:val>
                                            <p:strVal val="#ppt_x"/>
                                          </p:val>
                                        </p:tav>
                                      </p:tavLst>
                                    </p:anim>
                                    <p:anim calcmode="lin" valueType="num">
                                      <p:cBhvr additive="base">
                                        <p:cTn id="8" dur="3000" fill="hold"/>
                                        <p:tgtEl>
                                          <p:spTgt spid="1027"/>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3000" fill="hold"/>
                                        <p:tgtEl>
                                          <p:spTgt spid="1027"/>
                                        </p:tgtEl>
                                        <p:attrNameLst>
                                          <p:attrName>ppt_w</p:attrName>
                                        </p:attrNameLst>
                                      </p:cBhvr>
                                      <p:tavLst>
                                        <p:tav tm="0">
                                          <p:val>
                                            <p:strVal val="#ppt_w"/>
                                          </p:val>
                                        </p:tav>
                                        <p:tav tm="100000">
                                          <p:val>
                                            <p:strVal val="#ppt_w"/>
                                          </p:val>
                                        </p:tav>
                                      </p:tavLst>
                                    </p:anim>
                                    <p:anim calcmode="lin" valueType="num">
                                      <p:cBhvr>
                                        <p:cTn id="12" dur="3000" fill="hold"/>
                                        <p:tgtEl>
                                          <p:spTgt spid="1027"/>
                                        </p:tgtEl>
                                        <p:attrNameLst>
                                          <p:attrName>ppt_h</p:attrName>
                                        </p:attrNameLst>
                                      </p:cBhvr>
                                      <p:tavLst>
                                        <p:tav tm="0" fmla="#ppt_h*sin(2.5*pi*$)">
                                          <p:val>
                                            <p:fltVal val="0"/>
                                          </p:val>
                                        </p:tav>
                                        <p:tav tm="100000">
                                          <p:val>
                                            <p:fltVal val="1"/>
                                          </p:val>
                                        </p:tav>
                                      </p:tavLst>
                                    </p:anim>
                                  </p:childTnLst>
                                </p:cTn>
                              </p:par>
                              <p:par>
                                <p:cTn id="13" presetID="2" presetClass="entr" presetSubtype="2"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1+#ppt_w/2"/>
                                          </p:val>
                                        </p:tav>
                                        <p:tav tm="100000">
                                          <p:val>
                                            <p:strVal val="#ppt_x"/>
                                          </p:val>
                                        </p:tav>
                                      </p:tavLst>
                                    </p:anim>
                                    <p:anim calcmode="lin" valueType="num">
                                      <p:cBhvr additive="base">
                                        <p:cTn id="16" dur="3000" fill="hold"/>
                                        <p:tgtEl>
                                          <p:spTgt spid="4"/>
                                        </p:tgtEl>
                                        <p:attrNameLst>
                                          <p:attrName>ppt_y</p:attrName>
                                        </p:attrNameLst>
                                      </p:cBhvr>
                                      <p:tavLst>
                                        <p:tav tm="0">
                                          <p:val>
                                            <p:strVal val="#ppt_y"/>
                                          </p:val>
                                        </p:tav>
                                        <p:tav tm="100000">
                                          <p:val>
                                            <p:strVal val="#ppt_y"/>
                                          </p:val>
                                        </p:tav>
                                      </p:tavLst>
                                    </p:anim>
                                  </p:childTnLst>
                                </p:cTn>
                              </p:par>
                              <p:par>
                                <p:cTn id="17" presetID="19" presetClass="entr" presetSubtype="5"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2"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3000" fill="hold"/>
                                        <p:tgtEl>
                                          <p:spTgt spid="5"/>
                                        </p:tgtEl>
                                        <p:attrNameLst>
                                          <p:attrName>ppt_x</p:attrName>
                                        </p:attrNameLst>
                                      </p:cBhvr>
                                      <p:tavLst>
                                        <p:tav tm="0">
                                          <p:val>
                                            <p:strVal val="1+#ppt_w/2"/>
                                          </p:val>
                                        </p:tav>
                                        <p:tav tm="100000">
                                          <p:val>
                                            <p:strVal val="#ppt_x"/>
                                          </p:val>
                                        </p:tav>
                                      </p:tavLst>
                                    </p:anim>
                                    <p:anim calcmode="lin" valueType="num">
                                      <p:cBhvr additive="base">
                                        <p:cTn id="24" dur="3000" fill="hold"/>
                                        <p:tgtEl>
                                          <p:spTgt spid="5"/>
                                        </p:tgtEl>
                                        <p:attrNameLst>
                                          <p:attrName>ppt_y</p:attrName>
                                        </p:attrNameLst>
                                      </p:cBhvr>
                                      <p:tavLst>
                                        <p:tav tm="0">
                                          <p:val>
                                            <p:strVal val="#ppt_y"/>
                                          </p:val>
                                        </p:tav>
                                        <p:tav tm="100000">
                                          <p:val>
                                            <p:strVal val="#ppt_y"/>
                                          </p:val>
                                        </p:tav>
                                      </p:tavLst>
                                    </p:anim>
                                  </p:childTnLst>
                                </p:cTn>
                              </p:par>
                              <p:par>
                                <p:cTn id="25" presetID="19" presetClass="entr" presetSubtype="5" fill="hold" nodeType="withEffect">
                                  <p:stCondLst>
                                    <p:cond delay="10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000" fill="hold"/>
                                        <p:tgtEl>
                                          <p:spTgt spid="5"/>
                                        </p:tgtEl>
                                        <p:attrNameLst>
                                          <p:attrName>ppt_w</p:attrName>
                                        </p:attrNameLst>
                                      </p:cBhvr>
                                      <p:tavLst>
                                        <p:tav tm="0">
                                          <p:val>
                                            <p:strVal val="#ppt_w"/>
                                          </p:val>
                                        </p:tav>
                                        <p:tav tm="100000">
                                          <p:val>
                                            <p:strVal val="#ppt_w"/>
                                          </p:val>
                                        </p:tav>
                                      </p:tavLst>
                                    </p:anim>
                                    <p:anim calcmode="lin" valueType="num">
                                      <p:cBhvr>
                                        <p:cTn id="28" dur="3000" fill="hold"/>
                                        <p:tgtEl>
                                          <p:spTgt spid="5"/>
                                        </p:tgtEl>
                                        <p:attrNameLst>
                                          <p:attrName>ppt_h</p:attrName>
                                        </p:attrNameLst>
                                      </p:cBhvr>
                                      <p:tavLst>
                                        <p:tav tm="0" fmla="#ppt_h*sin(2.5*pi*$)">
                                          <p:val>
                                            <p:fltVal val="0"/>
                                          </p:val>
                                        </p:tav>
                                        <p:tav tm="100000">
                                          <p:val>
                                            <p:fltVal val="1"/>
                                          </p:val>
                                        </p:tav>
                                      </p:tavLst>
                                    </p:anim>
                                  </p:childTnLst>
                                </p:cTn>
                              </p:par>
                              <p:par>
                                <p:cTn id="29" presetID="2" presetClass="entr" presetSubtype="2" fill="hold" nodeType="withEffect">
                                  <p:stCondLst>
                                    <p:cond delay="15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1500"/>
                                  </p:stCondLst>
                                  <p:childTnLst>
                                    <p:set>
                                      <p:cBhvr>
                                        <p:cTn id="34" dur="1" fill="hold">
                                          <p:stCondLst>
                                            <p:cond delay="0"/>
                                          </p:stCondLst>
                                        </p:cTn>
                                        <p:tgtEl>
                                          <p:spTgt spid="6"/>
                                        </p:tgtEl>
                                        <p:attrNameLst>
                                          <p:attrName>style.visibility</p:attrName>
                                        </p:attrNameLst>
                                      </p:cBhvr>
                                      <p:to>
                                        <p:strVal val="visible"/>
                                      </p:to>
                                    </p:set>
                                    <p:anim calcmode="lin" valueType="num">
                                      <p:cBhvr>
                                        <p:cTn id="35" dur="3000" fill="hold"/>
                                        <p:tgtEl>
                                          <p:spTgt spid="6"/>
                                        </p:tgtEl>
                                        <p:attrNameLst>
                                          <p:attrName>ppt_w</p:attrName>
                                        </p:attrNameLst>
                                      </p:cBhvr>
                                      <p:tavLst>
                                        <p:tav tm="0">
                                          <p:val>
                                            <p:strVal val="#ppt_w"/>
                                          </p:val>
                                        </p:tav>
                                        <p:tav tm="100000">
                                          <p:val>
                                            <p:strVal val="#ppt_w"/>
                                          </p:val>
                                        </p:tav>
                                      </p:tavLst>
                                    </p:anim>
                                    <p:anim calcmode="lin" valueType="num">
                                      <p:cBhvr>
                                        <p:cTn id="36" dur="3000" fill="hold"/>
                                        <p:tgtEl>
                                          <p:spTgt spid="6"/>
                                        </p:tgtEl>
                                        <p:attrNameLst>
                                          <p:attrName>ppt_h</p:attrName>
                                        </p:attrNameLst>
                                      </p:cBhvr>
                                      <p:tavLst>
                                        <p:tav tm="0" fmla="#ppt_h*sin(2.5*pi*$)">
                                          <p:val>
                                            <p:fltVal val="0"/>
                                          </p:val>
                                        </p:tav>
                                        <p:tav tm="100000">
                                          <p:val>
                                            <p:fltVal val="1"/>
                                          </p:val>
                                        </p:tav>
                                      </p:tavLst>
                                    </p:anim>
                                  </p:childTnLst>
                                </p:cTn>
                              </p:par>
                              <p:par>
                                <p:cTn id="37" presetID="2" presetClass="entr" presetSubtype="2" fill="hold" nodeType="withEffect">
                                  <p:stCondLst>
                                    <p:cond delay="200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19" presetClass="entr" presetSubtype="5" fill="hold" nodeType="withEffect">
                                  <p:stCondLst>
                                    <p:cond delay="2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0" fill="hold"/>
                                        <p:tgtEl>
                                          <p:spTgt spid="7"/>
                                        </p:tgtEl>
                                        <p:attrNameLst>
                                          <p:attrName>ppt_w</p:attrName>
                                        </p:attrNameLst>
                                      </p:cBhvr>
                                      <p:tavLst>
                                        <p:tav tm="0">
                                          <p:val>
                                            <p:strVal val="#ppt_w"/>
                                          </p:val>
                                        </p:tav>
                                        <p:tav tm="100000">
                                          <p:val>
                                            <p:strVal val="#ppt_w"/>
                                          </p:val>
                                        </p:tav>
                                      </p:tavLst>
                                    </p:anim>
                                    <p:anim calcmode="lin" valueType="num">
                                      <p:cBhvr>
                                        <p:cTn id="44" dur="3000" fill="hold"/>
                                        <p:tgtEl>
                                          <p:spTgt spid="7"/>
                                        </p:tgtEl>
                                        <p:attrNameLst>
                                          <p:attrName>ppt_h</p:attrName>
                                        </p:attrNameLst>
                                      </p:cBhvr>
                                      <p:tavLst>
                                        <p:tav tm="0" fmla="#ppt_h*sin(2.5*pi*$)">
                                          <p:val>
                                            <p:fltVal val="0"/>
                                          </p:val>
                                        </p:tav>
                                        <p:tav tm="100000">
                                          <p:val>
                                            <p:fltVal val="1"/>
                                          </p:val>
                                        </p:tav>
                                      </p:tavLst>
                                    </p:anim>
                                  </p:childTnLst>
                                </p:cTn>
                              </p:par>
                              <p:par>
                                <p:cTn id="45" presetID="2" presetClass="entr" presetSubtype="2" fill="hold" nodeType="withEffect">
                                  <p:stCondLst>
                                    <p:cond delay="25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19" presetClass="entr" presetSubtype="5" fill="hold" nodeType="withEffect">
                                  <p:stCondLst>
                                    <p:cond delay="250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p:val>
                                            <p:strVal val="#ppt_w"/>
                                          </p:val>
                                        </p:tav>
                                        <p:tav tm="100000">
                                          <p:val>
                                            <p:strVal val="#ppt_w"/>
                                          </p:val>
                                        </p:tav>
                                      </p:tavLst>
                                    </p:anim>
                                    <p:anim calcmode="lin" valueType="num">
                                      <p:cBhvr>
                                        <p:cTn id="52" dur="3000" fill="hold"/>
                                        <p:tgtEl>
                                          <p:spTgt spid="8"/>
                                        </p:tgtEl>
                                        <p:attrNameLst>
                                          <p:attrName>ppt_h</p:attrName>
                                        </p:attrNameLst>
                                      </p:cBhvr>
                                      <p:tavLst>
                                        <p:tav tm="0" fmla="#ppt_h*sin(2.5*pi*$)">
                                          <p:val>
                                            <p:fltVal val="0"/>
                                          </p:val>
                                        </p:tav>
                                        <p:tav tm="100000">
                                          <p:val>
                                            <p:fltVal val="1"/>
                                          </p:val>
                                        </p:tav>
                                      </p:tavLst>
                                    </p:anim>
                                  </p:childTnLst>
                                </p:cTn>
                              </p:par>
                              <p:par>
                                <p:cTn id="53" presetID="2" presetClass="entr" presetSubtype="2" fill="hold" nodeType="withEffect">
                                  <p:stCondLst>
                                    <p:cond delay="300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3000" fill="hold"/>
                                        <p:tgtEl>
                                          <p:spTgt spid="9"/>
                                        </p:tgtEl>
                                        <p:attrNameLst>
                                          <p:attrName>ppt_x</p:attrName>
                                        </p:attrNameLst>
                                      </p:cBhvr>
                                      <p:tavLst>
                                        <p:tav tm="0">
                                          <p:val>
                                            <p:strVal val="1+#ppt_w/2"/>
                                          </p:val>
                                        </p:tav>
                                        <p:tav tm="100000">
                                          <p:val>
                                            <p:strVal val="#ppt_x"/>
                                          </p:val>
                                        </p:tav>
                                      </p:tavLst>
                                    </p:anim>
                                    <p:anim calcmode="lin" valueType="num">
                                      <p:cBhvr additive="base">
                                        <p:cTn id="56" dur="3000" fill="hold"/>
                                        <p:tgtEl>
                                          <p:spTgt spid="9"/>
                                        </p:tgtEl>
                                        <p:attrNameLst>
                                          <p:attrName>ppt_y</p:attrName>
                                        </p:attrNameLst>
                                      </p:cBhvr>
                                      <p:tavLst>
                                        <p:tav tm="0">
                                          <p:val>
                                            <p:strVal val="#ppt_y"/>
                                          </p:val>
                                        </p:tav>
                                        <p:tav tm="100000">
                                          <p:val>
                                            <p:strVal val="#ppt_y"/>
                                          </p:val>
                                        </p:tav>
                                      </p:tavLst>
                                    </p:anim>
                                  </p:childTnLst>
                                </p:cTn>
                              </p:par>
                              <p:par>
                                <p:cTn id="57" presetID="19" presetClass="entr" presetSubtype="5" fill="hold" nodeType="withEffect">
                                  <p:stCondLst>
                                    <p:cond delay="300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ppt_w</p:attrName>
                                        </p:attrNameLst>
                                      </p:cBhvr>
                                      <p:tavLst>
                                        <p:tav tm="0">
                                          <p:val>
                                            <p:strVal val="#ppt_w"/>
                                          </p:val>
                                        </p:tav>
                                        <p:tav tm="100000">
                                          <p:val>
                                            <p:strVal val="#ppt_w"/>
                                          </p:val>
                                        </p:tav>
                                      </p:tavLst>
                                    </p:anim>
                                    <p:anim calcmode="lin" valueType="num">
                                      <p:cBhvr>
                                        <p:cTn id="60" dur="3000" fill="hold"/>
                                        <p:tgtEl>
                                          <p:spTgt spid="9"/>
                                        </p:tgtEl>
                                        <p:attrNameLst>
                                          <p:attrName>ppt_h</p:attrName>
                                        </p:attrNameLst>
                                      </p:cBhvr>
                                      <p:tavLst>
                                        <p:tav tm="0" fmla="#ppt_h*sin(2.5*pi*$)">
                                          <p:val>
                                            <p:fltVal val="0"/>
                                          </p:val>
                                        </p:tav>
                                        <p:tav tm="100000">
                                          <p:val>
                                            <p:fltVal val="1"/>
                                          </p:val>
                                        </p:tav>
                                      </p:tavLst>
                                    </p:anim>
                                  </p:childTnLst>
                                </p:cTn>
                              </p:par>
                              <p:par>
                                <p:cTn id="61" presetID="2" presetClass="entr" presetSubtype="2" fill="hold" nodeType="withEffect">
                                  <p:stCondLst>
                                    <p:cond delay="350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1+#ppt_w/2"/>
                                          </p:val>
                                        </p:tav>
                                        <p:tav tm="100000">
                                          <p:val>
                                            <p:strVal val="#ppt_x"/>
                                          </p:val>
                                        </p:tav>
                                      </p:tavLst>
                                    </p:anim>
                                    <p:anim calcmode="lin" valueType="num">
                                      <p:cBhvr additive="base">
                                        <p:cTn id="64" dur="3000" fill="hold"/>
                                        <p:tgtEl>
                                          <p:spTgt spid="10"/>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350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strVal val="#ppt_w"/>
                                          </p:val>
                                        </p:tav>
                                        <p:tav tm="100000">
                                          <p:val>
                                            <p:strVal val="#ppt_w"/>
                                          </p:val>
                                        </p:tav>
                                      </p:tavLst>
                                    </p:anim>
                                    <p:anim calcmode="lin" valueType="num">
                                      <p:cBhvr>
                                        <p:cTn id="68" dur="3000" fill="hold"/>
                                        <p:tgtEl>
                                          <p:spTgt spid="10"/>
                                        </p:tgtEl>
                                        <p:attrNameLst>
                                          <p:attrName>ppt_h</p:attrName>
                                        </p:attrNameLst>
                                      </p:cBhvr>
                                      <p:tavLst>
                                        <p:tav tm="0" fmla="#ppt_h*sin(2.5*pi*$)">
                                          <p:val>
                                            <p:fltVal val="0"/>
                                          </p:val>
                                        </p:tav>
                                        <p:tav tm="100000">
                                          <p:val>
                                            <p:fltVal val="1"/>
                                          </p:val>
                                        </p:tav>
                                      </p:tavLst>
                                    </p:anim>
                                  </p:childTnLst>
                                </p:cTn>
                              </p:par>
                            </p:childTnLst>
                          </p:cTn>
                        </p:par>
                        <p:par>
                          <p:cTn id="69" fill="hold">
                            <p:stCondLst>
                              <p:cond delay="65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1"/>
                                        </p:tgtEl>
                                        <p:attrNameLst>
                                          <p:attrName>style.visibility</p:attrName>
                                        </p:attrNameLst>
                                      </p:cBhvr>
                                      <p:to>
                                        <p:strVal val="visible"/>
                                      </p:to>
                                    </p:set>
                                    <p:animEffect transition="in" filter="fade">
                                      <p:cBhvr>
                                        <p:cTn id="72" dur="1000"/>
                                        <p:tgtEl>
                                          <p:spTgt spid="11"/>
                                        </p:tgtEl>
                                      </p:cBhvr>
                                    </p:animEffect>
                                    <p:anim calcmode="lin" valueType="num">
                                      <p:cBhvr>
                                        <p:cTn id="73" dur="1000" fill="hold"/>
                                        <p:tgtEl>
                                          <p:spTgt spid="11"/>
                                        </p:tgtEl>
                                        <p:attrNameLst>
                                          <p:attrName>ppt_x</p:attrName>
                                        </p:attrNameLst>
                                      </p:cBhvr>
                                      <p:tavLst>
                                        <p:tav tm="0">
                                          <p:val>
                                            <p:strVal val="#ppt_x-.1"/>
                                          </p:val>
                                        </p:tav>
                                        <p:tav tm="100000">
                                          <p:val>
                                            <p:strVal val="#ppt_x"/>
                                          </p:val>
                                        </p:tav>
                                      </p:tavLst>
                                    </p:anim>
                                    <p:anim calcmode="lin" valueType="num">
                                      <p:cBhvr>
                                        <p:cTn id="7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5" name="4 Imagen" descr="3870306840_5dceaa61d4_b.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4" name="3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muelles se construían para canalizar el río y como herramienta para contener las inundaciones. Ya en esta época el comercio marítimo en </a:t>
            </a:r>
            <a:r>
              <a:rPr lang="es-ES" i="1" dirty="0" smtClean="0">
                <a:effectLst>
                  <a:glow rad="101600">
                    <a:srgbClr val="C00000">
                      <a:alpha val="60000"/>
                    </a:srgbClr>
                  </a:glow>
                  <a:outerShdw blurRad="38100" dist="38100" dir="2700000" algn="tl">
                    <a:srgbClr val="000000">
                      <a:alpha val="43137"/>
                    </a:srgbClr>
                  </a:outerShdw>
                </a:effectLst>
              </a:rPr>
              <a:t>el </a:t>
            </a:r>
            <a:r>
              <a:rPr lang="es-ES" i="1" dirty="0" smtClean="0">
                <a:effectLst>
                  <a:glow rad="101600">
                    <a:srgbClr val="C00000">
                      <a:alpha val="60000"/>
                    </a:srgbClr>
                  </a:glow>
                  <a:outerShdw blurRad="38100" dist="38100" dir="2700000" algn="tl">
                    <a:srgbClr val="000000">
                      <a:alpha val="43137"/>
                    </a:srgbClr>
                  </a:outerShdw>
                </a:effectLst>
              </a:rPr>
              <a:t>cauce fluvial estaba muy desarrollado.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honeycomb/>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accel="50000" autoRev="1" fill="hold" nodeType="withEffect">
                                  <p:stCondLst>
                                    <p:cond delay="0"/>
                                  </p:stCondLst>
                                  <p:childTnLst>
                                    <p:animRot by="5400000">
                                      <p:cBhvr>
                                        <p:cTn id="20" dur="2500" fill="hold"/>
                                        <p:tgtEl>
                                          <p:spTgt spid="6"/>
                                        </p:tgtEl>
                                        <p:attrNameLst>
                                          <p:attrName>r</p:attrName>
                                        </p:attrNameLst>
                                      </p:cBhvr>
                                    </p:animRo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en el siglo XVIII, con Napoleón, cuando se realizó un proyecto de construcción de canales (Canal de </a:t>
            </a:r>
            <a:r>
              <a:rPr lang="es-ES" i="1" dirty="0" err="1" smtClean="0">
                <a:effectLst>
                  <a:glow rad="101600">
                    <a:srgbClr val="C00000">
                      <a:alpha val="60000"/>
                    </a:srgbClr>
                  </a:glow>
                  <a:outerShdw blurRad="38100" dist="38100" dir="2700000" algn="tl">
                    <a:srgbClr val="000000">
                      <a:alpha val="43137"/>
                    </a:srgbClr>
                  </a:outerShdw>
                </a:effectLst>
              </a:rPr>
              <a:t>l’Ourcq</a:t>
            </a:r>
            <a:r>
              <a:rPr lang="es-ES" i="1" dirty="0" smtClean="0">
                <a:effectLst>
                  <a:glow rad="101600">
                    <a:srgbClr val="C00000">
                      <a:alpha val="60000"/>
                    </a:srgbClr>
                  </a:glow>
                  <a:outerShdw blurRad="38100" dist="38100" dir="2700000" algn="tl">
                    <a:srgbClr val="000000">
                      <a:alpha val="43137"/>
                    </a:srgbClr>
                  </a:outerShdw>
                </a:effectLst>
              </a:rPr>
              <a:t>, Canal Saint-Martin y Canal Saint-Denis) para descongestionar el tránsito marítimo desviando el tráfico de embarcaciones del centro de París. Gracias a estos canales también comenzó a llegar agua potable a la urbe.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honeycomb/>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2/3*ppt_w"/>
                                          </p:val>
                                        </p:tav>
                                      </p:tavLst>
                                    </p:anim>
                                    <p:anim calcmode="lin" valueType="num">
                                      <p:cBhvr>
                                        <p:cTn id="7" dur="5000"/>
                                        <p:tgtEl>
                                          <p:spTgt spid="7"/>
                                        </p:tgtEl>
                                        <p:attrNameLst>
                                          <p:attrName>ppt_h</p:attrName>
                                        </p:attrNameLst>
                                      </p:cBhvr>
                                      <p:tavLst>
                                        <p:tav tm="0">
                                          <p:val>
                                            <p:strVal val="ppt_h"/>
                                          </p:val>
                                        </p:tav>
                                        <p:tav tm="100000">
                                          <p:val>
                                            <p:strVal val="2/3*ppt_h"/>
                                          </p:val>
                                        </p:tav>
                                      </p:tavLst>
                                    </p:anim>
                                    <p:set>
                                      <p:cBhvr>
                                        <p:cTn id="8" dur="1" fill="hold">
                                          <p:stCondLst>
                                            <p:cond delay="4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6"/>
                                        </p:tgtEl>
                                        <p:attrNameLst>
                                          <p:attrName>ppt_w</p:attrName>
                                        </p:attrNameLst>
                                      </p:cBhvr>
                                      <p:tavLst>
                                        <p:tav tm="0">
                                          <p:val>
                                            <p:strVal val="ppt_w"/>
                                          </p:val>
                                        </p:tav>
                                        <p:tav tm="100000">
                                          <p:val>
                                            <p:strVal val="2/3*ppt_w"/>
                                          </p:val>
                                        </p:tav>
                                      </p:tavLst>
                                    </p:anim>
                                    <p:anim calcmode="lin" valueType="num">
                                      <p:cBhvr>
                                        <p:cTn id="14" dur="5000"/>
                                        <p:tgtEl>
                                          <p:spTgt spid="6"/>
                                        </p:tgtEl>
                                        <p:attrNameLst>
                                          <p:attrName>ppt_h</p:attrName>
                                        </p:attrNameLst>
                                      </p:cBhvr>
                                      <p:tavLst>
                                        <p:tav tm="0">
                                          <p:val>
                                            <p:strVal val="ppt_h"/>
                                          </p:val>
                                        </p:tav>
                                        <p:tav tm="100000">
                                          <p:val>
                                            <p:strVal val="2/3*ppt_h"/>
                                          </p:val>
                                        </p:tav>
                                      </p:tavLst>
                                    </p:anim>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bridge.jpg"/>
          <p:cNvPicPr>
            <a:picLocks noChangeAspect="1"/>
          </p:cNvPicPr>
          <p:nvPr/>
        </p:nvPicPr>
        <p:blipFill>
          <a:blip r:embed="rId3" cstate="print"/>
          <a:stretch>
            <a:fillRect/>
          </a:stretch>
        </p:blipFill>
        <p:spPr bwMode="auto">
          <a:xfrm>
            <a:off x="-396552" y="0"/>
            <a:ext cx="9865096" cy="5715000"/>
          </a:xfrm>
          <a:prstGeom prst="rect">
            <a:avLst/>
          </a:prstGeom>
          <a:noFill/>
          <a:ln w="9525">
            <a:noFill/>
            <a:miter lim="800000"/>
            <a:headEnd/>
            <a:tailEnd/>
          </a:ln>
        </p:spPr>
      </p:pic>
      <p:sp>
        <p:nvSpPr>
          <p:cNvPr id="5" name="4 Triángulo rectángulo"/>
          <p:cNvSpPr/>
          <p:nvPr/>
        </p:nvSpPr>
        <p:spPr>
          <a:xfrm flipV="1">
            <a:off x="0" y="0"/>
            <a:ext cx="4572000" cy="5715000"/>
          </a:xfrm>
          <a:prstGeom prst="r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4572000" y="0"/>
            <a:ext cx="4572000" cy="5715000"/>
          </a:xfrm>
          <a:prstGeom prst="r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0" y="0"/>
            <a:ext cx="9144000" cy="5715000"/>
          </a:xfrm>
          <a:prstGeom prst="triangle">
            <a:avLst/>
          </a:prstGeom>
          <a:solidFill>
            <a:schemeClr val="accent5">
              <a:lumMod val="40000"/>
              <a:lumOff val="6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V="1">
            <a:off x="214313" y="358070"/>
            <a:ext cx="3848100" cy="4820708"/>
          </a:xfrm>
          <a:prstGeom prst="rtTriangle">
            <a:avLst/>
          </a:prstGeom>
          <a:solidFill>
            <a:schemeClr val="accent5">
              <a:lumMod val="60000"/>
              <a:lumOff val="4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flipH="1" flipV="1">
            <a:off x="5000626" y="298098"/>
            <a:ext cx="3929063" cy="5000624"/>
          </a:xfrm>
          <a:prstGeom prst="rtTriangle">
            <a:avLst/>
          </a:prstGeom>
          <a:solidFill>
            <a:schemeClr val="accent5">
              <a:lumMod val="60000"/>
              <a:lumOff val="4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500064" y="298098"/>
            <a:ext cx="8143875" cy="5238750"/>
          </a:xfrm>
          <a:prstGeom prst="triangle">
            <a:avLst/>
          </a:prstGeom>
          <a:solidFill>
            <a:schemeClr val="accent5">
              <a:lumMod val="60000"/>
              <a:lumOff val="4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V="1">
            <a:off x="381000" y="536223"/>
            <a:ext cx="3286125" cy="4048126"/>
          </a:xfrm>
          <a:prstGeom prst="r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5364086" y="536222"/>
            <a:ext cx="3384377" cy="4346222"/>
          </a:xfrm>
          <a:prstGeom prst="r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isósceles"/>
          <p:cNvSpPr/>
          <p:nvPr/>
        </p:nvSpPr>
        <p:spPr>
          <a:xfrm>
            <a:off x="928689" y="714376"/>
            <a:ext cx="7286625" cy="4644319"/>
          </a:xfrm>
          <a:prstGeom prs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para terminar </a:t>
            </a:r>
            <a:r>
              <a:rPr lang="es-ES" i="1" dirty="0" err="1" smtClean="0">
                <a:effectLst>
                  <a:glow rad="101600">
                    <a:srgbClr val="C00000">
                      <a:alpha val="60000"/>
                    </a:srgbClr>
                  </a:glow>
                  <a:outerShdw blurRad="38100" dist="38100" dir="2700000" algn="tl">
                    <a:srgbClr val="000000">
                      <a:alpha val="43137"/>
                    </a:srgbClr>
                  </a:outerShdw>
                </a:effectLst>
              </a:rPr>
              <a:t>Disneyland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Paris. Es el parque temático europeo más grande, orientado a familias y a una hora de París. En </a:t>
            </a:r>
            <a:r>
              <a:rPr lang="es-ES" i="1" dirty="0" err="1" smtClean="0">
                <a:effectLst>
                  <a:glow rad="101600">
                    <a:srgbClr val="C00000">
                      <a:alpha val="60000"/>
                    </a:srgbClr>
                  </a:glow>
                  <a:outerShdw blurRad="38100" dist="38100" dir="2700000" algn="tl">
                    <a:srgbClr val="000000">
                      <a:alpha val="43137"/>
                    </a:srgbClr>
                  </a:outerShdw>
                </a:effectLst>
              </a:rPr>
              <a:t>Disneyland</a:t>
            </a:r>
            <a:r>
              <a:rPr lang="es-ES" i="1" dirty="0" smtClean="0">
                <a:effectLst>
                  <a:glow rad="101600">
                    <a:srgbClr val="C00000">
                      <a:alpha val="60000"/>
                    </a:srgbClr>
                  </a:glow>
                  <a:outerShdw blurRad="38100" dist="38100" dir="2700000" algn="tl">
                    <a:srgbClr val="000000">
                      <a:alpha val="43137"/>
                    </a:srgbClr>
                  </a:outerShdw>
                </a:effectLst>
              </a:rPr>
              <a:t> Park podrás disfrutar de </a:t>
            </a:r>
            <a:r>
              <a:rPr lang="es-ES" i="1" dirty="0" err="1" smtClean="0">
                <a:effectLst>
                  <a:glow rad="101600">
                    <a:srgbClr val="C00000">
                      <a:alpha val="60000"/>
                    </a:srgbClr>
                  </a:glow>
                  <a:outerShdw blurRad="38100" dist="38100" dir="2700000" algn="tl">
                    <a:srgbClr val="000000">
                      <a:alpha val="43137"/>
                    </a:srgbClr>
                  </a:outerShdw>
                </a:effectLst>
              </a:rPr>
              <a:t>Discoveryland</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Main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Street</a:t>
            </a:r>
            <a:r>
              <a:rPr lang="es-ES" i="1" dirty="0" smtClean="0">
                <a:effectLst>
                  <a:glow rad="101600">
                    <a:srgbClr val="C00000">
                      <a:alpha val="60000"/>
                    </a:srgbClr>
                  </a:glow>
                  <a:outerShdw blurRad="38100" dist="38100" dir="2700000" algn="tl">
                    <a:srgbClr val="000000">
                      <a:alpha val="43137"/>
                    </a:srgbClr>
                  </a:outerShdw>
                </a:effectLst>
              </a:rPr>
              <a:t> U.S.A. Mientras que Walt Disney </a:t>
            </a:r>
            <a:r>
              <a:rPr lang="es-ES" i="1" dirty="0" err="1" smtClean="0">
                <a:effectLst>
                  <a:glow rad="101600">
                    <a:srgbClr val="C00000">
                      <a:alpha val="60000"/>
                    </a:srgbClr>
                  </a:glow>
                  <a:outerShdw blurRad="38100" dist="38100" dir="2700000" algn="tl">
                    <a:srgbClr val="000000">
                      <a:alpha val="43137"/>
                    </a:srgbClr>
                  </a:outerShdw>
                </a:effectLst>
              </a:rPr>
              <a:t>Studios</a:t>
            </a:r>
            <a:r>
              <a:rPr lang="es-ES" i="1" dirty="0" smtClean="0">
                <a:effectLst>
                  <a:glow rad="101600">
                    <a:srgbClr val="C00000">
                      <a:alpha val="60000"/>
                    </a:srgbClr>
                  </a:glow>
                  <a:outerShdw blurRad="38100" dist="38100" dir="2700000" algn="tl">
                    <a:srgbClr val="000000">
                      <a:alpha val="43137"/>
                    </a:srgbClr>
                  </a:outerShdw>
                </a:effectLst>
              </a:rPr>
              <a:t> alberga el mundo </a:t>
            </a:r>
            <a:r>
              <a:rPr lang="es-ES" i="1" dirty="0" err="1" smtClean="0">
                <a:effectLst>
                  <a:glow rad="101600">
                    <a:srgbClr val="C00000">
                      <a:alpha val="60000"/>
                    </a:srgbClr>
                  </a:glow>
                  <a:outerShdw blurRad="38100" dist="38100" dir="2700000" algn="tl">
                    <a:srgbClr val="000000">
                      <a:alpha val="43137"/>
                    </a:srgbClr>
                  </a:outerShdw>
                </a:effectLst>
              </a:rPr>
              <a:t>Avengers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Hollywood </a:t>
            </a:r>
            <a:r>
              <a:rPr lang="es-ES" i="1" dirty="0" err="1" smtClean="0">
                <a:effectLst>
                  <a:glow rad="101600">
                    <a:srgbClr val="C00000">
                      <a:alpha val="60000"/>
                    </a:srgbClr>
                  </a:glow>
                  <a:outerShdw blurRad="38100" dist="38100" dir="2700000" algn="tl">
                    <a:srgbClr val="000000">
                      <a:alpha val="43137"/>
                    </a:srgbClr>
                  </a:outerShdw>
                </a:effectLst>
              </a:rPr>
              <a:t>Tower</a:t>
            </a:r>
            <a:r>
              <a:rPr lang="es-ES" i="1" dirty="0" smtClean="0">
                <a:effectLst>
                  <a:glow rad="101600">
                    <a:srgbClr val="C00000">
                      <a:alpha val="60000"/>
                    </a:srgbClr>
                  </a:glow>
                  <a:outerShdw blurRad="38100" dist="38100" dir="2700000" algn="tl">
                    <a:srgbClr val="000000">
                      <a:alpha val="43137"/>
                    </a:srgbClr>
                  </a:outerShdw>
                </a:effectLst>
              </a:rPr>
              <a:t> o el Pixar Musical </a:t>
            </a:r>
            <a:r>
              <a:rPr lang="es-ES" i="1" dirty="0" err="1" smtClean="0">
                <a:effectLst>
                  <a:glow rad="101600">
                    <a:srgbClr val="C00000">
                      <a:alpha val="60000"/>
                    </a:srgbClr>
                  </a:glow>
                  <a:outerShdw blurRad="38100" dist="38100" dir="2700000" algn="tl">
                    <a:srgbClr val="000000">
                      <a:alpha val="43137"/>
                    </a:srgbClr>
                  </a:outerShdw>
                </a:effectLst>
              </a:rPr>
              <a:t>Adventure</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0000">
        <p14:vortex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3000"/>
                                        <p:tgtEl>
                                          <p:spTgt spid="12"/>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4000"/>
                                        <p:tgtEl>
                                          <p:spTgt spid="5"/>
                                        </p:tgtEl>
                                        <p:attrNameLst>
                                          <p:attrName>ppt_x</p:attrName>
                                        </p:attrNameLst>
                                      </p:cBhvr>
                                      <p:tavLst>
                                        <p:tav tm="0">
                                          <p:val>
                                            <p:strVal val="ppt_x"/>
                                          </p:val>
                                        </p:tav>
                                        <p:tav tm="100000">
                                          <p:val>
                                            <p:strVal val="ppt_x-ppt_w/2"/>
                                          </p:val>
                                        </p:tav>
                                      </p:tavLst>
                                    </p:anim>
                                    <p:anim calcmode="lin" valueType="num">
                                      <p:cBhvr>
                                        <p:cTn id="35" dur="4000"/>
                                        <p:tgtEl>
                                          <p:spTgt spid="5"/>
                                        </p:tgtEl>
                                        <p:attrNameLst>
                                          <p:attrName>ppt_y</p:attrName>
                                        </p:attrNameLst>
                                      </p:cBhvr>
                                      <p:tavLst>
                                        <p:tav tm="0">
                                          <p:val>
                                            <p:strVal val="ppt_y"/>
                                          </p:val>
                                        </p:tav>
                                        <p:tav tm="100000">
                                          <p:val>
                                            <p:strVal val="ppt_y"/>
                                          </p:val>
                                        </p:tav>
                                      </p:tavLst>
                                    </p:anim>
                                    <p:anim calcmode="lin" valueType="num">
                                      <p:cBhvr>
                                        <p:cTn id="36" dur="4000"/>
                                        <p:tgtEl>
                                          <p:spTgt spid="5"/>
                                        </p:tgtEl>
                                        <p:attrNameLst>
                                          <p:attrName>ppt_w</p:attrName>
                                        </p:attrNameLst>
                                      </p:cBhvr>
                                      <p:tavLst>
                                        <p:tav tm="0">
                                          <p:val>
                                            <p:strVal val="ppt_w"/>
                                          </p:val>
                                        </p:tav>
                                        <p:tav tm="100000">
                                          <p:val>
                                            <p:fltVal val="0"/>
                                          </p:val>
                                        </p:tav>
                                      </p:tavLst>
                                    </p:anim>
                                    <p:anim calcmode="lin" valueType="num">
                                      <p:cBhvr>
                                        <p:cTn id="37" dur="4000"/>
                                        <p:tgtEl>
                                          <p:spTgt spid="5"/>
                                        </p:tgtEl>
                                        <p:attrNameLst>
                                          <p:attrName>ppt_h</p:attrName>
                                        </p:attrNameLst>
                                      </p:cBhvr>
                                      <p:tavLst>
                                        <p:tav tm="0">
                                          <p:val>
                                            <p:strVal val="ppt_h"/>
                                          </p:val>
                                        </p:tav>
                                        <p:tav tm="100000">
                                          <p:val>
                                            <p:strVal val="ppt_h"/>
                                          </p:val>
                                        </p:tav>
                                      </p:tavLst>
                                    </p:anim>
                                    <p:set>
                                      <p:cBhvr>
                                        <p:cTn id="38" dur="1" fill="hold">
                                          <p:stCondLst>
                                            <p:cond delay="3999"/>
                                          </p:stCondLst>
                                        </p:cTn>
                                        <p:tgtEl>
                                          <p:spTgt spid="5"/>
                                        </p:tgtEl>
                                        <p:attrNameLst>
                                          <p:attrName>style.visibility</p:attrName>
                                        </p:attrNameLst>
                                      </p:cBhvr>
                                      <p:to>
                                        <p:strVal val="hidden"/>
                                      </p:to>
                                    </p:set>
                                  </p:childTnLst>
                                </p:cTn>
                              </p:par>
                              <p:par>
                                <p:cTn id="39" presetID="17" presetClass="exit" presetSubtype="8" fill="hold" grpId="1" nodeType="withEffect">
                                  <p:stCondLst>
                                    <p:cond delay="0"/>
                                  </p:stCondLst>
                                  <p:childTnLst>
                                    <p:anim calcmode="lin" valueType="num">
                                      <p:cBhvr>
                                        <p:cTn id="40" dur="4000"/>
                                        <p:tgtEl>
                                          <p:spTgt spid="8"/>
                                        </p:tgtEl>
                                        <p:attrNameLst>
                                          <p:attrName>ppt_x</p:attrName>
                                        </p:attrNameLst>
                                      </p:cBhvr>
                                      <p:tavLst>
                                        <p:tav tm="0">
                                          <p:val>
                                            <p:strVal val="ppt_x"/>
                                          </p:val>
                                        </p:tav>
                                        <p:tav tm="100000">
                                          <p:val>
                                            <p:strVal val="ppt_x-ppt_w/2"/>
                                          </p:val>
                                        </p:tav>
                                      </p:tavLst>
                                    </p:anim>
                                    <p:anim calcmode="lin" valueType="num">
                                      <p:cBhvr>
                                        <p:cTn id="41" dur="4000"/>
                                        <p:tgtEl>
                                          <p:spTgt spid="8"/>
                                        </p:tgtEl>
                                        <p:attrNameLst>
                                          <p:attrName>ppt_y</p:attrName>
                                        </p:attrNameLst>
                                      </p:cBhvr>
                                      <p:tavLst>
                                        <p:tav tm="0">
                                          <p:val>
                                            <p:strVal val="ppt_y"/>
                                          </p:val>
                                        </p:tav>
                                        <p:tav tm="100000">
                                          <p:val>
                                            <p:strVal val="ppt_y"/>
                                          </p:val>
                                        </p:tav>
                                      </p:tavLst>
                                    </p:anim>
                                    <p:anim calcmode="lin" valueType="num">
                                      <p:cBhvr>
                                        <p:cTn id="42" dur="4000"/>
                                        <p:tgtEl>
                                          <p:spTgt spid="8"/>
                                        </p:tgtEl>
                                        <p:attrNameLst>
                                          <p:attrName>ppt_w</p:attrName>
                                        </p:attrNameLst>
                                      </p:cBhvr>
                                      <p:tavLst>
                                        <p:tav tm="0">
                                          <p:val>
                                            <p:strVal val="ppt_w"/>
                                          </p:val>
                                        </p:tav>
                                        <p:tav tm="100000">
                                          <p:val>
                                            <p:fltVal val="0"/>
                                          </p:val>
                                        </p:tav>
                                      </p:tavLst>
                                    </p:anim>
                                    <p:anim calcmode="lin" valueType="num">
                                      <p:cBhvr>
                                        <p:cTn id="43" dur="4000"/>
                                        <p:tgtEl>
                                          <p:spTgt spid="8"/>
                                        </p:tgtEl>
                                        <p:attrNameLst>
                                          <p:attrName>ppt_h</p:attrName>
                                        </p:attrNameLst>
                                      </p:cBhvr>
                                      <p:tavLst>
                                        <p:tav tm="0">
                                          <p:val>
                                            <p:strVal val="ppt_h"/>
                                          </p:val>
                                        </p:tav>
                                        <p:tav tm="100000">
                                          <p:val>
                                            <p:strVal val="ppt_h"/>
                                          </p:val>
                                        </p:tav>
                                      </p:tavLst>
                                    </p:anim>
                                    <p:set>
                                      <p:cBhvr>
                                        <p:cTn id="44" dur="1" fill="hold">
                                          <p:stCondLst>
                                            <p:cond delay="3999"/>
                                          </p:stCondLst>
                                        </p:cTn>
                                        <p:tgtEl>
                                          <p:spTgt spid="8"/>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4000"/>
                                        <p:tgtEl>
                                          <p:spTgt spid="11"/>
                                        </p:tgtEl>
                                        <p:attrNameLst>
                                          <p:attrName>ppt_x</p:attrName>
                                        </p:attrNameLst>
                                      </p:cBhvr>
                                      <p:tavLst>
                                        <p:tav tm="0">
                                          <p:val>
                                            <p:strVal val="ppt_x"/>
                                          </p:val>
                                        </p:tav>
                                        <p:tav tm="100000">
                                          <p:val>
                                            <p:strVal val="ppt_x-ppt_w/2"/>
                                          </p:val>
                                        </p:tav>
                                      </p:tavLst>
                                    </p:anim>
                                    <p:anim calcmode="lin" valueType="num">
                                      <p:cBhvr>
                                        <p:cTn id="47" dur="4000"/>
                                        <p:tgtEl>
                                          <p:spTgt spid="11"/>
                                        </p:tgtEl>
                                        <p:attrNameLst>
                                          <p:attrName>ppt_y</p:attrName>
                                        </p:attrNameLst>
                                      </p:cBhvr>
                                      <p:tavLst>
                                        <p:tav tm="0">
                                          <p:val>
                                            <p:strVal val="ppt_y"/>
                                          </p:val>
                                        </p:tav>
                                        <p:tav tm="100000">
                                          <p:val>
                                            <p:strVal val="ppt_y"/>
                                          </p:val>
                                        </p:tav>
                                      </p:tavLst>
                                    </p:anim>
                                    <p:anim calcmode="lin" valueType="num">
                                      <p:cBhvr>
                                        <p:cTn id="48" dur="4000"/>
                                        <p:tgtEl>
                                          <p:spTgt spid="11"/>
                                        </p:tgtEl>
                                        <p:attrNameLst>
                                          <p:attrName>ppt_w</p:attrName>
                                        </p:attrNameLst>
                                      </p:cBhvr>
                                      <p:tavLst>
                                        <p:tav tm="0">
                                          <p:val>
                                            <p:strVal val="ppt_w"/>
                                          </p:val>
                                        </p:tav>
                                        <p:tav tm="100000">
                                          <p:val>
                                            <p:fltVal val="0"/>
                                          </p:val>
                                        </p:tav>
                                      </p:tavLst>
                                    </p:anim>
                                    <p:anim calcmode="lin" valueType="num">
                                      <p:cBhvr>
                                        <p:cTn id="49" dur="4000"/>
                                        <p:tgtEl>
                                          <p:spTgt spid="11"/>
                                        </p:tgtEl>
                                        <p:attrNameLst>
                                          <p:attrName>ppt_h</p:attrName>
                                        </p:attrNameLst>
                                      </p:cBhvr>
                                      <p:tavLst>
                                        <p:tav tm="0">
                                          <p:val>
                                            <p:strVal val="ppt_h"/>
                                          </p:val>
                                        </p:tav>
                                        <p:tav tm="100000">
                                          <p:val>
                                            <p:strVal val="ppt_h"/>
                                          </p:val>
                                        </p:tav>
                                      </p:tavLst>
                                    </p:anim>
                                    <p:set>
                                      <p:cBhvr>
                                        <p:cTn id="50" dur="1" fill="hold">
                                          <p:stCondLst>
                                            <p:cond delay="3999"/>
                                          </p:stCondLst>
                                        </p:cTn>
                                        <p:tgtEl>
                                          <p:spTgt spid="1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4000"/>
                                        <p:tgtEl>
                                          <p:spTgt spid="6"/>
                                        </p:tgtEl>
                                        <p:attrNameLst>
                                          <p:attrName>ppt_x</p:attrName>
                                        </p:attrNameLst>
                                      </p:cBhvr>
                                      <p:tavLst>
                                        <p:tav tm="0">
                                          <p:val>
                                            <p:strVal val="ppt_x"/>
                                          </p:val>
                                        </p:tav>
                                        <p:tav tm="100000">
                                          <p:val>
                                            <p:strVal val="ppt_x+ppt_w/2"/>
                                          </p:val>
                                        </p:tav>
                                      </p:tavLst>
                                    </p:anim>
                                    <p:anim calcmode="lin" valueType="num">
                                      <p:cBhvr>
                                        <p:cTn id="53" dur="4000"/>
                                        <p:tgtEl>
                                          <p:spTgt spid="6"/>
                                        </p:tgtEl>
                                        <p:attrNameLst>
                                          <p:attrName>ppt_y</p:attrName>
                                        </p:attrNameLst>
                                      </p:cBhvr>
                                      <p:tavLst>
                                        <p:tav tm="0">
                                          <p:val>
                                            <p:strVal val="ppt_y"/>
                                          </p:val>
                                        </p:tav>
                                        <p:tav tm="100000">
                                          <p:val>
                                            <p:strVal val="ppt_y"/>
                                          </p:val>
                                        </p:tav>
                                      </p:tavLst>
                                    </p:anim>
                                    <p:anim calcmode="lin" valueType="num">
                                      <p:cBhvr>
                                        <p:cTn id="54" dur="4000"/>
                                        <p:tgtEl>
                                          <p:spTgt spid="6"/>
                                        </p:tgtEl>
                                        <p:attrNameLst>
                                          <p:attrName>ppt_w</p:attrName>
                                        </p:attrNameLst>
                                      </p:cBhvr>
                                      <p:tavLst>
                                        <p:tav tm="0">
                                          <p:val>
                                            <p:strVal val="ppt_w"/>
                                          </p:val>
                                        </p:tav>
                                        <p:tav tm="100000">
                                          <p:val>
                                            <p:fltVal val="0"/>
                                          </p:val>
                                        </p:tav>
                                      </p:tavLst>
                                    </p:anim>
                                    <p:anim calcmode="lin" valueType="num">
                                      <p:cBhvr>
                                        <p:cTn id="55" dur="4000"/>
                                        <p:tgtEl>
                                          <p:spTgt spid="6"/>
                                        </p:tgtEl>
                                        <p:attrNameLst>
                                          <p:attrName>ppt_h</p:attrName>
                                        </p:attrNameLst>
                                      </p:cBhvr>
                                      <p:tavLst>
                                        <p:tav tm="0">
                                          <p:val>
                                            <p:strVal val="ppt_h"/>
                                          </p:val>
                                        </p:tav>
                                        <p:tav tm="100000">
                                          <p:val>
                                            <p:strVal val="ppt_h"/>
                                          </p:val>
                                        </p:tav>
                                      </p:tavLst>
                                    </p:anim>
                                    <p:set>
                                      <p:cBhvr>
                                        <p:cTn id="56" dur="1" fill="hold">
                                          <p:stCondLst>
                                            <p:cond delay="3999"/>
                                          </p:stCondLst>
                                        </p:cTn>
                                        <p:tgtEl>
                                          <p:spTgt spid="6"/>
                                        </p:tgtEl>
                                        <p:attrNameLst>
                                          <p:attrName>style.visibility</p:attrName>
                                        </p:attrNameLst>
                                      </p:cBhvr>
                                      <p:to>
                                        <p:strVal val="hidden"/>
                                      </p:to>
                                    </p:set>
                                  </p:childTnLst>
                                </p:cTn>
                              </p:par>
                              <p:par>
                                <p:cTn id="57" presetID="17" presetClass="exit" presetSubtype="2" fill="hold" grpId="1" nodeType="withEffect">
                                  <p:stCondLst>
                                    <p:cond delay="0"/>
                                  </p:stCondLst>
                                  <p:childTnLst>
                                    <p:anim calcmode="lin" valueType="num">
                                      <p:cBhvr>
                                        <p:cTn id="58" dur="4000"/>
                                        <p:tgtEl>
                                          <p:spTgt spid="9"/>
                                        </p:tgtEl>
                                        <p:attrNameLst>
                                          <p:attrName>ppt_x</p:attrName>
                                        </p:attrNameLst>
                                      </p:cBhvr>
                                      <p:tavLst>
                                        <p:tav tm="0">
                                          <p:val>
                                            <p:strVal val="ppt_x"/>
                                          </p:val>
                                        </p:tav>
                                        <p:tav tm="100000">
                                          <p:val>
                                            <p:strVal val="ppt_x+ppt_w/2"/>
                                          </p:val>
                                        </p:tav>
                                      </p:tavLst>
                                    </p:anim>
                                    <p:anim calcmode="lin" valueType="num">
                                      <p:cBhvr>
                                        <p:cTn id="59" dur="4000"/>
                                        <p:tgtEl>
                                          <p:spTgt spid="9"/>
                                        </p:tgtEl>
                                        <p:attrNameLst>
                                          <p:attrName>ppt_y</p:attrName>
                                        </p:attrNameLst>
                                      </p:cBhvr>
                                      <p:tavLst>
                                        <p:tav tm="0">
                                          <p:val>
                                            <p:strVal val="ppt_y"/>
                                          </p:val>
                                        </p:tav>
                                        <p:tav tm="100000">
                                          <p:val>
                                            <p:strVal val="ppt_y"/>
                                          </p:val>
                                        </p:tav>
                                      </p:tavLst>
                                    </p:anim>
                                    <p:anim calcmode="lin" valueType="num">
                                      <p:cBhvr>
                                        <p:cTn id="60" dur="4000"/>
                                        <p:tgtEl>
                                          <p:spTgt spid="9"/>
                                        </p:tgtEl>
                                        <p:attrNameLst>
                                          <p:attrName>ppt_w</p:attrName>
                                        </p:attrNameLst>
                                      </p:cBhvr>
                                      <p:tavLst>
                                        <p:tav tm="0">
                                          <p:val>
                                            <p:strVal val="ppt_w"/>
                                          </p:val>
                                        </p:tav>
                                        <p:tav tm="100000">
                                          <p:val>
                                            <p:fltVal val="0"/>
                                          </p:val>
                                        </p:tav>
                                      </p:tavLst>
                                    </p:anim>
                                    <p:anim calcmode="lin" valueType="num">
                                      <p:cBhvr>
                                        <p:cTn id="61" dur="4000"/>
                                        <p:tgtEl>
                                          <p:spTgt spid="9"/>
                                        </p:tgtEl>
                                        <p:attrNameLst>
                                          <p:attrName>ppt_h</p:attrName>
                                        </p:attrNameLst>
                                      </p:cBhvr>
                                      <p:tavLst>
                                        <p:tav tm="0">
                                          <p:val>
                                            <p:strVal val="ppt_h"/>
                                          </p:val>
                                        </p:tav>
                                        <p:tav tm="100000">
                                          <p:val>
                                            <p:strVal val="ppt_h"/>
                                          </p:val>
                                        </p:tav>
                                      </p:tavLst>
                                    </p:anim>
                                    <p:set>
                                      <p:cBhvr>
                                        <p:cTn id="62" dur="1" fill="hold">
                                          <p:stCondLst>
                                            <p:cond delay="3999"/>
                                          </p:stCondLst>
                                        </p:cTn>
                                        <p:tgtEl>
                                          <p:spTgt spid="9"/>
                                        </p:tgtEl>
                                        <p:attrNameLst>
                                          <p:attrName>style.visibility</p:attrName>
                                        </p:attrNameLst>
                                      </p:cBhvr>
                                      <p:to>
                                        <p:strVal val="hidden"/>
                                      </p:to>
                                    </p:set>
                                  </p:childTnLst>
                                </p:cTn>
                              </p:par>
                              <p:par>
                                <p:cTn id="63" presetID="17" presetClass="exit" presetSubtype="2" fill="hold" grpId="1" nodeType="withEffect">
                                  <p:stCondLst>
                                    <p:cond delay="0"/>
                                  </p:stCondLst>
                                  <p:childTnLst>
                                    <p:anim calcmode="lin" valueType="num">
                                      <p:cBhvr>
                                        <p:cTn id="64" dur="4000"/>
                                        <p:tgtEl>
                                          <p:spTgt spid="12"/>
                                        </p:tgtEl>
                                        <p:attrNameLst>
                                          <p:attrName>ppt_x</p:attrName>
                                        </p:attrNameLst>
                                      </p:cBhvr>
                                      <p:tavLst>
                                        <p:tav tm="0">
                                          <p:val>
                                            <p:strVal val="ppt_x"/>
                                          </p:val>
                                        </p:tav>
                                        <p:tav tm="100000">
                                          <p:val>
                                            <p:strVal val="ppt_x+ppt_w/2"/>
                                          </p:val>
                                        </p:tav>
                                      </p:tavLst>
                                    </p:anim>
                                    <p:anim calcmode="lin" valueType="num">
                                      <p:cBhvr>
                                        <p:cTn id="65" dur="4000"/>
                                        <p:tgtEl>
                                          <p:spTgt spid="12"/>
                                        </p:tgtEl>
                                        <p:attrNameLst>
                                          <p:attrName>ppt_y</p:attrName>
                                        </p:attrNameLst>
                                      </p:cBhvr>
                                      <p:tavLst>
                                        <p:tav tm="0">
                                          <p:val>
                                            <p:strVal val="ppt_y"/>
                                          </p:val>
                                        </p:tav>
                                        <p:tav tm="100000">
                                          <p:val>
                                            <p:strVal val="ppt_y"/>
                                          </p:val>
                                        </p:tav>
                                      </p:tavLst>
                                    </p:anim>
                                    <p:anim calcmode="lin" valueType="num">
                                      <p:cBhvr>
                                        <p:cTn id="66" dur="4000"/>
                                        <p:tgtEl>
                                          <p:spTgt spid="12"/>
                                        </p:tgtEl>
                                        <p:attrNameLst>
                                          <p:attrName>ppt_w</p:attrName>
                                        </p:attrNameLst>
                                      </p:cBhvr>
                                      <p:tavLst>
                                        <p:tav tm="0">
                                          <p:val>
                                            <p:strVal val="ppt_w"/>
                                          </p:val>
                                        </p:tav>
                                        <p:tav tm="100000">
                                          <p:val>
                                            <p:fltVal val="0"/>
                                          </p:val>
                                        </p:tav>
                                      </p:tavLst>
                                    </p:anim>
                                    <p:anim calcmode="lin" valueType="num">
                                      <p:cBhvr>
                                        <p:cTn id="67" dur="4000"/>
                                        <p:tgtEl>
                                          <p:spTgt spid="12"/>
                                        </p:tgtEl>
                                        <p:attrNameLst>
                                          <p:attrName>ppt_h</p:attrName>
                                        </p:attrNameLst>
                                      </p:cBhvr>
                                      <p:tavLst>
                                        <p:tav tm="0">
                                          <p:val>
                                            <p:strVal val="ppt_h"/>
                                          </p:val>
                                        </p:tav>
                                        <p:tav tm="100000">
                                          <p:val>
                                            <p:strVal val="ppt_h"/>
                                          </p:val>
                                        </p:tav>
                                      </p:tavLst>
                                    </p:anim>
                                    <p:set>
                                      <p:cBhvr>
                                        <p:cTn id="68" dur="1" fill="hold">
                                          <p:stCondLst>
                                            <p:cond delay="3999"/>
                                          </p:stCondLst>
                                        </p:cTn>
                                        <p:tgtEl>
                                          <p:spTgt spid="12"/>
                                        </p:tgtEl>
                                        <p:attrNameLst>
                                          <p:attrName>style.visibility</p:attrName>
                                        </p:attrNameLst>
                                      </p:cBhvr>
                                      <p:to>
                                        <p:strVal val="hidden"/>
                                      </p:to>
                                    </p:set>
                                  </p:childTnLst>
                                </p:cTn>
                              </p:par>
                              <p:par>
                                <p:cTn id="69" presetID="16" presetClass="exit" presetSubtype="37" fill="hold" grpId="1" nodeType="withEffect">
                                  <p:stCondLst>
                                    <p:cond delay="0"/>
                                  </p:stCondLst>
                                  <p:childTnLst>
                                    <p:animEffect transition="out" filter="barn(outVertical)">
                                      <p:cBhvr>
                                        <p:cTn id="70" dur="4000"/>
                                        <p:tgtEl>
                                          <p:spTgt spid="13"/>
                                        </p:tgtEl>
                                      </p:cBhvr>
                                    </p:animEffect>
                                    <p:set>
                                      <p:cBhvr>
                                        <p:cTn id="71" dur="1" fill="hold">
                                          <p:stCondLst>
                                            <p:cond delay="3999"/>
                                          </p:stCondLst>
                                        </p:cTn>
                                        <p:tgtEl>
                                          <p:spTgt spid="13"/>
                                        </p:tgtEl>
                                        <p:attrNameLst>
                                          <p:attrName>style.visibility</p:attrName>
                                        </p:attrNameLst>
                                      </p:cBhvr>
                                      <p:to>
                                        <p:strVal val="hidden"/>
                                      </p:to>
                                    </p:set>
                                  </p:childTnLst>
                                </p:cTn>
                              </p:par>
                              <p:par>
                                <p:cTn id="72" presetID="16" presetClass="exit" presetSubtype="37" fill="hold" grpId="1" nodeType="withEffect">
                                  <p:stCondLst>
                                    <p:cond delay="0"/>
                                  </p:stCondLst>
                                  <p:childTnLst>
                                    <p:animEffect transition="out" filter="barn(outVertical)">
                                      <p:cBhvr>
                                        <p:cTn id="73" dur="4000"/>
                                        <p:tgtEl>
                                          <p:spTgt spid="10"/>
                                        </p:tgtEl>
                                      </p:cBhvr>
                                    </p:animEffect>
                                    <p:set>
                                      <p:cBhvr>
                                        <p:cTn id="74" dur="1" fill="hold">
                                          <p:stCondLst>
                                            <p:cond delay="3999"/>
                                          </p:stCondLst>
                                        </p:cTn>
                                        <p:tgtEl>
                                          <p:spTgt spid="10"/>
                                        </p:tgtEl>
                                        <p:attrNameLst>
                                          <p:attrName>style.visibility</p:attrName>
                                        </p:attrNameLst>
                                      </p:cBhvr>
                                      <p:to>
                                        <p:strVal val="hidden"/>
                                      </p:to>
                                    </p:set>
                                  </p:childTnLst>
                                </p:cTn>
                              </p:par>
                              <p:par>
                                <p:cTn id="75" presetID="16" presetClass="exit" presetSubtype="37" fill="hold" grpId="0" nodeType="withEffect">
                                  <p:stCondLst>
                                    <p:cond delay="0"/>
                                  </p:stCondLst>
                                  <p:childTnLst>
                                    <p:animEffect transition="out" filter="barn(outVertical)">
                                      <p:cBhvr>
                                        <p:cTn id="76" dur="4000"/>
                                        <p:tgtEl>
                                          <p:spTgt spid="7"/>
                                        </p:tgtEl>
                                      </p:cBhvr>
                                    </p:animEffect>
                                    <p:set>
                                      <p:cBhvr>
                                        <p:cTn id="77" dur="1" fill="hold">
                                          <p:stCondLst>
                                            <p:cond delay="3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4000" fill="hold"/>
                                        <p:tgtEl>
                                          <p:spTgt spid="4"/>
                                        </p:tgtEl>
                                        <p:attrNameLst>
                                          <p:attrName>ppt_w</p:attrName>
                                        </p:attrNameLst>
                                      </p:cBhvr>
                                      <p:tavLst>
                                        <p:tav tm="0">
                                          <p:val>
                                            <p:fltVal val="0"/>
                                          </p:val>
                                        </p:tav>
                                        <p:tav tm="100000">
                                          <p:val>
                                            <p:strVal val="#ppt_w"/>
                                          </p:val>
                                        </p:tav>
                                      </p:tavLst>
                                    </p:anim>
                                    <p:anim calcmode="lin" valueType="num">
                                      <p:cBhvr>
                                        <p:cTn id="81" dur="4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4000"/>
                                        <p:tgtEl>
                                          <p:spTgt spid="4"/>
                                        </p:tgtEl>
                                      </p:cBhvr>
                                    </p:animEffect>
                                  </p:childTnLst>
                                </p:cTn>
                              </p:par>
                            </p:childTnLst>
                          </p:cTn>
                        </p:par>
                        <p:par>
                          <p:cTn id="85" fill="hold">
                            <p:stCondLst>
                              <p:cond delay="7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1"/>
                                          </p:val>
                                        </p:tav>
                                        <p:tav tm="100000">
                                          <p:val>
                                            <p:strVal val="#ppt_x"/>
                                          </p:val>
                                        </p:tav>
                                      </p:tavLst>
                                    </p:anim>
                                    <p:anim calcmode="lin" valueType="num">
                                      <p:cBhvr>
                                        <p:cTn id="9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1680" y="193204"/>
            <a:ext cx="5975350" cy="769938"/>
          </a:xfrm>
          <a:prstGeom prst="rect">
            <a:avLst/>
          </a:prstGeom>
        </p:spPr>
        <p:txBody>
          <a:bodyPr wrap="none" fromWordArt="1">
            <a:prstTxWarp prst="textDeflateTop">
              <a:avLst>
                <a:gd name="adj" fmla="val 3471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763688" y="1201316"/>
            <a:ext cx="5543550" cy="793750"/>
          </a:xfrm>
          <a:prstGeom prst="rect">
            <a:avLst/>
          </a:prstGeom>
        </p:spPr>
        <p:txBody>
          <a:bodyPr wrap="none" fromWordArt="1">
            <a:prstTxWarp prst="textDeflateBottom">
              <a:avLst>
                <a:gd name="adj" fmla="val 71190"/>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4" name="WordArt 6"/>
          <p:cNvSpPr>
            <a:spLocks noChangeArrowheads="1" noChangeShapeType="1" noTextEdit="1"/>
          </p:cNvSpPr>
          <p:nvPr/>
        </p:nvSpPr>
        <p:spPr bwMode="auto">
          <a:xfrm>
            <a:off x="2195736" y="3721596"/>
            <a:ext cx="5472608" cy="864096"/>
          </a:xfrm>
          <a:prstGeom prst="rect">
            <a:avLst/>
          </a:prstGeom>
        </p:spPr>
        <p:txBody>
          <a:bodyPr wrap="none" fromWordArt="1">
            <a:prstTxWarp prst="textCanDown">
              <a:avLst>
                <a:gd name="adj"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Je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sais</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aimer</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Janjon</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Productions</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2123728" y="2929508"/>
            <a:ext cx="5616624" cy="7572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Tu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t´en</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vas ( Alain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Berrieres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 name="WordArt 5"/>
          <p:cNvSpPr>
            <a:spLocks noChangeArrowheads="1" noChangeShapeType="1" noTextEdit="1"/>
          </p:cNvSpPr>
          <p:nvPr/>
        </p:nvSpPr>
        <p:spPr bwMode="auto">
          <a:xfrm>
            <a:off x="2123728" y="2137420"/>
            <a:ext cx="5040560" cy="760983"/>
          </a:xfrm>
          <a:prstGeom prst="rect">
            <a:avLst/>
          </a:prstGeom>
        </p:spPr>
        <p:txBody>
          <a:bodyPr wrap="none" fromWordArt="1">
            <a:prstTxWarp prst="textWave2">
              <a:avLst>
                <a:gd name="adj1" fmla="val 208"/>
                <a:gd name="adj2"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 </a:t>
            </a:r>
            <a:r>
              <a:rPr lang="es-ES" sz="3600" kern="10" dirty="0" err="1"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Toi</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 ( </a:t>
            </a:r>
            <a:r>
              <a:rPr lang="es-ES" sz="3600" kern="10" dirty="0" err="1"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Joe</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Dassin</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endParaRPr>
          </a:p>
        </p:txBody>
      </p:sp>
      <p:sp>
        <p:nvSpPr>
          <p:cNvPr id="9" name="WordArt 10"/>
          <p:cNvSpPr>
            <a:spLocks noChangeArrowheads="1" noChangeShapeType="1" noTextEdit="1"/>
          </p:cNvSpPr>
          <p:nvPr/>
        </p:nvSpPr>
        <p:spPr bwMode="auto">
          <a:xfrm>
            <a:off x="2195736" y="4657700"/>
            <a:ext cx="5760640" cy="7572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Comsí</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Comsá</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Giampiero</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Vinzenzi</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23" presetClass="entr" presetSubtype="16" fill="hold" grpId="0" nodeType="afterEffect">
                                  <p:stCondLst>
                                    <p:cond delay="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7000"/>
                            </p:stCondLst>
                            <p:childTnLst>
                              <p:par>
                                <p:cTn id="24" presetID="17" presetClass="entr" presetSubtype="10" fill="hold" grpId="0" nodeType="afterEffect">
                                  <p:stCondLst>
                                    <p:cond delay="500"/>
                                  </p:stCondLst>
                                  <p:childTnLst>
                                    <p:set>
                                      <p:cBhvr>
                                        <p:cTn id="25" dur="1" fill="hold">
                                          <p:stCondLst>
                                            <p:cond delay="0"/>
                                          </p:stCondLst>
                                        </p:cTn>
                                        <p:tgtEl>
                                          <p:spTgt spid="82954"/>
                                        </p:tgtEl>
                                        <p:attrNameLst>
                                          <p:attrName>style.visibility</p:attrName>
                                        </p:attrNameLst>
                                      </p:cBhvr>
                                      <p:to>
                                        <p:strVal val="visible"/>
                                      </p:to>
                                    </p:set>
                                    <p:anim calcmode="lin" valueType="num">
                                      <p:cBhvr>
                                        <p:cTn id="26" dur="2000" fill="hold"/>
                                        <p:tgtEl>
                                          <p:spTgt spid="82954"/>
                                        </p:tgtEl>
                                        <p:attrNameLst>
                                          <p:attrName>ppt_w</p:attrName>
                                        </p:attrNameLst>
                                      </p:cBhvr>
                                      <p:tavLst>
                                        <p:tav tm="0">
                                          <p:val>
                                            <p:fltVal val="0"/>
                                          </p:val>
                                        </p:tav>
                                        <p:tav tm="100000">
                                          <p:val>
                                            <p:strVal val="#ppt_w"/>
                                          </p:val>
                                        </p:tav>
                                      </p:tavLst>
                                    </p:anim>
                                    <p:anim calcmode="lin" valueType="num">
                                      <p:cBhvr>
                                        <p:cTn id="27" dur="2000" fill="hold"/>
                                        <p:tgtEl>
                                          <p:spTgt spid="82954"/>
                                        </p:tgtEl>
                                        <p:attrNameLst>
                                          <p:attrName>ppt_h</p:attrName>
                                        </p:attrNameLst>
                                      </p:cBhvr>
                                      <p:tavLst>
                                        <p:tav tm="0">
                                          <p:val>
                                            <p:strVal val="#ppt_h"/>
                                          </p:val>
                                        </p:tav>
                                        <p:tav tm="100000">
                                          <p:val>
                                            <p:strVal val="#ppt_h"/>
                                          </p:val>
                                        </p:tav>
                                      </p:tavLst>
                                    </p:anim>
                                  </p:childTnLst>
                                </p:cTn>
                              </p:par>
                            </p:childTnLst>
                          </p:cTn>
                        </p:par>
                        <p:par>
                          <p:cTn id="28" fill="hold">
                            <p:stCondLst>
                              <p:cond delay="9500"/>
                            </p:stCondLst>
                            <p:childTnLst>
                              <p:par>
                                <p:cTn id="29" presetID="42" presetClass="entr" presetSubtype="0" fill="hold" grpId="0" nodeType="afterEffect">
                                  <p:stCondLst>
                                    <p:cond delay="500"/>
                                  </p:stCondLst>
                                  <p:childTnLst>
                                    <p:set>
                                      <p:cBhvr>
                                        <p:cTn id="30" dur="1" fill="hold">
                                          <p:stCondLst>
                                            <p:cond delay="0"/>
                                          </p:stCondLst>
                                        </p:cTn>
                                        <p:tgtEl>
                                          <p:spTgt spid="78854"/>
                                        </p:tgtEl>
                                        <p:attrNameLst>
                                          <p:attrName>style.visibility</p:attrName>
                                        </p:attrNameLst>
                                      </p:cBhvr>
                                      <p:to>
                                        <p:strVal val="visible"/>
                                      </p:to>
                                    </p:set>
                                    <p:animEffect transition="in" filter="fade">
                                      <p:cBhvr>
                                        <p:cTn id="31" dur="2000"/>
                                        <p:tgtEl>
                                          <p:spTgt spid="78854"/>
                                        </p:tgtEl>
                                      </p:cBhvr>
                                    </p:animEffect>
                                    <p:anim calcmode="lin" valueType="num">
                                      <p:cBhvr>
                                        <p:cTn id="32" dur="2000" fill="hold"/>
                                        <p:tgtEl>
                                          <p:spTgt spid="78854"/>
                                        </p:tgtEl>
                                        <p:attrNameLst>
                                          <p:attrName>ppt_x</p:attrName>
                                        </p:attrNameLst>
                                      </p:cBhvr>
                                      <p:tavLst>
                                        <p:tav tm="0">
                                          <p:val>
                                            <p:strVal val="#ppt_x"/>
                                          </p:val>
                                        </p:tav>
                                        <p:tav tm="100000">
                                          <p:val>
                                            <p:strVal val="#ppt_x"/>
                                          </p:val>
                                        </p:tav>
                                      </p:tavLst>
                                    </p:anim>
                                    <p:anim calcmode="lin" valueType="num">
                                      <p:cBhvr>
                                        <p:cTn id="33" dur="2000" fill="hold"/>
                                        <p:tgtEl>
                                          <p:spTgt spid="78854"/>
                                        </p:tgtEl>
                                        <p:attrNameLst>
                                          <p:attrName>ppt_y</p:attrName>
                                        </p:attrNameLst>
                                      </p:cBhvr>
                                      <p:tavLst>
                                        <p:tav tm="0">
                                          <p:val>
                                            <p:strVal val="#ppt_y+.1"/>
                                          </p:val>
                                        </p:tav>
                                        <p:tav tm="100000">
                                          <p:val>
                                            <p:strVal val="#ppt_y"/>
                                          </p:val>
                                        </p:tav>
                                      </p:tavLst>
                                    </p:anim>
                                  </p:childTnLst>
                                </p:cTn>
                              </p:par>
                            </p:childTnLst>
                          </p:cTn>
                        </p:par>
                        <p:par>
                          <p:cTn id="34" fill="hold">
                            <p:stCondLst>
                              <p:cond delay="12000"/>
                            </p:stCondLst>
                            <p:childTnLst>
                              <p:par>
                                <p:cTn id="35" presetID="17" presetClass="entr" presetSubtype="10"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4" grpId="0" animBg="1"/>
      <p:bldP spid="82954" grpId="0" animBg="1"/>
      <p:bldP spid="8"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26942782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3790</TotalTime>
  <Words>2980</Words>
  <Application>Microsoft Office PowerPoint</Application>
  <PresentationFormat>Presentación en pantalla (16:10)</PresentationFormat>
  <Paragraphs>76</Paragraphs>
  <Slides>59</Slides>
  <Notes>4</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59</vt:i4>
      </vt:variant>
    </vt:vector>
  </HeadingPairs>
  <TitlesOfParts>
    <vt:vector size="68"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434</cp:revision>
  <dcterms:created xsi:type="dcterms:W3CDTF">2015-06-24T12:09:12Z</dcterms:created>
  <dcterms:modified xsi:type="dcterms:W3CDTF">2026-02-26T13:43:02Z</dcterms:modified>
</cp:coreProperties>
</file>