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85" r:id="rId3"/>
    <p:sldId id="288" r:id="rId4"/>
    <p:sldId id="259" r:id="rId5"/>
    <p:sldId id="289" r:id="rId6"/>
    <p:sldId id="269" r:id="rId7"/>
    <p:sldId id="260" r:id="rId8"/>
    <p:sldId id="265" r:id="rId9"/>
    <p:sldId id="264" r:id="rId10"/>
    <p:sldId id="270" r:id="rId11"/>
    <p:sldId id="321" r:id="rId12"/>
    <p:sldId id="291" r:id="rId13"/>
    <p:sldId id="272" r:id="rId14"/>
    <p:sldId id="323" r:id="rId15"/>
    <p:sldId id="275" r:id="rId16"/>
    <p:sldId id="276" r:id="rId17"/>
    <p:sldId id="277" r:id="rId18"/>
    <p:sldId id="279" r:id="rId19"/>
    <p:sldId id="284" r:id="rId20"/>
    <p:sldId id="283" r:id="rId21"/>
    <p:sldId id="322" r:id="rId22"/>
    <p:sldId id="293" r:id="rId23"/>
    <p:sldId id="290" r:id="rId24"/>
    <p:sldId id="314" r:id="rId25"/>
    <p:sldId id="299" r:id="rId26"/>
    <p:sldId id="319" r:id="rId27"/>
    <p:sldId id="257" r:id="rId28"/>
    <p:sldId id="347" r:id="rId29"/>
    <p:sldId id="338" r:id="rId30"/>
    <p:sldId id="342" r:id="rId31"/>
    <p:sldId id="316" r:id="rId32"/>
    <p:sldId id="348" r:id="rId33"/>
    <p:sldId id="346" r:id="rId34"/>
    <p:sldId id="340" r:id="rId35"/>
    <p:sldId id="339" r:id="rId36"/>
    <p:sldId id="296" r:id="rId37"/>
    <p:sldId id="327" r:id="rId38"/>
    <p:sldId id="352" r:id="rId39"/>
    <p:sldId id="353" r:id="rId40"/>
    <p:sldId id="349" r:id="rId41"/>
    <p:sldId id="334" r:id="rId42"/>
    <p:sldId id="354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TUzLYvhcUJ0r56HU0KTUA" hashData="zK94KKsm7b0buBQMwo4w1m1Kl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1"/>
    <p:penClr>
      <a:srgbClr val="FF0000"/>
    </p:penClr>
  </p:showPr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D0768-B355-4C7B-87C9-50AEAE12F9C6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5529F4-66B4-4229-AB91-A6898F4622D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5529F4-66B4-4229-AB91-A6898F4622DE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7ABCA-06D7-49BC-AB37-13043B91F21C}" type="datetimeFigureOut">
              <a:rPr lang="en-US" smtClean="0"/>
              <a:pPr/>
              <a:t>10/7/2013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02D79-FF25-4802-93E2-7A8046E4913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0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gif"/><Relationship Id="rId5" Type="http://schemas.openxmlformats.org/officeDocument/2006/relationships/image" Target="../media/image4.gif"/><Relationship Id="rId4" Type="http://schemas.openxmlformats.org/officeDocument/2006/relationships/image" Target="../media/image116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us.123rf.com/400wm/400/400/mkistryn/mkistryn1204/mkistryn120400044/13181449-collage-con-imagenes-de-paisajes-escenicos-toscana-toscana-italia-europ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67000" y="0"/>
            <a:ext cx="6800850" cy="6858000"/>
          </a:xfrm>
          <a:prstGeom prst="rect">
            <a:avLst/>
          </a:prstGeom>
          <a:noFill/>
        </p:spPr>
      </p:pic>
      <p:pic>
        <p:nvPicPr>
          <p:cNvPr id="5" name="Picture 2" descr="http://us.123rf.com/400wm/400/400/mkistryn/mkistryn1204/mkistryn120400044/13181449-collage-con-imagenes-de-paisajes-escenicos-toscana-toscana-italia-europ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0" y="0"/>
            <a:ext cx="2743200" cy="6858000"/>
          </a:xfrm>
          <a:prstGeom prst="rect">
            <a:avLst/>
          </a:prstGeom>
          <a:noFill/>
        </p:spPr>
      </p:pic>
      <p:pic>
        <p:nvPicPr>
          <p:cNvPr id="8" name="Picture 6" descr="http://us.123rf.com/400wm/400/400/topdeq/topdeq1110/topdeq111000047/11038987-campina-italiana-con-rollos-de-heno-tiro-horizontal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14800" y="3429000"/>
            <a:ext cx="1600200" cy="177222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81200" y="1828800"/>
            <a:ext cx="495680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9600" b="1" cap="none" spc="0" dirty="0" smtClean="0">
                <a:ln w="76200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Campiña </a:t>
            </a:r>
          </a:p>
          <a:p>
            <a:pPr algn="ctr"/>
            <a:r>
              <a:rPr lang="es-ES" sz="9600" b="1" cap="none" spc="0" dirty="0" smtClean="0">
                <a:ln w="76200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Italiana</a:t>
            </a:r>
            <a:endParaRPr lang="es-ES" sz="9600" b="1" cap="none" spc="0" dirty="0">
              <a:ln w="76200" cmpd="sng">
                <a:solidFill>
                  <a:srgbClr val="0070C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rgbClr val="00B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495800" y="6096000"/>
            <a:ext cx="266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sz="28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6096000"/>
            <a:ext cx="31708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err="1" smtClean="0">
                <a:ln w="11430"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2400" b="1" spc="50" dirty="0" smtClean="0">
                <a:ln w="11430">
                  <a:solidFill>
                    <a:srgbClr val="0070C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creado por Helen</a:t>
            </a:r>
            <a:endParaRPr lang="es-ES" sz="2400" b="1" cap="none" spc="50" dirty="0">
              <a:ln w="11430">
                <a:solidFill>
                  <a:srgbClr val="0070C0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0800" y="4267200"/>
            <a:ext cx="2457450" cy="10096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000">
    <p:fade/>
    <p:sndAc>
      <p:stSnd loop="1">
        <p:snd r:embed="rId2" name="18%20et%20tu%20danse%20avec%20lui%20sl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absolutitalia.com/wp-content/uploads/2013/03/otono-en-tosc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4" name="Picture 2" descr="http://www.tallerdefotos.cat/wp-content/uploads/2012/01/TuscanySunri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581400"/>
          </a:xfrm>
          <a:prstGeom prst="rect">
            <a:avLst/>
          </a:prstGeom>
          <a:noFill/>
        </p:spPr>
      </p:pic>
      <p:pic>
        <p:nvPicPr>
          <p:cNvPr id="5" name="Picture 2" descr="http://www.tallerdefotos.cat/wp-content/uploads/2012/01/TuscanySunri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81400"/>
            <a:ext cx="9144000" cy="350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7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" y="1"/>
            <a:ext cx="4572000" cy="34290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1" y="0"/>
            <a:ext cx="4572000" cy="3429000"/>
          </a:xfrm>
          <a:prstGeom prst="rect">
            <a:avLst/>
          </a:prstGeom>
        </p:spPr>
      </p:pic>
      <p:pic>
        <p:nvPicPr>
          <p:cNvPr id="8" name="Picture 7" descr="a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3429001"/>
            <a:ext cx="4572000" cy="3429000"/>
          </a:xfrm>
          <a:prstGeom prst="rect">
            <a:avLst/>
          </a:prstGeom>
        </p:spPr>
      </p:pic>
      <p:pic>
        <p:nvPicPr>
          <p:cNvPr id="9" name="Picture 8" descr="a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1" y="3429000"/>
            <a:ext cx="4572000" cy="3429000"/>
          </a:xfrm>
          <a:prstGeom prst="rect">
            <a:avLst/>
          </a:prstGeom>
        </p:spPr>
      </p:pic>
      <p:pic>
        <p:nvPicPr>
          <p:cNvPr id="10" name="Picture 9" descr="a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1" name="Picture 10" descr="a2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215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9" presetClass="exit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9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9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2.bp.blogspot.com/-rFxp4lfpUnc/UYpYnwSDSKI/AAAAAAAAHjU/WqSWetPkD8Q/s1600/TOSCANA+0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</p:spPr>
      </p:pic>
      <p:pic>
        <p:nvPicPr>
          <p:cNvPr id="9" name="Picture 4" descr="http://2.bp.blogspot.com/-rFxp4lfpUnc/UYpYnwSDSKI/AAAAAAAAHjU/WqSWetPkD8Q/s1600/TOSCANA+0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4495800" y="0"/>
            <a:ext cx="4648200" cy="6858000"/>
          </a:xfrm>
          <a:prstGeom prst="rect">
            <a:avLst/>
          </a:prstGeom>
          <a:noFill/>
        </p:spPr>
      </p:pic>
      <p:pic>
        <p:nvPicPr>
          <p:cNvPr id="34820" name="Picture 4" descr="http://www.abfotografia.it/fotografie/psgamt002mt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20" name="Picture 19" descr="a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" name="Content Placeholder 14" descr="a1.JPG"/>
          <p:cNvPicPr>
            <a:picLocks noGrp="1" noChangeAspect="1"/>
          </p:cNvPicPr>
          <p:nvPr>
            <p:ph idx="1"/>
          </p:nvPr>
        </p:nvPicPr>
        <p:blipFill>
          <a:blip r:embed="rId4" cstate="email"/>
          <a:stretch>
            <a:fillRect/>
          </a:stretch>
        </p:blipFill>
        <p:spPr>
          <a:xfrm>
            <a:off x="0" y="0"/>
            <a:ext cx="4572000" cy="3429000"/>
          </a:xfrm>
        </p:spPr>
      </p:pic>
      <p:pic>
        <p:nvPicPr>
          <p:cNvPr id="16" name="Picture 15" descr="a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1" y="0"/>
            <a:ext cx="4572000" cy="3429000"/>
          </a:xfrm>
          <a:prstGeom prst="rect">
            <a:avLst/>
          </a:prstGeom>
        </p:spPr>
      </p:pic>
      <p:pic>
        <p:nvPicPr>
          <p:cNvPr id="17" name="Picture 16" descr="a3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18" name="Picture 17" descr="a4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ransition spd="med" advClick="0" advTm="2237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1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143000"/>
            <a:ext cx="9144000" cy="1143000"/>
          </a:xfrm>
          <a:prstGeom prst="rect">
            <a:avLst/>
          </a:prstGeom>
        </p:spPr>
      </p:pic>
      <p:pic>
        <p:nvPicPr>
          <p:cNvPr id="11" name="Picture 10" descr="a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2286000"/>
            <a:ext cx="9144000" cy="1143000"/>
          </a:xfrm>
          <a:prstGeom prst="rect">
            <a:avLst/>
          </a:prstGeom>
        </p:spPr>
      </p:pic>
      <p:pic>
        <p:nvPicPr>
          <p:cNvPr id="12" name="Picture 11" descr="a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3429000"/>
            <a:ext cx="9144000" cy="1143000"/>
          </a:xfrm>
          <a:prstGeom prst="rect">
            <a:avLst/>
          </a:prstGeom>
        </p:spPr>
      </p:pic>
      <p:pic>
        <p:nvPicPr>
          <p:cNvPr id="13" name="Picture 12" descr="a5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4572000"/>
            <a:ext cx="9144000" cy="1143000"/>
          </a:xfrm>
          <a:prstGeom prst="rect">
            <a:avLst/>
          </a:prstGeom>
        </p:spPr>
      </p:pic>
      <p:pic>
        <p:nvPicPr>
          <p:cNvPr id="14" name="Picture 13" descr="a6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5715000"/>
            <a:ext cx="9144000" cy="1143000"/>
          </a:xfrm>
          <a:prstGeom prst="rect">
            <a:avLst/>
          </a:prstGeom>
        </p:spPr>
      </p:pic>
      <p:pic>
        <p:nvPicPr>
          <p:cNvPr id="9" name="Picture 8" descr="a1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0" y="0"/>
            <a:ext cx="9144000" cy="1143000"/>
          </a:xfrm>
          <a:prstGeom prst="rect">
            <a:avLst/>
          </a:prstGeom>
        </p:spPr>
      </p:pic>
      <p:pic>
        <p:nvPicPr>
          <p:cNvPr id="8" name="Picture 4" descr="http://sommerferienhaus.com/bilder_ferienunterkuenfte_details/italien_toskana_casa_novita_1_hau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89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2362200"/>
          </a:xfrm>
        </p:spPr>
      </p:pic>
      <p:pic>
        <p:nvPicPr>
          <p:cNvPr id="8" name="Picture 7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362200"/>
            <a:ext cx="9144000" cy="2362200"/>
          </a:xfrm>
          <a:prstGeom prst="rect">
            <a:avLst/>
          </a:prstGeom>
        </p:spPr>
      </p:pic>
      <p:pic>
        <p:nvPicPr>
          <p:cNvPr id="9" name="Picture 8" descr="a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</p:spPr>
      </p:pic>
    </p:spTree>
  </p:cSld>
  <p:clrMapOvr>
    <a:masterClrMapping/>
  </p:clrMapOvr>
  <p:transition spd="med" advClick="0" advTm="1315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a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6" name="Picture 2" descr="http://www.elblogdetravel4smart.com/wp-content/uploads/2012/05/vino-toscana-1-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Firenze Italy 1297682774(www.brodyaga.com)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" name="Content Placeholder 14" descr="a1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" y="0"/>
            <a:ext cx="4572000" cy="3429000"/>
          </a:xfrm>
        </p:spPr>
      </p:pic>
      <p:pic>
        <p:nvPicPr>
          <p:cNvPr id="16" name="Picture 15" descr="a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72001" y="0"/>
            <a:ext cx="4571999" cy="3428999"/>
          </a:xfrm>
          <a:prstGeom prst="rect">
            <a:avLst/>
          </a:prstGeom>
        </p:spPr>
      </p:pic>
      <p:pic>
        <p:nvPicPr>
          <p:cNvPr id="17" name="Picture 16" descr="a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19" name="Picture 18" descr="a4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ransition spd="med" advClick="0" advTm="1571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asadelpuzzle.com/images/pz-1018145b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" y="0"/>
            <a:ext cx="9372600" cy="6857999"/>
          </a:xfrm>
          <a:prstGeom prst="rect">
            <a:avLst/>
          </a:prstGeom>
          <a:noFill/>
        </p:spPr>
      </p:pic>
      <p:pic>
        <p:nvPicPr>
          <p:cNvPr id="52226" name="Picture 2" descr="http://fotos.diariosur.es/200911/chianty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95800" y="0"/>
            <a:ext cx="4723062" cy="6858000"/>
          </a:xfrm>
          <a:prstGeom prst="rect">
            <a:avLst/>
          </a:prstGeom>
          <a:noFill/>
        </p:spPr>
      </p:pic>
      <p:pic>
        <p:nvPicPr>
          <p:cNvPr id="5" name="Picture 2" descr="http://fotos.diariosur.es/200911/chianty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304800" y="0"/>
            <a:ext cx="480757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51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fotos0.mundofotos.net/2009/30_05_2009/mundo_imag1243701260/pienza-la-toscana-ita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0V30bn45yTw/UEua8xPXgBI/AAAAAAAAAMg/EmX33sH_lAA/s1600/toscana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92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11" name="Picture 10" descr="a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Picture 4" descr="http://farm3.static.flickr.com/2302/2152802319_0039bf3eb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574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gq.com.mx/uploads/images/thumbs/201138/la_toscana_italia_3119_728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4" name="Picture 2" descr="http://cdn.gq.com.mx/uploads/images/thumbs/201138/la_toscana_italia_3119_728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84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a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3429000"/>
          </a:xfrm>
        </p:spPr>
      </p:pic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1" y="0"/>
            <a:ext cx="4571999" cy="3428999"/>
          </a:xfrm>
          <a:prstGeom prst="rect">
            <a:avLst/>
          </a:prstGeom>
        </p:spPr>
      </p:pic>
      <p:pic>
        <p:nvPicPr>
          <p:cNvPr id="10" name="Picture 9" descr="a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3429001"/>
            <a:ext cx="4572000" cy="3429000"/>
          </a:xfrm>
          <a:prstGeom prst="rect">
            <a:avLst/>
          </a:prstGeom>
        </p:spPr>
      </p:pic>
      <p:pic>
        <p:nvPicPr>
          <p:cNvPr id="11" name="Picture 10" descr="a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1" y="3429001"/>
            <a:ext cx="4572000" cy="3429000"/>
          </a:xfrm>
          <a:prstGeom prst="rect">
            <a:avLst/>
          </a:prstGeom>
        </p:spPr>
      </p:pic>
      <p:pic>
        <p:nvPicPr>
          <p:cNvPr id="7" name="Picture 4" descr="http://i.mota.ru/towns/img/towns_330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6553200" y="59436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med" advClick="0" advTm="211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a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Picture 2" descr="http://ic.pics.livejournal.com/annamakrentsova/50613193/16373/original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93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Content Placeholder 7" descr="a1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5" name="Picture 2" descr="http://blog-italia.com/wp-content/uploads/2009/12/vista_toscana_ital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9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b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7" name="Picture 6" descr="b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Picture 7" descr="a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361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http://www.tenyten.com/thumbs/?src=tusc-italy55454.jpg&amp;w=550&amp;h=310&amp;zc=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1"/>
            <a:ext cx="4724400" cy="6858000"/>
          </a:xfrm>
          <a:prstGeom prst="rect">
            <a:avLst/>
          </a:prstGeom>
          <a:noFill/>
        </p:spPr>
      </p:pic>
      <p:pic>
        <p:nvPicPr>
          <p:cNvPr id="5" name="Picture 2" descr="http://www.tenyten.com/thumbs/?src=tusc-italy55454.jpg&amp;w=550&amp;h=310&amp;zc=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19600" cy="6858000"/>
          </a:xfrm>
          <a:prstGeom prst="rect">
            <a:avLst/>
          </a:prstGeom>
          <a:noFill/>
        </p:spPr>
      </p:pic>
      <p:pic>
        <p:nvPicPr>
          <p:cNvPr id="6" name="Picture 4" descr="http://cdn.traveler.es/uploads/images/thumbs/201150/paisajes_de_pel__cula_976761789_650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70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agenes.casas-lujo-venta.es/images/16/PDC1610/photos/PDC1610_13401814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perlbal.hi-pi.com/blog-images/587825/gd/1269551651/Um-lugar-Regiao-Toscana-Ital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0"/>
            <a:ext cx="4724400" cy="6857999"/>
          </a:xfrm>
          <a:prstGeom prst="rect">
            <a:avLst/>
          </a:prstGeom>
          <a:noFill/>
        </p:spPr>
      </p:pic>
      <p:pic>
        <p:nvPicPr>
          <p:cNvPr id="6" name="Picture 2" descr="http://perlbal.hi-pi.com/blog-images/587825/gd/1269551651/Um-lugar-Regiao-Toscana-Ital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419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9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2.bp.blogspot.com/_Qe4UfbF3Upc/TC5pVNaRUPI/AAAAAAAACKg/VvA4H8WETSE/s1600/4678193942_6357bf2159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1"/>
            <a:ext cx="9448800" cy="6858000"/>
          </a:xfrm>
          <a:prstGeom prst="rect">
            <a:avLst/>
          </a:prstGeom>
          <a:noFill/>
        </p:spPr>
      </p:pic>
      <p:pic>
        <p:nvPicPr>
          <p:cNvPr id="5" name="Picture 6" descr="http://2.bp.blogspot.com/_svAyYhspKJw/S-AE1p4Ju8I/AAAAAAAAGKU/0Y9I-1mDdjg/s1600/carlotardani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04800" y="0"/>
            <a:ext cx="94488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46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olhares.com/data/big/329/32916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8918" name="Picture 6" descr="http://farm6.static.flickr.com/5065/5583938848_663888cbb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estaticos2.catai.es/content/media/fotos/samples/large/villas-en-toscan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http://farm3.staticflickr.com/2094/2446713484_d860a4eee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viajayveras.com/administrador_pv/viajayveras.com/PVla_toscana_857849298_900xjpg_5176bb874dfb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http://us.123rf.com/400wm/400/400/samot/samot1302/samot130200016/17773372-chianti-vinedo-paisaje-en-toscana-ital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64" name="Picture 8" descr="http://www.turismo.intoscana.it/allthingstuscany/tuscanycious/files/2010/04/what-is-chiant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www.reflexosonline.com/fotos/medias/3127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675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casadagabi.com/wp-content/uploads/2011/01/toscana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cepolina.com/photo/Europe/Italy/Tuscany/Tuscany-mix/2/Italy-Tuscany-house-sto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40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colunas.cbn.globoradio.globo.com/platb/files/615/2010/07/IMG_210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poggiarello.com/public/img_684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Click="0" advTm="1737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2286000" cy="68580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286000" y="0"/>
            <a:ext cx="2286000" cy="6858000"/>
          </a:xfrm>
          <a:prstGeom prst="rect">
            <a:avLst/>
          </a:prstGeom>
        </p:spPr>
      </p:pic>
      <p:pic>
        <p:nvPicPr>
          <p:cNvPr id="8" name="Picture 7" descr="a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72000" y="0"/>
            <a:ext cx="2324746" cy="6858000"/>
          </a:xfrm>
          <a:prstGeom prst="rect">
            <a:avLst/>
          </a:prstGeom>
        </p:spPr>
      </p:pic>
      <p:pic>
        <p:nvPicPr>
          <p:cNvPr id="9" name="Picture 8" descr="a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819254" y="0"/>
            <a:ext cx="2324746" cy="6858000"/>
          </a:xfrm>
          <a:prstGeom prst="rect">
            <a:avLst/>
          </a:prstGeom>
        </p:spPr>
      </p:pic>
      <p:pic>
        <p:nvPicPr>
          <p:cNvPr id="10" name="Picture 2" descr="http://1.bp.blogspot.com/-DMm_GcvJjlU/TfDp1UwONKI/AAAAAAAADKo/NTyBXTiRJpg/s1600/DSC_092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-228600"/>
            <a:ext cx="9753600" cy="7086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925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lh3.googleusercontent.com/dKQb5-FkPl2AxDJ32MYVr37_r6BL_7vECPghixyMFmqjjUq-GS6aCGSk6YGwvZ0bq6essdmuM5qX1Bw5-lF36kcOGsXkXbN-rRrk0xjI4HEx1ME7r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79876" name="Picture 4" descr="http://entrenomadas.files.wordpress.com/2007/10/anna-pagnacco-paisaj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3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sarlat-tourisme.com/photos/5a5fbeca943c0d082b6fcbfe1f73869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mondongo.es/images/noticias/mondongo-es-8421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59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imgs.mi9.com/uploads/landscape/4425/san-quirico-tuscany-italy_1280x960_7835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ojodigital.com/foro/attachments/paisajes/67230d1266154068-campos-de-la-toscana-italia137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133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turismoactual.net/wp-content/uploads/2010/11/La-Toscana-oliv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3" name="Picture 2" descr="http://www.muylibre.com/imagenes/fondos-pantallas/turismo-paisajes/italia/fotos-viajes-turismo-paisajes-naturales-del-mundo-toscana-italia--wallpaper-fondo-pantallas-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5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upload.wikimedia.org/wikipedia/commons/0/0f/Siena,_Tuscany,_Italy_(2011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601201" cy="6858000"/>
          </a:xfrm>
          <a:prstGeom prst="rect">
            <a:avLst/>
          </a:prstGeom>
          <a:noFill/>
        </p:spPr>
      </p:pic>
      <p:pic>
        <p:nvPicPr>
          <p:cNvPr id="4" name="Picture 4" descr="http://www.pertoldicomercial.com/Pedro_Alhambra-Paisaje_Toscana-Floren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50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3.bp.blogspot.com/_EZ16vWYvHHg/S7uH27myxkI/AAAAAAAAJuc/zdSXsq1fMoQ/s1600/Italy_0010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wallpapersus.com/wallpapers/2012/08/Pienza-Val-dOrcia-Tuscany-Italy-2048x256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88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muylibre.com/imagenes/fondos-pantallas/turismo-paisajes/italia/fotos-viajes-turismo-paisajes-naturales-del-mundo-toscana-italia--wallpaper-fondo-pantallas-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72708" name="Picture 4" descr="http://www.muylibre.com/imagenes/fondos-pantallas/turismo-paisajes/italia/fotos-viajes-turismo-paisajes-naturales-del-mundo-toscana-italia--wallpaper-fondo-pantallas-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6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uylibre.com/imagenes/viajes/italia/toscana-italia-fotos-de-imagenes-paisajes-naturales%20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www.muylibre.com/imagenes/fondos-pantallas/turismo-paisajes/italia/fotos-viajes-turismo-paisajes-naturales-del-mundo-toscana-italia--wallpaper-fondo-pantallas-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66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farm4.staticflickr.com/3411/3575683596_0dc4c6c9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vacances-location.net/photos/normal/119801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5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1.bp.blogspot.com/_svAyYhspKJw/S-AE5DRKIlI/AAAAAAAAGLk/iMLxq961ltY/s1600/ir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2.bp.blogspot.com/-cUGu3WskyXw/TbvkhGRYIgI/AAAAAAAAYAY/an1oDuinP-8/s1600/Civita%2Bde%2BBagnoregio%2B-%2BLa%2BToscana%2B-%2BItal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13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3.bp.blogspot.com/-_Xvj9hTnOgs/USYINOJBWCI/AAAAAAAAUno/Nc-2zBYwnGA/s1600/paisaje-de-tuscana-italia-tuscany-italy-landscap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81000" y="0"/>
            <a:ext cx="9753600" cy="6858000"/>
          </a:xfrm>
          <a:prstGeom prst="rect">
            <a:avLst/>
          </a:prstGeom>
          <a:noFill/>
        </p:spPr>
      </p:pic>
      <p:pic>
        <p:nvPicPr>
          <p:cNvPr id="84996" name="Picture 4" descr="http://blog-italia.com/wp-content/uploads/2009/12/vista_toscana_ital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57200" y="0"/>
            <a:ext cx="5029200" cy="6858000"/>
          </a:xfrm>
          <a:prstGeom prst="rect">
            <a:avLst/>
          </a:prstGeom>
          <a:noFill/>
        </p:spPr>
      </p:pic>
      <p:pic>
        <p:nvPicPr>
          <p:cNvPr id="4" name="Picture 4" descr="http://blog-italia.com/wp-content/uploads/2009/12/vista_toscana_ital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72000" y="0"/>
            <a:ext cx="48768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63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3.bp.blogspot.com/_aymAJZ_wFHc/S8WppfFGizI/AAAAAAAAAhw/4oBZXbzId8w/s1600/toscana-abril+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img.fotocommunity.com/images/Paisajes/Campestre/La-campia-en-primavera-a274306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7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1.bp.blogspot.com/-NnAgSD54ig8/TqQVTkf6BxI/AAAAAAAAA3I/lQukOjzvIT0/s1600/P810128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24" name="Picture 4" descr="http://www.limoitalyrooms.com/wp-content/uploads/2012/04/Sun-flower-in-Tuscany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10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ages.europeanrealestate.org/images/16/PDC1363/photos/p_617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oi53.tinypic.com/2ic5pgl.jpg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38600" y="3276600"/>
            <a:ext cx="5478617" cy="402979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22" name="Picture 6" descr="https://si0.twimg.com/profile_images/1646107697/CarretillaGIF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3505200"/>
            <a:ext cx="1600200" cy="16002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667000" y="304800"/>
            <a:ext cx="373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FIN</a:t>
            </a:r>
            <a:endParaRPr lang="es-ES" sz="72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92D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6550" y="5973578"/>
            <a:ext cx="2152650" cy="884422"/>
          </a:xfrm>
          <a:prstGeom prst="rect">
            <a:avLst/>
          </a:prstGeom>
          <a:noFill/>
        </p:spPr>
      </p:pic>
      <p:pic>
        <p:nvPicPr>
          <p:cNvPr id="14342" name="Picture 6" descr="http://imageshack.us/a/img843/2685/m960fyhh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012357"/>
            <a:ext cx="3048000" cy="284564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6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69</Words>
  <Application>Microsoft Office PowerPoint</Application>
  <PresentationFormat>Presentación en pantalla (4:3)</PresentationFormat>
  <Paragraphs>34</Paragraphs>
  <Slides>41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Office Theme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Campiña Italiana</dc:title>
  <dc:creator>Helen-Bruji</dc:creator>
  <cp:lastModifiedBy>Eleni</cp:lastModifiedBy>
  <cp:revision>175</cp:revision>
  <dcterms:created xsi:type="dcterms:W3CDTF">2011-02-26T19:01:41Z</dcterms:created>
  <dcterms:modified xsi:type="dcterms:W3CDTF">2013-10-07T15:29:20Z</dcterms:modified>
  <cp:category>Paisajes</cp:category>
  <cp:contentStatus>Final</cp:contentStatus>
</cp:coreProperties>
</file>