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70"/>
  </p:notesMasterIdLst>
  <p:sldIdLst>
    <p:sldId id="387" r:id="rId4"/>
    <p:sldId id="410" r:id="rId5"/>
    <p:sldId id="326" r:id="rId6"/>
    <p:sldId id="327" r:id="rId7"/>
    <p:sldId id="396" r:id="rId8"/>
    <p:sldId id="328" r:id="rId9"/>
    <p:sldId id="391" r:id="rId10"/>
    <p:sldId id="337" r:id="rId11"/>
    <p:sldId id="329" r:id="rId12"/>
    <p:sldId id="330" r:id="rId13"/>
    <p:sldId id="389" r:id="rId14"/>
    <p:sldId id="345" r:id="rId15"/>
    <p:sldId id="332" r:id="rId16"/>
    <p:sldId id="393" r:id="rId17"/>
    <p:sldId id="394" r:id="rId18"/>
    <p:sldId id="395" r:id="rId19"/>
    <p:sldId id="397" r:id="rId20"/>
    <p:sldId id="348" r:id="rId21"/>
    <p:sldId id="347" r:id="rId22"/>
    <p:sldId id="334" r:id="rId23"/>
    <p:sldId id="335" r:id="rId24"/>
    <p:sldId id="349" r:id="rId25"/>
    <p:sldId id="350" r:id="rId26"/>
    <p:sldId id="338" r:id="rId27"/>
    <p:sldId id="336" r:id="rId28"/>
    <p:sldId id="339" r:id="rId29"/>
    <p:sldId id="356" r:id="rId30"/>
    <p:sldId id="340" r:id="rId31"/>
    <p:sldId id="341" r:id="rId32"/>
    <p:sldId id="343" r:id="rId33"/>
    <p:sldId id="358" r:id="rId34"/>
    <p:sldId id="344" r:id="rId35"/>
    <p:sldId id="346" r:id="rId36"/>
    <p:sldId id="359" r:id="rId37"/>
    <p:sldId id="383" r:id="rId38"/>
    <p:sldId id="342" r:id="rId39"/>
    <p:sldId id="351" r:id="rId40"/>
    <p:sldId id="384" r:id="rId41"/>
    <p:sldId id="374" r:id="rId42"/>
    <p:sldId id="376" r:id="rId43"/>
    <p:sldId id="399" r:id="rId44"/>
    <p:sldId id="352" r:id="rId45"/>
    <p:sldId id="353" r:id="rId46"/>
    <p:sldId id="400" r:id="rId47"/>
    <p:sldId id="401" r:id="rId48"/>
    <p:sldId id="354" r:id="rId49"/>
    <p:sldId id="355" r:id="rId50"/>
    <p:sldId id="360" r:id="rId51"/>
    <p:sldId id="361" r:id="rId52"/>
    <p:sldId id="362" r:id="rId53"/>
    <p:sldId id="402" r:id="rId54"/>
    <p:sldId id="403" r:id="rId55"/>
    <p:sldId id="404" r:id="rId56"/>
    <p:sldId id="405" r:id="rId57"/>
    <p:sldId id="406" r:id="rId58"/>
    <p:sldId id="363" r:id="rId59"/>
    <p:sldId id="407" r:id="rId60"/>
    <p:sldId id="408" r:id="rId61"/>
    <p:sldId id="364" r:id="rId62"/>
    <p:sldId id="365" r:id="rId63"/>
    <p:sldId id="409" r:id="rId64"/>
    <p:sldId id="366" r:id="rId65"/>
    <p:sldId id="398" r:id="rId66"/>
    <p:sldId id="371" r:id="rId67"/>
    <p:sldId id="388" r:id="rId68"/>
    <p:sldId id="411" r:id="rId69"/>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1+P7LxvP1DLPxH0xP18tkA==" hashData="Ox+WkeJGWtfLzyDbfv+wE838jlo="/>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2E04"/>
    <a:srgbClr val="793905"/>
    <a:srgbClr val="5A54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71" autoAdjust="0"/>
    <p:restoredTop sz="94660"/>
  </p:normalViewPr>
  <p:slideViewPr>
    <p:cSldViewPr>
      <p:cViewPr>
        <p:scale>
          <a:sx n="60" d="100"/>
          <a:sy n="60" d="100"/>
        </p:scale>
        <p:origin x="667" y="480"/>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401ECB19-CB77-400C-87B3-9EDD55A4D09B}" type="datetimeFigureOut">
              <a:rPr lang="es-ES"/>
              <a:pPr>
                <a:defRPr/>
              </a:pPr>
              <a:t>19/04/2023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Calibri" pitchFamily="34" charset="0"/>
              </a:defRPr>
            </a:lvl1pPr>
          </a:lstStyle>
          <a:p>
            <a:pPr>
              <a:defRPr/>
            </a:pPr>
            <a:fld id="{67A4EB8B-B60E-4C50-B273-7A24B184411F}" type="slidenum">
              <a:rPr lang="es-ES"/>
              <a:pPr>
                <a:defRPr/>
              </a:pPr>
              <a:t>‹Nº›</a:t>
            </a:fld>
            <a:endParaRPr lang="es-ES"/>
          </a:p>
        </p:txBody>
      </p:sp>
    </p:spTree>
    <p:extLst>
      <p:ext uri="{BB962C8B-B14F-4D97-AF65-F5344CB8AC3E}">
        <p14:creationId xmlns:p14="http://schemas.microsoft.com/office/powerpoint/2010/main" val="61209684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270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2708" name="3 Marcador de número de diapositiva"/>
          <p:cNvSpPr>
            <a:spLocks noGrp="1"/>
          </p:cNvSpPr>
          <p:nvPr>
            <p:ph type="sldNum" sz="quarter" idx="5"/>
          </p:nvPr>
        </p:nvSpPr>
        <p:spPr bwMode="auto">
          <a:noFill/>
          <a:ln>
            <a:miter lim="800000"/>
            <a:headEnd/>
            <a:tailEnd/>
          </a:ln>
        </p:spPr>
        <p:txBody>
          <a:bodyPr/>
          <a:lstStyle/>
          <a:p>
            <a:fld id="{502D8A63-8AED-4F62-905A-4B434F1255FD}" type="slidenum">
              <a:rPr lang="es-ES"/>
              <a:pPr/>
              <a:t>9</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373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3732" name="3 Marcador de número de diapositiva"/>
          <p:cNvSpPr>
            <a:spLocks noGrp="1"/>
          </p:cNvSpPr>
          <p:nvPr>
            <p:ph type="sldNum" sz="quarter" idx="5"/>
          </p:nvPr>
        </p:nvSpPr>
        <p:spPr bwMode="auto">
          <a:noFill/>
          <a:ln>
            <a:miter lim="800000"/>
            <a:headEnd/>
            <a:tailEnd/>
          </a:ln>
        </p:spPr>
        <p:txBody>
          <a:bodyPr/>
          <a:lstStyle/>
          <a:p>
            <a:fld id="{8198D571-ACF9-440F-A40F-0861E607A0C7}" type="slidenum">
              <a:rPr lang="es-ES"/>
              <a:pPr/>
              <a:t>25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7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3517123E-673B-4352-9652-DD0EE8C65BDC}" type="datetimeFigureOut">
              <a:rPr lang="es-ES"/>
              <a:pPr>
                <a:defRPr/>
              </a:pPr>
              <a:t>19/04/2023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A40131E-7CE9-45C5-8EB4-DBC17D4777D7}" type="slidenum">
              <a:rPr lang="es-ES"/>
              <a:pPr>
                <a:defRPr/>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6D3E79C-4BFD-4CE1-AF27-33843F99C96F}" type="datetimeFigureOut">
              <a:rPr lang="es-ES"/>
              <a:pPr>
                <a:defRPr/>
              </a:pPr>
              <a:t>19/04/2023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87C7466-5D2E-4F8A-BDB9-18BFBCB02FA0}" type="slidenum">
              <a:rPr lang="es-ES"/>
              <a:pPr>
                <a:defRPr/>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2820DE35-0DF0-4EBA-842E-F9353F93574A}" type="datetimeFigureOut">
              <a:rPr lang="es-ES"/>
              <a:pPr>
                <a:defRPr/>
              </a:pPr>
              <a:t>19/04/2023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94754DD-7A68-4D9C-8D3D-5194E8191096}" type="slidenum">
              <a:rPr lang="es-ES"/>
              <a:pPr>
                <a:defRPr/>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AF3F5F00-74FF-4A34-954E-8BB0C24B74F9}" type="datetimeFigureOut">
              <a:rPr lang="es-ES"/>
              <a:pPr>
                <a:defRPr/>
              </a:pPr>
              <a:t>19/04/2023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601F10F-DAF8-4444-9095-F468926EB458}" type="slidenum">
              <a:rPr lang="es-ES"/>
              <a:pPr>
                <a:defRPr/>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3"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3"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5FE4263-045D-4E74-A4ED-56C09C3B1DF8}" type="datetimeFigureOut">
              <a:rPr lang="es-ES"/>
              <a:pPr>
                <a:defRPr/>
              </a:pPr>
              <a:t>19/04/2023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EC6A158-8DB7-447C-8E6D-4E1EF7936863}" type="slidenum">
              <a:rPr lang="es-ES"/>
              <a:pPr>
                <a:defRPr/>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3C85881B-1176-4DAA-AA18-B95F2AF2544E}" type="datetimeFigureOut">
              <a:rPr lang="es-ES"/>
              <a:pPr>
                <a:defRPr/>
              </a:pPr>
              <a:t>19/04/2023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B5532AD2-659C-4D3D-B45B-597CA1BE251F}" type="slidenum">
              <a:rPr lang="es-ES"/>
              <a:pPr>
                <a:defRPr/>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DBF904CD-0DFE-4868-897D-4888E72C71F2}" type="datetimeFigureOut">
              <a:rPr lang="es-ES"/>
              <a:pPr>
                <a:defRPr/>
              </a:pPr>
              <a:t>19/04/2023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D0A8E81E-A2F0-4BDF-80D8-97959EECE3A6}" type="slidenum">
              <a:rPr lang="es-ES"/>
              <a:pPr>
                <a:defRPr/>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9"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19"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E37D064-EAEA-4D88-9059-B4EBB184C362}" type="datetimeFigureOut">
              <a:rPr lang="es-ES"/>
              <a:pPr>
                <a:defRPr/>
              </a:pPr>
              <a:t>19/04/2023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173BDBA-9CF3-452F-837E-A8EC669B35F4}" type="slidenum">
              <a:rPr lang="es-ES"/>
              <a:pPr>
                <a:defRPr/>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80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6EBD913-2171-4385-A360-B23CFD6EAA94}" type="datetimeFigureOut">
              <a:rPr lang="es-ES"/>
              <a:pPr>
                <a:defRPr/>
              </a:pPr>
              <a:t>19/04/2023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6128C4B-9E40-4B95-9149-1C2678885A35}" type="slidenum">
              <a:rPr lang="es-ES"/>
              <a:pPr>
                <a:defRPr/>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9687E6D-E9DC-4F4E-9DD8-A5E42D3BA9CE}" type="datetimeFigureOut">
              <a:rPr lang="es-ES"/>
              <a:pPr>
                <a:defRPr/>
              </a:pPr>
              <a:t>19/04/2023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A9CC33F-9052-47D8-9EC5-CD712D09C54B}" type="slidenum">
              <a:rPr lang="es-ES"/>
              <a:pPr>
                <a:defRPr/>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71979"/>
            <a:ext cx="2057400" cy="36565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71979"/>
            <a:ext cx="6019800" cy="36565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1528F19-079A-48FA-B6B4-999063FF0A3F}" type="datetimeFigureOut">
              <a:rPr lang="es-ES"/>
              <a:pPr>
                <a:defRPr/>
              </a:pPr>
              <a:t>19/04/2023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31324E6-5F9F-406E-924A-7C4115DB725D}" type="slidenum">
              <a:rPr lang="es-ES"/>
              <a:pPr>
                <a:defRPr/>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0047600C-7D78-406E-A9C2-AC23D095F662}" type="datetimeFigureOut">
              <a:rPr lang="es-ES"/>
              <a:pPr>
                <a:defRPr/>
              </a:pPr>
              <a:t>19/04/2023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E0195A90-8C0D-4FF4-BC07-7E08A743819E}"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04800"/>
            <a:ext cx="7886700" cy="1104900"/>
          </a:xfrm>
          <a:prstGeom prst="rect">
            <a:avLst/>
          </a:prstGeom>
          <a:noFill/>
          <a:ln w="9525">
            <a:noFill/>
            <a:miter lim="800000"/>
            <a:headEnd/>
            <a:tailEnd/>
          </a:ln>
        </p:spPr>
        <p:txBody>
          <a:bodyPr vert="horz" wrap="square" lIns="71323" tIns="35662" rIns="71323" bIns="35662"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520825"/>
            <a:ext cx="7886700" cy="3627438"/>
          </a:xfrm>
          <a:prstGeom prst="rect">
            <a:avLst/>
          </a:prstGeom>
          <a:noFill/>
          <a:ln w="9525">
            <a:noFill/>
            <a:miter lim="800000"/>
            <a:headEnd/>
            <a:tailEnd/>
          </a:ln>
        </p:spPr>
        <p:txBody>
          <a:bodyPr vert="horz" wrap="square" lIns="71323" tIns="35662" rIns="71323" bIns="35662"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5297488"/>
            <a:ext cx="2057400" cy="303212"/>
          </a:xfrm>
          <a:prstGeom prst="rect">
            <a:avLst/>
          </a:prstGeom>
        </p:spPr>
        <p:txBody>
          <a:bodyPr vert="horz" wrap="square" lIns="71323" tIns="35662" rIns="71323" bIns="35662" numCol="1" anchor="ctr" anchorCtr="0" compatLnSpc="1">
            <a:prstTxWarp prst="textNoShape">
              <a:avLst/>
            </a:prstTxWarp>
          </a:bodyPr>
          <a:lstStyle>
            <a:lvl1pPr>
              <a:defRPr sz="900" smtClean="0">
                <a:solidFill>
                  <a:srgbClr val="898989"/>
                </a:solidFill>
                <a:latin typeface="Calibri" pitchFamily="34" charset="0"/>
              </a:defRPr>
            </a:lvl1pPr>
          </a:lstStyle>
          <a:p>
            <a:pPr>
              <a:defRPr/>
            </a:pPr>
            <a:fld id="{16056846-9916-4E3A-A7DF-53B6CF9133E3}" type="datetimeFigureOut">
              <a:rPr lang="es-ES"/>
              <a:pPr>
                <a:defRPr/>
              </a:pPr>
              <a:t>19/04/2023</a:t>
            </a:fld>
            <a:endParaRPr lang="es-ES"/>
          </a:p>
        </p:txBody>
      </p:sp>
      <p:sp>
        <p:nvSpPr>
          <p:cNvPr id="5" name="Marcador de pie de página 4"/>
          <p:cNvSpPr>
            <a:spLocks noGrp="1"/>
          </p:cNvSpPr>
          <p:nvPr>
            <p:ph type="ftr" sz="quarter" idx="3"/>
          </p:nvPr>
        </p:nvSpPr>
        <p:spPr>
          <a:xfrm>
            <a:off x="3028950" y="5297488"/>
            <a:ext cx="3086100" cy="303212"/>
          </a:xfrm>
          <a:prstGeom prst="rect">
            <a:avLst/>
          </a:prstGeom>
        </p:spPr>
        <p:txBody>
          <a:bodyPr vert="horz" wrap="square" lIns="71323" tIns="35662" rIns="71323" bIns="35662" numCol="1" anchor="ctr" anchorCtr="0" compatLnSpc="1">
            <a:prstTxWarp prst="textNoShape">
              <a:avLst/>
            </a:prstTxWarp>
          </a:bodyPr>
          <a:lstStyle>
            <a:lvl1pPr algn="ctr">
              <a:defRPr sz="900" smtClean="0">
                <a:solidFill>
                  <a:srgbClr val="898989"/>
                </a:solidFill>
                <a:latin typeface="Calibri" pitchFamily="34" charset="0"/>
              </a:defRPr>
            </a:lvl1pPr>
          </a:lstStyle>
          <a:p>
            <a:pPr>
              <a:defRPr/>
            </a:pPr>
            <a:endParaRPr lang="es-ES"/>
          </a:p>
        </p:txBody>
      </p:sp>
      <p:sp>
        <p:nvSpPr>
          <p:cNvPr id="6" name="Marcador de número de diapositiva 5"/>
          <p:cNvSpPr>
            <a:spLocks noGrp="1"/>
          </p:cNvSpPr>
          <p:nvPr>
            <p:ph type="sldNum" sz="quarter" idx="4"/>
          </p:nvPr>
        </p:nvSpPr>
        <p:spPr>
          <a:xfrm>
            <a:off x="6457950" y="5297488"/>
            <a:ext cx="2057400" cy="303212"/>
          </a:xfrm>
          <a:prstGeom prst="rect">
            <a:avLst/>
          </a:prstGeom>
        </p:spPr>
        <p:txBody>
          <a:bodyPr vert="horz" wrap="square" lIns="71323" tIns="35662" rIns="71323" bIns="35662" numCol="1" anchor="ctr" anchorCtr="0" compatLnSpc="1">
            <a:prstTxWarp prst="textNoShape">
              <a:avLst/>
            </a:prstTxWarp>
          </a:bodyPr>
          <a:lstStyle>
            <a:lvl1pPr algn="r">
              <a:defRPr sz="900" smtClean="0">
                <a:solidFill>
                  <a:srgbClr val="898989"/>
                </a:solidFill>
                <a:latin typeface="Calibri" pitchFamily="34" charset="0"/>
              </a:defRPr>
            </a:lvl1pPr>
          </a:lstStyle>
          <a:p>
            <a:pPr>
              <a:defRPr/>
            </a:pPr>
            <a:fld id="{8B130793-7090-435F-87EC-BAA1FCC12A34}"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ransition spd="med" advTm="9000">
    <p:fade/>
  </p:transition>
  <p:txStyles>
    <p:titleStyle>
      <a:lvl1pPr algn="l" rtl="0" eaLnBrk="0" fontAlgn="base" hangingPunct="0">
        <a:lnSpc>
          <a:spcPct val="90000"/>
        </a:lnSpc>
        <a:spcBef>
          <a:spcPct val="0"/>
        </a:spcBef>
        <a:spcAft>
          <a:spcPct val="0"/>
        </a:spcAft>
        <a:defRPr sz="3400" kern="1200">
          <a:solidFill>
            <a:schemeClr val="tx1"/>
          </a:solidFill>
          <a:latin typeface="+mj-lt"/>
          <a:ea typeface="+mj-ea"/>
          <a:cs typeface="+mj-cs"/>
        </a:defRPr>
      </a:lvl1pPr>
      <a:lvl2pPr algn="l" rtl="0" eaLnBrk="0" fontAlgn="base" hangingPunct="0">
        <a:lnSpc>
          <a:spcPct val="90000"/>
        </a:lnSpc>
        <a:spcBef>
          <a:spcPct val="0"/>
        </a:spcBef>
        <a:spcAft>
          <a:spcPct val="0"/>
        </a:spcAft>
        <a:defRPr sz="3400">
          <a:solidFill>
            <a:schemeClr val="tx1"/>
          </a:solidFill>
          <a:latin typeface="Calibri Light" pitchFamily="34" charset="0"/>
        </a:defRPr>
      </a:lvl2pPr>
      <a:lvl3pPr algn="l" rtl="0" eaLnBrk="0" fontAlgn="base" hangingPunct="0">
        <a:lnSpc>
          <a:spcPct val="90000"/>
        </a:lnSpc>
        <a:spcBef>
          <a:spcPct val="0"/>
        </a:spcBef>
        <a:spcAft>
          <a:spcPct val="0"/>
        </a:spcAft>
        <a:defRPr sz="3400">
          <a:solidFill>
            <a:schemeClr val="tx1"/>
          </a:solidFill>
          <a:latin typeface="Calibri Light" pitchFamily="34" charset="0"/>
        </a:defRPr>
      </a:lvl3pPr>
      <a:lvl4pPr algn="l" rtl="0" eaLnBrk="0" fontAlgn="base" hangingPunct="0">
        <a:lnSpc>
          <a:spcPct val="90000"/>
        </a:lnSpc>
        <a:spcBef>
          <a:spcPct val="0"/>
        </a:spcBef>
        <a:spcAft>
          <a:spcPct val="0"/>
        </a:spcAft>
        <a:defRPr sz="3400">
          <a:solidFill>
            <a:schemeClr val="tx1"/>
          </a:solidFill>
          <a:latin typeface="Calibri Light" pitchFamily="34" charset="0"/>
        </a:defRPr>
      </a:lvl4pPr>
      <a:lvl5pPr algn="l" rtl="0" eaLnBrk="0" fontAlgn="base" hangingPunct="0">
        <a:lnSpc>
          <a:spcPct val="90000"/>
        </a:lnSpc>
        <a:spcBef>
          <a:spcPct val="0"/>
        </a:spcBef>
        <a:spcAft>
          <a:spcPct val="0"/>
        </a:spcAft>
        <a:defRPr sz="3400">
          <a:solidFill>
            <a:schemeClr val="tx1"/>
          </a:solidFill>
          <a:latin typeface="Calibri Light" pitchFamily="34" charset="0"/>
        </a:defRPr>
      </a:lvl5pPr>
      <a:lvl6pPr marL="356616" algn="l" rtl="0" fontAlgn="base">
        <a:lnSpc>
          <a:spcPct val="90000"/>
        </a:lnSpc>
        <a:spcBef>
          <a:spcPct val="0"/>
        </a:spcBef>
        <a:spcAft>
          <a:spcPct val="0"/>
        </a:spcAft>
        <a:defRPr sz="3400">
          <a:solidFill>
            <a:schemeClr val="tx1"/>
          </a:solidFill>
          <a:latin typeface="Calibri Light" pitchFamily="34" charset="0"/>
        </a:defRPr>
      </a:lvl6pPr>
      <a:lvl7pPr marL="713232" algn="l" rtl="0" fontAlgn="base">
        <a:lnSpc>
          <a:spcPct val="90000"/>
        </a:lnSpc>
        <a:spcBef>
          <a:spcPct val="0"/>
        </a:spcBef>
        <a:spcAft>
          <a:spcPct val="0"/>
        </a:spcAft>
        <a:defRPr sz="3400">
          <a:solidFill>
            <a:schemeClr val="tx1"/>
          </a:solidFill>
          <a:latin typeface="Calibri Light" pitchFamily="34" charset="0"/>
        </a:defRPr>
      </a:lvl7pPr>
      <a:lvl8pPr marL="1069848" algn="l" rtl="0" fontAlgn="base">
        <a:lnSpc>
          <a:spcPct val="90000"/>
        </a:lnSpc>
        <a:spcBef>
          <a:spcPct val="0"/>
        </a:spcBef>
        <a:spcAft>
          <a:spcPct val="0"/>
        </a:spcAft>
        <a:defRPr sz="3400">
          <a:solidFill>
            <a:schemeClr val="tx1"/>
          </a:solidFill>
          <a:latin typeface="Calibri Light" pitchFamily="34" charset="0"/>
        </a:defRPr>
      </a:lvl8pPr>
      <a:lvl9pPr marL="1426464" algn="l" rtl="0" fontAlgn="base">
        <a:lnSpc>
          <a:spcPct val="90000"/>
        </a:lnSpc>
        <a:spcBef>
          <a:spcPct val="0"/>
        </a:spcBef>
        <a:spcAft>
          <a:spcPct val="0"/>
        </a:spcAft>
        <a:defRPr sz="3400">
          <a:solidFill>
            <a:schemeClr val="tx1"/>
          </a:solidFill>
          <a:latin typeface="Calibri Light" pitchFamily="34" charset="0"/>
        </a:defRPr>
      </a:lvl9pPr>
    </p:titleStyle>
    <p:bodyStyle>
      <a:lvl1pPr marL="177800" indent="-177800" algn="l" rtl="0" eaLnBrk="0" fontAlgn="base" hangingPunct="0">
        <a:lnSpc>
          <a:spcPct val="90000"/>
        </a:lnSpc>
        <a:spcBef>
          <a:spcPts val="775"/>
        </a:spcBef>
        <a:spcAft>
          <a:spcPct val="0"/>
        </a:spcAft>
        <a:buFont typeface="Arial" charset="0"/>
        <a:buChar char="•"/>
        <a:defRPr sz="2200" kern="1200">
          <a:solidFill>
            <a:schemeClr val="tx1"/>
          </a:solidFill>
          <a:latin typeface="+mn-lt"/>
          <a:ea typeface="+mn-ea"/>
          <a:cs typeface="+mn-cs"/>
        </a:defRPr>
      </a:lvl1pPr>
      <a:lvl2pPr marL="533400" indent="-177800" algn="l" rtl="0" eaLnBrk="0" fontAlgn="base" hangingPunct="0">
        <a:lnSpc>
          <a:spcPct val="90000"/>
        </a:lnSpc>
        <a:spcBef>
          <a:spcPts val="388"/>
        </a:spcBef>
        <a:spcAft>
          <a:spcPct val="0"/>
        </a:spcAft>
        <a:buFont typeface="Arial" charset="0"/>
        <a:buChar char="•"/>
        <a:defRPr sz="1900" kern="1200">
          <a:solidFill>
            <a:schemeClr val="tx1"/>
          </a:solidFill>
          <a:latin typeface="+mn-lt"/>
          <a:ea typeface="+mn-ea"/>
          <a:cs typeface="+mn-cs"/>
        </a:defRPr>
      </a:lvl2pPr>
      <a:lvl3pPr marL="890588" indent="-177800" algn="l" rtl="0" eaLnBrk="0" fontAlgn="base" hangingPunct="0">
        <a:lnSpc>
          <a:spcPct val="90000"/>
        </a:lnSpc>
        <a:spcBef>
          <a:spcPts val="388"/>
        </a:spcBef>
        <a:spcAft>
          <a:spcPct val="0"/>
        </a:spcAft>
        <a:buFont typeface="Arial" charset="0"/>
        <a:buChar char="•"/>
        <a:defRPr sz="1600" kern="1200">
          <a:solidFill>
            <a:schemeClr val="tx1"/>
          </a:solidFill>
          <a:latin typeface="+mn-lt"/>
          <a:ea typeface="+mn-ea"/>
          <a:cs typeface="+mn-cs"/>
        </a:defRPr>
      </a:lvl3pPr>
      <a:lvl4pPr marL="1247775" indent="-177800" algn="l" rtl="0" eaLnBrk="0" fontAlgn="base" hangingPunct="0">
        <a:lnSpc>
          <a:spcPct val="90000"/>
        </a:lnSpc>
        <a:spcBef>
          <a:spcPts val="388"/>
        </a:spcBef>
        <a:spcAft>
          <a:spcPct val="0"/>
        </a:spcAft>
        <a:buFont typeface="Arial" charset="0"/>
        <a:buChar char="•"/>
        <a:defRPr kern="1200">
          <a:solidFill>
            <a:schemeClr val="tx1"/>
          </a:solidFill>
          <a:latin typeface="+mn-lt"/>
          <a:ea typeface="+mn-ea"/>
          <a:cs typeface="+mn-cs"/>
        </a:defRPr>
      </a:lvl4pPr>
      <a:lvl5pPr marL="1603375" indent="-177800" algn="l" rtl="0" eaLnBrk="0" fontAlgn="base" hangingPunct="0">
        <a:lnSpc>
          <a:spcPct val="90000"/>
        </a:lnSpc>
        <a:spcBef>
          <a:spcPts val="388"/>
        </a:spcBef>
        <a:spcAft>
          <a:spcPct val="0"/>
        </a:spcAft>
        <a:buFont typeface="Arial" charset="0"/>
        <a:buChar char="•"/>
        <a:defRPr kern="1200">
          <a:solidFill>
            <a:schemeClr val="tx1"/>
          </a:solidFill>
          <a:latin typeface="+mn-lt"/>
          <a:ea typeface="+mn-ea"/>
          <a:cs typeface="+mn-cs"/>
        </a:defRPr>
      </a:lvl5pPr>
      <a:lvl6pPr marL="1961388"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6pPr>
      <a:lvl7pPr marL="2318004"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7pPr>
      <a:lvl8pPr marL="2674620"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8pPr>
      <a:lvl9pPr marL="3031236"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9pPr>
    </p:bodyStyle>
    <p:otherStyle>
      <a:defPPr>
        <a:defRPr lang="es-ES"/>
      </a:defPPr>
      <a:lvl1pPr marL="0" algn="l" defTabSz="713232" rtl="0" eaLnBrk="1" latinLnBrk="0" hangingPunct="1">
        <a:defRPr sz="1400" kern="1200">
          <a:solidFill>
            <a:schemeClr val="tx1"/>
          </a:solidFill>
          <a:latin typeface="+mn-lt"/>
          <a:ea typeface="+mn-ea"/>
          <a:cs typeface="+mn-cs"/>
        </a:defRPr>
      </a:lvl1pPr>
      <a:lvl2pPr marL="356616" algn="l" defTabSz="713232" rtl="0" eaLnBrk="1" latinLnBrk="0" hangingPunct="1">
        <a:defRPr sz="1400" kern="1200">
          <a:solidFill>
            <a:schemeClr val="tx1"/>
          </a:solidFill>
          <a:latin typeface="+mn-lt"/>
          <a:ea typeface="+mn-ea"/>
          <a:cs typeface="+mn-cs"/>
        </a:defRPr>
      </a:lvl2pPr>
      <a:lvl3pPr marL="713232" algn="l" defTabSz="713232" rtl="0" eaLnBrk="1" latinLnBrk="0" hangingPunct="1">
        <a:defRPr sz="1400" kern="1200">
          <a:solidFill>
            <a:schemeClr val="tx1"/>
          </a:solidFill>
          <a:latin typeface="+mn-lt"/>
          <a:ea typeface="+mn-ea"/>
          <a:cs typeface="+mn-cs"/>
        </a:defRPr>
      </a:lvl3pPr>
      <a:lvl4pPr marL="1069848" algn="l" defTabSz="713232" rtl="0" eaLnBrk="1" latinLnBrk="0" hangingPunct="1">
        <a:defRPr sz="1400" kern="1200">
          <a:solidFill>
            <a:schemeClr val="tx1"/>
          </a:solidFill>
          <a:latin typeface="+mn-lt"/>
          <a:ea typeface="+mn-ea"/>
          <a:cs typeface="+mn-cs"/>
        </a:defRPr>
      </a:lvl4pPr>
      <a:lvl5pPr marL="1426464" algn="l" defTabSz="713232" rtl="0" eaLnBrk="1" latinLnBrk="0" hangingPunct="1">
        <a:defRPr sz="1400" kern="1200">
          <a:solidFill>
            <a:schemeClr val="tx1"/>
          </a:solidFill>
          <a:latin typeface="+mn-lt"/>
          <a:ea typeface="+mn-ea"/>
          <a:cs typeface="+mn-cs"/>
        </a:defRPr>
      </a:lvl5pPr>
      <a:lvl6pPr marL="1783080" algn="l" defTabSz="713232" rtl="0" eaLnBrk="1" latinLnBrk="0" hangingPunct="1">
        <a:defRPr sz="1400" kern="1200">
          <a:solidFill>
            <a:schemeClr val="tx1"/>
          </a:solidFill>
          <a:latin typeface="+mn-lt"/>
          <a:ea typeface="+mn-ea"/>
          <a:cs typeface="+mn-cs"/>
        </a:defRPr>
      </a:lvl6pPr>
      <a:lvl7pPr marL="2139696" algn="l" defTabSz="713232" rtl="0" eaLnBrk="1" latinLnBrk="0" hangingPunct="1">
        <a:defRPr sz="1400" kern="1200">
          <a:solidFill>
            <a:schemeClr val="tx1"/>
          </a:solidFill>
          <a:latin typeface="+mn-lt"/>
          <a:ea typeface="+mn-ea"/>
          <a:cs typeface="+mn-cs"/>
        </a:defRPr>
      </a:lvl7pPr>
      <a:lvl8pPr marL="2496312" algn="l" defTabSz="713232" rtl="0" eaLnBrk="1" latinLnBrk="0" hangingPunct="1">
        <a:defRPr sz="1400" kern="1200">
          <a:solidFill>
            <a:schemeClr val="tx1"/>
          </a:solidFill>
          <a:latin typeface="+mn-lt"/>
          <a:ea typeface="+mn-ea"/>
          <a:cs typeface="+mn-cs"/>
        </a:defRPr>
      </a:lvl8pPr>
      <a:lvl9pPr marL="2852928" algn="l" defTabSz="713232"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solidFill>
                  <a:srgbClr val="000000"/>
                </a:solidFill>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84"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 Id="rId4" Type="http://schemas.openxmlformats.org/officeDocument/2006/relationships/image" Target="../media/image35.jpeg"/></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eg"/><Relationship Id="rId1" Type="http://schemas.openxmlformats.org/officeDocument/2006/relationships/slideLayout" Target="../slideLayouts/slideLayout7.xml"/><Relationship Id="rId5" Type="http://schemas.openxmlformats.org/officeDocument/2006/relationships/image" Target="../media/image60.jpeg"/><Relationship Id="rId4" Type="http://schemas.openxmlformats.org/officeDocument/2006/relationships/image" Target="../media/image59.jpeg"/></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600" y="121196"/>
            <a:ext cx="7416800" cy="1440160"/>
          </a:xfrm>
          <a:prstGeom prst="rect">
            <a:avLst/>
          </a:prstGeom>
        </p:spPr>
        <p:txBody>
          <a:bodyPr wrap="none" fromWordArt="1">
            <a:prstTxWarp prst="textTriangle">
              <a:avLst>
                <a:gd name="adj" fmla="val 49306"/>
              </a:avLst>
            </a:prstTxWarp>
            <a:scene3d>
              <a:camera prst="legacyPerspectiveBottom"/>
              <a:lightRig rig="legacyNormal3" dir="t"/>
            </a:scene3d>
            <a:sp3d extrusionH="887400" prstMaterial="legacyMatte">
              <a:bevelT h="25400" prst="softRound"/>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Camino de Santiago-Llegada a Santiago </a:t>
            </a:r>
          </a:p>
        </p:txBody>
      </p:sp>
      <p:sp>
        <p:nvSpPr>
          <p:cNvPr id="16388" name="WordArt 4"/>
          <p:cNvSpPr>
            <a:spLocks noChangeArrowheads="1" noChangeShapeType="1" noTextEdit="1"/>
          </p:cNvSpPr>
          <p:nvPr/>
        </p:nvSpPr>
        <p:spPr bwMode="auto">
          <a:xfrm>
            <a:off x="1187624" y="1777380"/>
            <a:ext cx="6985000" cy="936625"/>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de Foteros.net </a:t>
            </a:r>
          </a:p>
        </p:txBody>
      </p:sp>
      <p:sp>
        <p:nvSpPr>
          <p:cNvPr id="16389" name="WordArt 5"/>
          <p:cNvSpPr>
            <a:spLocks noChangeArrowheads="1" noChangeShapeType="1" noTextEdit="1"/>
          </p:cNvSpPr>
          <p:nvPr/>
        </p:nvSpPr>
        <p:spPr bwMode="auto">
          <a:xfrm>
            <a:off x="1403648" y="3073524"/>
            <a:ext cx="6480894" cy="719311"/>
          </a:xfrm>
          <a:prstGeom prst="rect">
            <a:avLst/>
          </a:prstGeom>
        </p:spPr>
        <p:txBody>
          <a:bodyPr wrap="none" fromWordArt="1">
            <a:prstTxWarp prst="textFadeUp">
              <a:avLst>
                <a:gd name="adj" fmla="val 5273"/>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Creación y Diseño:</a:t>
            </a:r>
          </a:p>
        </p:txBody>
      </p:sp>
      <p:sp>
        <p:nvSpPr>
          <p:cNvPr id="16390" name="WordArt 6"/>
          <p:cNvSpPr>
            <a:spLocks noChangeArrowheads="1" noChangeShapeType="1" noTextEdit="1"/>
          </p:cNvSpPr>
          <p:nvPr/>
        </p:nvSpPr>
        <p:spPr bwMode="auto">
          <a:xfrm>
            <a:off x="1691681" y="4009628"/>
            <a:ext cx="5976664" cy="719535"/>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V I C E N T E  G A R C I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16391" name="WordArt 7"/>
          <p:cNvSpPr>
            <a:spLocks noChangeArrowheads="1" noChangeShapeType="1" noTextEdit="1"/>
          </p:cNvSpPr>
          <p:nvPr/>
        </p:nvSpPr>
        <p:spPr bwMode="auto">
          <a:xfrm>
            <a:off x="2555776" y="4801716"/>
            <a:ext cx="4464496" cy="695350"/>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Automático </a:t>
            </a: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23850" y="696913"/>
            <a:ext cx="8569325" cy="2308225"/>
          </a:xfrm>
          <a:prstGeom prst="rect">
            <a:avLst/>
          </a:prstGeom>
          <a:noFill/>
        </p:spPr>
        <p:txBody>
          <a:bodyPr>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Camino de Santiago o peregrinación de Santiago de Compostela es una peregrinación católica de origen medieval cuyo propósito es llegar a la tumba atribuida al apóstol Santiago el Mayor, situada en la cripta de la catedral de Santiago de Compostela en Galicia (España).</a:t>
            </a:r>
          </a:p>
        </p:txBody>
      </p:sp>
      <p:sp>
        <p:nvSpPr>
          <p:cNvPr id="3" name="2 CuadroTexto"/>
          <p:cNvSpPr txBox="1"/>
          <p:nvPr/>
        </p:nvSpPr>
        <p:spPr>
          <a:xfrm>
            <a:off x="323850" y="3036888"/>
            <a:ext cx="8496300" cy="2678112"/>
          </a:xfrm>
          <a:prstGeom prst="rect">
            <a:avLst/>
          </a:prstGeom>
          <a:noFill/>
        </p:spPr>
        <p:txBody>
          <a:bodyPr>
            <a:spAutoFit/>
          </a:bodyPr>
          <a:lstStyle/>
          <a:p>
            <a:pPr>
              <a:defRPr/>
            </a:pPr>
            <a:r>
              <a:rPr lang="es-ES" sz="2400" dirty="0">
                <a:effectLst>
                  <a:glow rad="101600">
                    <a:schemeClr val="accent2">
                      <a:satMod val="175000"/>
                      <a:alpha val="40000"/>
                    </a:schemeClr>
                  </a:glow>
                  <a:outerShdw blurRad="38100" dist="38100" dir="2700000" algn="tl">
                    <a:srgbClr val="1F497D"/>
                  </a:outerShdw>
                </a:effectLst>
                <a:latin typeface="Lucida Bright" pitchFamily="18" charset="0"/>
              </a:rPr>
              <a:t>Ha sido, y sigue siendo, la ruta más antigua, más concurrida y más celebrada del viejo continente. Se trata de un «camino sembrado de numerosas manifestaciones de fervor, de arrepentimiento, de hospitalidad, de arte y de cultura, que nos habla de manera elocuente de las raíces espirituales del Viejo Continente».</a:t>
            </a:r>
          </a:p>
        </p:txBody>
      </p:sp>
      <p:sp>
        <p:nvSpPr>
          <p:cNvPr id="4" name="3 Rectángulo"/>
          <p:cNvSpPr/>
          <p:nvPr/>
        </p:nvSpPr>
        <p:spPr>
          <a:xfrm>
            <a:off x="1187624" y="0"/>
            <a:ext cx="6624736" cy="720080"/>
          </a:xfrm>
          <a:prstGeom prst="rect">
            <a:avLst/>
          </a:prstGeom>
          <a:noFill/>
        </p:spPr>
        <p:txBody>
          <a:bodyPr wrap="none">
            <a:prstTxWarp prst="textDeflateTop">
              <a:avLst>
                <a:gd name="adj" fmla="val 32014"/>
              </a:avLst>
            </a:prstTxWarp>
            <a:spAutoFit/>
            <a:scene3d>
              <a:camera prst="perspectiveAbove"/>
              <a:lightRig rig="brightRoom" dir="t"/>
            </a:scene3d>
            <a:sp3d contourW="6350" prstMaterial="plastic">
              <a:bevelT w="20320" h="20320" prst="angle"/>
              <a:contourClr>
                <a:schemeClr val="accent1">
                  <a:tint val="100000"/>
                  <a:shade val="100000"/>
                  <a:hueMod val="100000"/>
                  <a:satMod val="100000"/>
                </a:schemeClr>
              </a:contourClr>
            </a:sp3d>
          </a:bodyPr>
          <a:lstStyle/>
          <a:p>
            <a:pPr algn="ctr">
              <a:defRPr/>
            </a:pPr>
            <a:r>
              <a:rPr lang="es-ES" sz="4000" b="1" cap="all" dirty="0">
                <a:ln/>
                <a:solidFill>
                  <a:schemeClr val="accent1"/>
                </a:solidFill>
              </a:rPr>
              <a:t> Camino de Santiago </a:t>
            </a:r>
          </a:p>
        </p:txBody>
      </p:sp>
    </p:spTree>
  </p:cSld>
  <p:clrMapOvr>
    <a:masterClrMapping/>
  </p:clrMapOvr>
  <mc:AlternateContent xmlns:mc="http://schemas.openxmlformats.org/markup-compatibility/2006" xmlns:p14="http://schemas.microsoft.com/office/powerpoint/2010/main">
    <mc:Choice Requires="p14">
      <p:transition spd="slow" p14:dur="2000" advTm="57000">
        <p:split orient="vert"/>
      </p:transition>
    </mc:Choice>
    <mc:Fallback xmlns="">
      <p:transition spd="slow" advTm="5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nodeType="after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26200"/>
                            </p:stCondLst>
                            <p:childTnLst>
                              <p:par>
                                <p:cTn id="16" presetID="40" presetClass="entr" presetSubtype="0" fill="hold" nodeType="afterEffect">
                                  <p:stCondLst>
                                    <p:cond delay="5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greso120213.jpg"/>
          <p:cNvPicPr>
            <a:picLocks noChangeAspect="1"/>
          </p:cNvPicPr>
          <p:nvPr/>
        </p:nvPicPr>
        <p:blipFill>
          <a:blip r:embed="rId3"/>
          <a:srcRect/>
          <a:stretch>
            <a:fillRect/>
          </a:stretch>
        </p:blipFill>
        <p:spPr bwMode="auto">
          <a:xfrm>
            <a:off x="0" y="4763"/>
            <a:ext cx="9144000" cy="570706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841375"/>
            <a:ext cx="4572000" cy="4032250"/>
          </a:xfrm>
          <a:prstGeom prst="chevron">
            <a:avLst>
              <a:gd name="adj" fmla="val 94753"/>
            </a:avLst>
          </a:prstGeom>
          <a:solidFill>
            <a:schemeClr val="tx2">
              <a:lumMod val="2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rot="10800000">
            <a:off x="4572000" y="841375"/>
            <a:ext cx="4032250" cy="4032250"/>
          </a:xfrm>
          <a:prstGeom prst="chevron">
            <a:avLst>
              <a:gd name="adj" fmla="val 82993"/>
            </a:avLst>
          </a:prstGeom>
          <a:solidFill>
            <a:schemeClr val="tx2">
              <a:lumMod val="2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0" y="841375"/>
            <a:ext cx="3492500" cy="4032250"/>
          </a:xfrm>
          <a:prstGeom prst="chevron">
            <a:avLst>
              <a:gd name="adj" fmla="val 83340"/>
            </a:avLst>
          </a:prstGeom>
          <a:solidFill>
            <a:schemeClr val="tx2">
              <a:lumMod val="2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rot="10800000">
            <a:off x="5580063" y="841375"/>
            <a:ext cx="3314700" cy="4032250"/>
          </a:xfrm>
          <a:prstGeom prst="chevron">
            <a:avLst>
              <a:gd name="adj" fmla="val 83087"/>
            </a:avLst>
          </a:prstGeom>
          <a:solidFill>
            <a:schemeClr val="tx2">
              <a:lumMod val="2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0" y="841375"/>
            <a:ext cx="2627313" cy="4032250"/>
          </a:xfrm>
          <a:prstGeom prst="chevron">
            <a:avLst>
              <a:gd name="adj" fmla="val 83604"/>
            </a:avLst>
          </a:prstGeom>
          <a:solidFill>
            <a:schemeClr val="tx2">
              <a:lumMod val="2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0800000">
            <a:off x="6443663" y="841375"/>
            <a:ext cx="2700337" cy="4032250"/>
          </a:xfrm>
          <a:prstGeom prst="chevron">
            <a:avLst>
              <a:gd name="adj" fmla="val 84869"/>
            </a:avLst>
          </a:prstGeom>
          <a:solidFill>
            <a:schemeClr val="tx2">
              <a:lumMod val="2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a:off x="0" y="841375"/>
            <a:ext cx="1908175" cy="4032250"/>
          </a:xfrm>
          <a:prstGeom prst="chevron">
            <a:avLst>
              <a:gd name="adj" fmla="val 85473"/>
            </a:avLst>
          </a:prstGeom>
          <a:solidFill>
            <a:schemeClr val="tx2">
              <a:lumMod val="2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0800000">
            <a:off x="7164388" y="841375"/>
            <a:ext cx="1979612" cy="4032250"/>
          </a:xfrm>
          <a:prstGeom prst="chevron">
            <a:avLst>
              <a:gd name="adj" fmla="val 86169"/>
            </a:avLst>
          </a:prstGeom>
          <a:solidFill>
            <a:schemeClr val="tx2">
              <a:lumMod val="2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uadroTexto"/>
          <p:cNvSpPr txBox="1"/>
          <p:nvPr/>
        </p:nvSpPr>
        <p:spPr>
          <a:xfrm>
            <a:off x="250825" y="4370388"/>
            <a:ext cx="8642350" cy="1200150"/>
          </a:xfrm>
          <a:prstGeom prst="rect">
            <a:avLst/>
          </a:prstGeom>
          <a:noFill/>
          <a:scene3d>
            <a:camera prst="orthographicFront"/>
            <a:lightRig rig="threePt" dir="t"/>
          </a:scene3d>
          <a:sp3d>
            <a:bevelT w="165100" prst="coolSlant"/>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Creado e instaurado después del descubrimiento de las reliquias de Santiago el </a:t>
            </a:r>
            <a:r>
              <a:rPr lang="es-ES" b="1" dirty="0" err="1">
                <a:effectLst>
                  <a:glow rad="101600">
                    <a:schemeClr val="accent2">
                      <a:satMod val="175000"/>
                      <a:alpha val="40000"/>
                    </a:schemeClr>
                  </a:glow>
                  <a:outerShdw blurRad="38100" dist="38100" dir="2700000" algn="tl">
                    <a:srgbClr val="000000">
                      <a:alpha val="43137"/>
                    </a:srgbClr>
                  </a:outerShdw>
                </a:effectLst>
              </a:rPr>
              <a:t>Zebedeo</a:t>
            </a:r>
            <a:r>
              <a:rPr lang="es-ES" b="1" dirty="0">
                <a:effectLst>
                  <a:glow rad="101600">
                    <a:schemeClr val="accent2">
                      <a:satMod val="175000"/>
                      <a:alpha val="40000"/>
                    </a:schemeClr>
                  </a:glow>
                  <a:outerShdw blurRad="38100" dist="38100" dir="2700000" algn="tl">
                    <a:srgbClr val="000000">
                      <a:alpha val="43137"/>
                    </a:srgbClr>
                  </a:outerShdw>
                </a:effectLst>
              </a:rPr>
              <a:t> a principios del siglo IX, la peregrinación a Compostela se convirtió desde el siglo XI en una de las grandes peregrinaciones de la cristiandad medieval.</a:t>
            </a:r>
          </a:p>
        </p:txBody>
      </p:sp>
    </p:spTree>
  </p:cSld>
  <p:clrMapOvr>
    <a:masterClrMapping/>
  </p:clrMapOvr>
  <mc:AlternateContent xmlns:mc="http://schemas.openxmlformats.org/markup-compatibility/2006" xmlns:p14="http://schemas.microsoft.com/office/powerpoint/2010/main">
    <mc:Choice Requires="p14">
      <p:transition spd="slow" p14:dur="2000" advTm="32000">
        <p:split orient="vert"/>
        <p:sndAc>
          <p:stSnd loop="1">
            <p:snd r:embed="rId2" name="Alborada de Veiga-Andro-La rosa de los vientos.wav"/>
          </p:stSnd>
        </p:sndAc>
      </p:transition>
    </mc:Choice>
    <mc:Fallback xmlns="">
      <p:transition spd="slow" advTm="32000">
        <p:split orient="vert"/>
        <p:sndAc>
          <p:stSnd loop="1">
            <p:snd r:embed="rId4" name="Alborada de Veiga-Andro-La rosa de los viento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1+#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0-#ppt_w/2"/>
                                          </p:val>
                                        </p:tav>
                                        <p:tav tm="100000">
                                          <p:val>
                                            <p:strVal val="#ppt_x"/>
                                          </p:val>
                                        </p:tav>
                                      </p:tavLst>
                                    </p:anim>
                                    <p:anim calcmode="lin" valueType="num">
                                      <p:cBhvr additive="base">
                                        <p:cTn id="24" dur="3000" fill="hold"/>
                                        <p:tgtEl>
                                          <p:spTgt spid="6"/>
                                        </p:tgtEl>
                                        <p:attrNameLst>
                                          <p:attrName>ppt_y</p:attrName>
                                        </p:attrNameLst>
                                      </p:cBhvr>
                                      <p:tavLst>
                                        <p:tav tm="0">
                                          <p:val>
                                            <p:strVal val="#ppt_y"/>
                                          </p:val>
                                        </p:tav>
                                        <p:tav tm="100000">
                                          <p:val>
                                            <p:strVal val="#ppt_y"/>
                                          </p:val>
                                        </p:tav>
                                      </p:tavLst>
                                    </p:anim>
                                  </p:childTnLst>
                                </p:cTn>
                              </p:par>
                              <p:par>
                                <p:cTn id="25" presetID="13" presetClass="entr" presetSubtype="16"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plus(in)">
                                      <p:cBhvr>
                                        <p:cTn id="27" dur="3000"/>
                                        <p:tgtEl>
                                          <p:spTgt spid="5"/>
                                        </p:tgtEl>
                                      </p:cBhvr>
                                    </p:animEffect>
                                  </p:childTnLst>
                                </p:cTn>
                              </p:par>
                              <p:par>
                                <p:cTn id="28" presetID="13" presetClass="entr" presetSubtype="1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plus(in)">
                                      <p:cBhvr>
                                        <p:cTn id="30" dur="3000"/>
                                        <p:tgtEl>
                                          <p:spTgt spid="6"/>
                                        </p:tgtEl>
                                      </p:cBhvr>
                                    </p:animEffect>
                                  </p:childTnLst>
                                </p:cTn>
                              </p:par>
                              <p:par>
                                <p:cTn id="31" presetID="2" presetClass="entr" presetSubtype="2"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1+#ppt_w/2"/>
                                          </p:val>
                                        </p:tav>
                                        <p:tav tm="100000">
                                          <p:val>
                                            <p:strVal val="#ppt_x"/>
                                          </p:val>
                                        </p:tav>
                                      </p:tavLst>
                                    </p:anim>
                                    <p:anim calcmode="lin" valueType="num">
                                      <p:cBhvr additive="base">
                                        <p:cTn id="34" dur="3000" fill="hold"/>
                                        <p:tgtEl>
                                          <p:spTgt spid="7"/>
                                        </p:tgtEl>
                                        <p:attrNameLst>
                                          <p:attrName>ppt_y</p:attrName>
                                        </p:attrNameLst>
                                      </p:cBhvr>
                                      <p:tavLst>
                                        <p:tav tm="0">
                                          <p:val>
                                            <p:strVal val="#ppt_y"/>
                                          </p:val>
                                        </p:tav>
                                        <p:tav tm="100000">
                                          <p:val>
                                            <p:strVal val="#ppt_y"/>
                                          </p:val>
                                        </p:tav>
                                      </p:tavLst>
                                    </p:anim>
                                  </p:childTnLst>
                                </p:cTn>
                              </p:par>
                              <p:par>
                                <p:cTn id="35" presetID="13" presetClass="entr" presetSubtype="16"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plus(in)">
                                      <p:cBhvr>
                                        <p:cTn id="37" dur="3000"/>
                                        <p:tgtEl>
                                          <p:spTgt spid="7"/>
                                        </p:tgtEl>
                                      </p:cBhvr>
                                    </p:animEffect>
                                  </p:childTnLst>
                                </p:cTn>
                              </p:par>
                              <p:par>
                                <p:cTn id="38" presetID="2" presetClass="entr" presetSubtype="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0-#ppt_w/2"/>
                                          </p:val>
                                        </p:tav>
                                        <p:tav tm="100000">
                                          <p:val>
                                            <p:strVal val="#ppt_x"/>
                                          </p:val>
                                        </p:tav>
                                      </p:tavLst>
                                    </p:anim>
                                    <p:anim calcmode="lin" valueType="num">
                                      <p:cBhvr additive="base">
                                        <p:cTn id="41" dur="3000" fill="hold"/>
                                        <p:tgtEl>
                                          <p:spTgt spid="8"/>
                                        </p:tgtEl>
                                        <p:attrNameLst>
                                          <p:attrName>ppt_y</p:attrName>
                                        </p:attrNameLst>
                                      </p:cBhvr>
                                      <p:tavLst>
                                        <p:tav tm="0">
                                          <p:val>
                                            <p:strVal val="#ppt_y"/>
                                          </p:val>
                                        </p:tav>
                                        <p:tav tm="100000">
                                          <p:val>
                                            <p:strVal val="#ppt_y"/>
                                          </p:val>
                                        </p:tav>
                                      </p:tavLst>
                                    </p:anim>
                                  </p:childTnLst>
                                </p:cTn>
                              </p:par>
                              <p:par>
                                <p:cTn id="42" presetID="13" presetClass="entr" presetSubtype="16" fill="hold"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plus(in)">
                                      <p:cBhvr>
                                        <p:cTn id="44" dur="3000"/>
                                        <p:tgtEl>
                                          <p:spTgt spid="8"/>
                                        </p:tgtEl>
                                      </p:cBhvr>
                                    </p:animEffect>
                                  </p:childTnLst>
                                </p:cTn>
                              </p:par>
                              <p:par>
                                <p:cTn id="45" presetID="3" presetClass="entr" presetSubtype="5"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blinds(vertical)">
                                      <p:cBhvr>
                                        <p:cTn id="47" dur="3000"/>
                                        <p:tgtEl>
                                          <p:spTgt spid="9"/>
                                        </p:tgtEl>
                                      </p:cBhvr>
                                    </p:animEffect>
                                  </p:childTnLst>
                                </p:cTn>
                              </p:par>
                              <p:par>
                                <p:cTn id="48" presetID="2" presetClass="entr" presetSubtype="2"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ppt_y"/>
                                          </p:val>
                                        </p:tav>
                                        <p:tav tm="100000">
                                          <p:val>
                                            <p:strVal val="#ppt_y"/>
                                          </p:val>
                                        </p:tav>
                                      </p:tavLst>
                                    </p:anim>
                                  </p:childTnLst>
                                </p:cTn>
                              </p:par>
                              <p:par>
                                <p:cTn id="52" presetID="13" presetClass="entr" presetSubtype="16"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3" presetClass="entr" presetSubtype="5"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linds(vertical)">
                                      <p:cBhvr>
                                        <p:cTn id="57" dur="3000"/>
                                        <p:tgtEl>
                                          <p:spTgt spid="10"/>
                                        </p:tgtEl>
                                      </p:cBhvr>
                                    </p:animEffect>
                                  </p:childTnLst>
                                </p:cTn>
                              </p:par>
                              <p:par>
                                <p:cTn id="58" presetID="2" presetClass="entr" presetSubtype="8"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3000" fill="hold"/>
                                        <p:tgtEl>
                                          <p:spTgt spid="10"/>
                                        </p:tgtEl>
                                        <p:attrNameLst>
                                          <p:attrName>ppt_x</p:attrName>
                                        </p:attrNameLst>
                                      </p:cBhvr>
                                      <p:tavLst>
                                        <p:tav tm="0">
                                          <p:val>
                                            <p:strVal val="0-#ppt_w/2"/>
                                          </p:val>
                                        </p:tav>
                                        <p:tav tm="100000">
                                          <p:val>
                                            <p:strVal val="#ppt_x"/>
                                          </p:val>
                                        </p:tav>
                                      </p:tavLst>
                                    </p:anim>
                                    <p:anim calcmode="lin" valueType="num">
                                      <p:cBhvr additive="base">
                                        <p:cTn id="61" dur="3000" fill="hold"/>
                                        <p:tgtEl>
                                          <p:spTgt spid="10"/>
                                        </p:tgtEl>
                                        <p:attrNameLst>
                                          <p:attrName>ppt_y</p:attrName>
                                        </p:attrNameLst>
                                      </p:cBhvr>
                                      <p:tavLst>
                                        <p:tav tm="0">
                                          <p:val>
                                            <p:strVal val="#ppt_y"/>
                                          </p:val>
                                        </p:tav>
                                        <p:tav tm="100000">
                                          <p:val>
                                            <p:strVal val="#ppt_y"/>
                                          </p:val>
                                        </p:tav>
                                      </p:tavLst>
                                    </p:anim>
                                  </p:childTnLst>
                                </p:cTn>
                              </p:par>
                              <p:par>
                                <p:cTn id="62" presetID="13" presetClass="entr" presetSubtype="16" fill="hold"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plus(in)">
                                      <p:cBhvr>
                                        <p:cTn id="64" dur="3000"/>
                                        <p:tgtEl>
                                          <p:spTgt spid="10"/>
                                        </p:tgtEl>
                                      </p:cBhvr>
                                    </p:animEffect>
                                  </p:childTnLst>
                                </p:cTn>
                              </p:par>
                              <p:par>
                                <p:cTn id="65" presetID="3" presetClass="entr" presetSubtype="5"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blinds(vertical)">
                                      <p:cBhvr>
                                        <p:cTn id="67" dur="3000"/>
                                        <p:tgtEl>
                                          <p:spTgt spid="11"/>
                                        </p:tgtEl>
                                      </p:cBhvr>
                                    </p:animEffect>
                                  </p:childTnLst>
                                </p:cTn>
                              </p:par>
                              <p:par>
                                <p:cTn id="68" presetID="2" presetClass="entr" presetSubtype="2"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1+#ppt_w/2"/>
                                          </p:val>
                                        </p:tav>
                                        <p:tav tm="100000">
                                          <p:val>
                                            <p:strVal val="#ppt_x"/>
                                          </p:val>
                                        </p:tav>
                                      </p:tavLst>
                                    </p:anim>
                                    <p:anim calcmode="lin" valueType="num">
                                      <p:cBhvr additive="base">
                                        <p:cTn id="71" dur="3000" fill="hold"/>
                                        <p:tgtEl>
                                          <p:spTgt spid="11"/>
                                        </p:tgtEl>
                                        <p:attrNameLst>
                                          <p:attrName>ppt_y</p:attrName>
                                        </p:attrNameLst>
                                      </p:cBhvr>
                                      <p:tavLst>
                                        <p:tav tm="0">
                                          <p:val>
                                            <p:strVal val="#ppt_y"/>
                                          </p:val>
                                        </p:tav>
                                        <p:tav tm="100000">
                                          <p:val>
                                            <p:strVal val="#ppt_y"/>
                                          </p:val>
                                        </p:tav>
                                      </p:tavLst>
                                    </p:anim>
                                  </p:childTnLst>
                                </p:cTn>
                              </p:par>
                              <p:par>
                                <p:cTn id="72" presetID="13" presetClass="entr" presetSubtype="16"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plus(in)">
                                      <p:cBhvr>
                                        <p:cTn id="74" dur="3000"/>
                                        <p:tgtEl>
                                          <p:spTgt spid="11"/>
                                        </p:tgtEl>
                                      </p:cBhvr>
                                    </p:animEffect>
                                  </p:childTnLst>
                                </p:cTn>
                              </p:par>
                              <p:par>
                                <p:cTn id="75" presetID="3" presetClass="entr" presetSubtype="5"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blinds(vertical)">
                                      <p:cBhvr>
                                        <p:cTn id="77" dur="3000"/>
                                        <p:tgtEl>
                                          <p:spTgt spid="13"/>
                                        </p:tgtEl>
                                      </p:cBhvr>
                                    </p:animEffect>
                                  </p:childTnLst>
                                </p:cTn>
                              </p:par>
                              <p:par>
                                <p:cTn id="78" presetID="2" presetClass="entr" presetSubtype="8" fill="hold" nodeType="withEffect">
                                  <p:stCondLst>
                                    <p:cond delay="0"/>
                                  </p:stCondLst>
                                  <p:childTnLst>
                                    <p:set>
                                      <p:cBhvr>
                                        <p:cTn id="79" dur="1" fill="hold">
                                          <p:stCondLst>
                                            <p:cond delay="0"/>
                                          </p:stCondLst>
                                        </p:cTn>
                                        <p:tgtEl>
                                          <p:spTgt spid="13"/>
                                        </p:tgtEl>
                                        <p:attrNameLst>
                                          <p:attrName>style.visibility</p:attrName>
                                        </p:attrNameLst>
                                      </p:cBhvr>
                                      <p:to>
                                        <p:strVal val="visible"/>
                                      </p:to>
                                    </p:set>
                                    <p:anim calcmode="lin" valueType="num">
                                      <p:cBhvr additive="base">
                                        <p:cTn id="80" dur="3000" fill="hold"/>
                                        <p:tgtEl>
                                          <p:spTgt spid="13"/>
                                        </p:tgtEl>
                                        <p:attrNameLst>
                                          <p:attrName>ppt_x</p:attrName>
                                        </p:attrNameLst>
                                      </p:cBhvr>
                                      <p:tavLst>
                                        <p:tav tm="0">
                                          <p:val>
                                            <p:strVal val="0-#ppt_w/2"/>
                                          </p:val>
                                        </p:tav>
                                        <p:tav tm="100000">
                                          <p:val>
                                            <p:strVal val="#ppt_x"/>
                                          </p:val>
                                        </p:tav>
                                      </p:tavLst>
                                    </p:anim>
                                    <p:anim calcmode="lin" valueType="num">
                                      <p:cBhvr additive="base">
                                        <p:cTn id="81" dur="3000" fill="hold"/>
                                        <p:tgtEl>
                                          <p:spTgt spid="13"/>
                                        </p:tgtEl>
                                        <p:attrNameLst>
                                          <p:attrName>ppt_y</p:attrName>
                                        </p:attrNameLst>
                                      </p:cBhvr>
                                      <p:tavLst>
                                        <p:tav tm="0">
                                          <p:val>
                                            <p:strVal val="#ppt_y"/>
                                          </p:val>
                                        </p:tav>
                                        <p:tav tm="100000">
                                          <p:val>
                                            <p:strVal val="#ppt_y"/>
                                          </p:val>
                                        </p:tav>
                                      </p:tavLst>
                                    </p:anim>
                                  </p:childTnLst>
                                </p:cTn>
                              </p:par>
                              <p:par>
                                <p:cTn id="82" presetID="13" presetClass="entr" presetSubtype="16" fill="hold"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plus(in)">
                                      <p:cBhvr>
                                        <p:cTn id="84" dur="3000"/>
                                        <p:tgtEl>
                                          <p:spTgt spid="13"/>
                                        </p:tgtEl>
                                      </p:cBhvr>
                                    </p:animEffect>
                                  </p:childTnLst>
                                </p:cTn>
                              </p:par>
                              <p:par>
                                <p:cTn id="85" presetID="8" presetClass="emph" presetSubtype="0" fill="hold" nodeType="withEffect">
                                  <p:stCondLst>
                                    <p:cond delay="0"/>
                                  </p:stCondLst>
                                  <p:childTnLst>
                                    <p:animRot by="21600000">
                                      <p:cBhvr>
                                        <p:cTn id="86" dur="3000" fill="hold"/>
                                        <p:tgtEl>
                                          <p:spTgt spid="5"/>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7"/>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9"/>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1"/>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6"/>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0"/>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3"/>
                                        </p:tgtEl>
                                        <p:attrNameLst>
                                          <p:attrName>r</p:attrName>
                                        </p:attrNameLst>
                                      </p:cBhvr>
                                    </p:animRot>
                                  </p:childTnLst>
                                </p:cTn>
                              </p:par>
                            </p:childTnLst>
                          </p:cTn>
                        </p:par>
                        <p:par>
                          <p:cTn id="101" fill="hold">
                            <p:stCondLst>
                              <p:cond delay="3000"/>
                            </p:stCondLst>
                            <p:childTnLst>
                              <p:par>
                                <p:cTn id="102" presetID="2" presetClass="exit" presetSubtype="2" fill="hold" nodeType="afterEffect">
                                  <p:stCondLst>
                                    <p:cond delay="0"/>
                                  </p:stCondLst>
                                  <p:childTnLst>
                                    <p:anim calcmode="lin" valueType="num">
                                      <p:cBhvr additive="base">
                                        <p:cTn id="103" dur="3000"/>
                                        <p:tgtEl>
                                          <p:spTgt spid="5"/>
                                        </p:tgtEl>
                                        <p:attrNameLst>
                                          <p:attrName>ppt_x</p:attrName>
                                        </p:attrNameLst>
                                      </p:cBhvr>
                                      <p:tavLst>
                                        <p:tav tm="0">
                                          <p:val>
                                            <p:strVal val="ppt_x"/>
                                          </p:val>
                                        </p:tav>
                                        <p:tav tm="100000">
                                          <p:val>
                                            <p:strVal val="1+ppt_w/2"/>
                                          </p:val>
                                        </p:tav>
                                      </p:tavLst>
                                    </p:anim>
                                    <p:anim calcmode="lin" valueType="num">
                                      <p:cBhvr additive="base">
                                        <p:cTn id="104" dur="3000"/>
                                        <p:tgtEl>
                                          <p:spTgt spid="5"/>
                                        </p:tgtEl>
                                        <p:attrNameLst>
                                          <p:attrName>ppt_y</p:attrName>
                                        </p:attrNameLst>
                                      </p:cBhvr>
                                      <p:tavLst>
                                        <p:tav tm="0">
                                          <p:val>
                                            <p:strVal val="ppt_y"/>
                                          </p:val>
                                        </p:tav>
                                        <p:tav tm="100000">
                                          <p:val>
                                            <p:strVal val="ppt_y"/>
                                          </p:val>
                                        </p:tav>
                                      </p:tavLst>
                                    </p:anim>
                                    <p:set>
                                      <p:cBhvr>
                                        <p:cTn id="105" dur="1" fill="hold">
                                          <p:stCondLst>
                                            <p:cond delay="2999"/>
                                          </p:stCondLst>
                                        </p:cTn>
                                        <p:tgtEl>
                                          <p:spTgt spid="5"/>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1+ppt_w/2"/>
                                          </p:val>
                                        </p:tav>
                                      </p:tavLst>
                                    </p:anim>
                                    <p:anim calcmode="lin" valueType="num">
                                      <p:cBhvr additive="base">
                                        <p:cTn id="108" dur="3000"/>
                                        <p:tgtEl>
                                          <p:spTgt spid="9"/>
                                        </p:tgtEl>
                                        <p:attrNameLst>
                                          <p:attrName>ppt_y</p:attrName>
                                        </p:attrNameLst>
                                      </p:cBhvr>
                                      <p:tavLst>
                                        <p:tav tm="0">
                                          <p:val>
                                            <p:strVal val="ppt_y"/>
                                          </p:val>
                                        </p:tav>
                                        <p:tav tm="100000">
                                          <p:val>
                                            <p:strVal val="ppt_y"/>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7"/>
                                        </p:tgtEl>
                                        <p:attrNameLst>
                                          <p:attrName>ppt_x</p:attrName>
                                        </p:attrNameLst>
                                      </p:cBhvr>
                                      <p:tavLst>
                                        <p:tav tm="0">
                                          <p:val>
                                            <p:strVal val="ppt_x"/>
                                          </p:val>
                                        </p:tav>
                                        <p:tav tm="100000">
                                          <p:val>
                                            <p:strVal val="1+ppt_w/2"/>
                                          </p:val>
                                        </p:tav>
                                      </p:tavLst>
                                    </p:anim>
                                    <p:anim calcmode="lin" valueType="num">
                                      <p:cBhvr additive="base">
                                        <p:cTn id="112" dur="3000"/>
                                        <p:tgtEl>
                                          <p:spTgt spid="7"/>
                                        </p:tgtEl>
                                        <p:attrNameLst>
                                          <p:attrName>ppt_y</p:attrName>
                                        </p:attrNameLst>
                                      </p:cBhvr>
                                      <p:tavLst>
                                        <p:tav tm="0">
                                          <p:val>
                                            <p:strVal val="ppt_y"/>
                                          </p:val>
                                        </p:tav>
                                        <p:tav tm="100000">
                                          <p:val>
                                            <p:strVal val="ppt_y"/>
                                          </p:val>
                                        </p:tav>
                                      </p:tavLst>
                                    </p:anim>
                                    <p:set>
                                      <p:cBhvr>
                                        <p:cTn id="113" dur="1" fill="hold">
                                          <p:stCondLst>
                                            <p:cond delay="2999"/>
                                          </p:stCondLst>
                                        </p:cTn>
                                        <p:tgtEl>
                                          <p:spTgt spid="7"/>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11"/>
                                        </p:tgtEl>
                                        <p:attrNameLst>
                                          <p:attrName>ppt_x</p:attrName>
                                        </p:attrNameLst>
                                      </p:cBhvr>
                                      <p:tavLst>
                                        <p:tav tm="0">
                                          <p:val>
                                            <p:strVal val="ppt_x"/>
                                          </p:val>
                                        </p:tav>
                                        <p:tav tm="100000">
                                          <p:val>
                                            <p:strVal val="1+ppt_w/2"/>
                                          </p:val>
                                        </p:tav>
                                      </p:tavLst>
                                    </p:anim>
                                    <p:anim calcmode="lin" valueType="num">
                                      <p:cBhvr additive="base">
                                        <p:cTn id="116" dur="3000"/>
                                        <p:tgtEl>
                                          <p:spTgt spid="11"/>
                                        </p:tgtEl>
                                        <p:attrNameLst>
                                          <p:attrName>ppt_y</p:attrName>
                                        </p:attrNameLst>
                                      </p:cBhvr>
                                      <p:tavLst>
                                        <p:tav tm="0">
                                          <p:val>
                                            <p:strVal val="ppt_y"/>
                                          </p:val>
                                        </p:tav>
                                        <p:tav tm="100000">
                                          <p:val>
                                            <p:strVal val="ppt_y"/>
                                          </p:val>
                                        </p:tav>
                                      </p:tavLst>
                                    </p:anim>
                                    <p:set>
                                      <p:cBhvr>
                                        <p:cTn id="117" dur="1" fill="hold">
                                          <p:stCondLst>
                                            <p:cond delay="2999"/>
                                          </p:stCondLst>
                                        </p:cTn>
                                        <p:tgtEl>
                                          <p:spTgt spid="11"/>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8"/>
                                        </p:tgtEl>
                                        <p:attrNameLst>
                                          <p:attrName>ppt_x</p:attrName>
                                        </p:attrNameLst>
                                      </p:cBhvr>
                                      <p:tavLst>
                                        <p:tav tm="0">
                                          <p:val>
                                            <p:strVal val="ppt_x"/>
                                          </p:val>
                                        </p:tav>
                                        <p:tav tm="100000">
                                          <p:val>
                                            <p:strVal val="0-ppt_w/2"/>
                                          </p:val>
                                        </p:tav>
                                      </p:tavLst>
                                    </p:anim>
                                    <p:anim calcmode="lin" valueType="num">
                                      <p:cBhvr additive="base">
                                        <p:cTn id="124" dur="3000"/>
                                        <p:tgtEl>
                                          <p:spTgt spid="8"/>
                                        </p:tgtEl>
                                        <p:attrNameLst>
                                          <p:attrName>ppt_y</p:attrName>
                                        </p:attrNameLst>
                                      </p:cBhvr>
                                      <p:tavLst>
                                        <p:tav tm="0">
                                          <p:val>
                                            <p:strVal val="ppt_y"/>
                                          </p:val>
                                        </p:tav>
                                        <p:tav tm="100000">
                                          <p:val>
                                            <p:strVal val="ppt_y"/>
                                          </p:val>
                                        </p:tav>
                                      </p:tavLst>
                                    </p:anim>
                                    <p:set>
                                      <p:cBhvr>
                                        <p:cTn id="125" dur="1" fill="hold">
                                          <p:stCondLst>
                                            <p:cond delay="2999"/>
                                          </p:stCondLst>
                                        </p:cTn>
                                        <p:tgtEl>
                                          <p:spTgt spid="8"/>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0-ppt_w/2"/>
                                          </p:val>
                                        </p:tav>
                                      </p:tavLst>
                                    </p:anim>
                                    <p:anim calcmode="lin" valueType="num">
                                      <p:cBhvr additive="base">
                                        <p:cTn id="128" dur="3000"/>
                                        <p:tgtEl>
                                          <p:spTgt spid="10"/>
                                        </p:tgtEl>
                                        <p:attrNameLst>
                                          <p:attrName>ppt_y</p:attrName>
                                        </p:attrNameLst>
                                      </p:cBhvr>
                                      <p:tavLst>
                                        <p:tav tm="0">
                                          <p:val>
                                            <p:strVal val="ppt_y"/>
                                          </p:val>
                                        </p:tav>
                                        <p:tav tm="100000">
                                          <p:val>
                                            <p:strVal val="ppt_y"/>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ppt_y"/>
                                          </p:val>
                                        </p:tav>
                                      </p:tavLst>
                                    </p:anim>
                                    <p:set>
                                      <p:cBhvr>
                                        <p:cTn id="133" dur="1" fill="hold">
                                          <p:stCondLst>
                                            <p:cond delay="2999"/>
                                          </p:stCondLst>
                                        </p:cTn>
                                        <p:tgtEl>
                                          <p:spTgt spid="13"/>
                                        </p:tgtEl>
                                        <p:attrNameLst>
                                          <p:attrName>style.visibility</p:attrName>
                                        </p:attrNameLst>
                                      </p:cBhvr>
                                      <p:to>
                                        <p:strVal val="hidden"/>
                                      </p:to>
                                    </p:set>
                                  </p:childTnLst>
                                </p:cTn>
                              </p:par>
                              <p:par>
                                <p:cTn id="134" presetID="23" presetClass="entr" presetSubtype="272"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p:cTn id="136" dur="3000" fill="hold"/>
                                        <p:tgtEl>
                                          <p:spTgt spid="4"/>
                                        </p:tgtEl>
                                        <p:attrNameLst>
                                          <p:attrName>ppt_w</p:attrName>
                                        </p:attrNameLst>
                                      </p:cBhvr>
                                      <p:tavLst>
                                        <p:tav tm="0">
                                          <p:val>
                                            <p:strVal val="2/3*#ppt_w"/>
                                          </p:val>
                                        </p:tav>
                                        <p:tav tm="100000">
                                          <p:val>
                                            <p:strVal val="#ppt_w"/>
                                          </p:val>
                                        </p:tav>
                                      </p:tavLst>
                                    </p:anim>
                                    <p:anim calcmode="lin" valueType="num">
                                      <p:cBhvr>
                                        <p:cTn id="137" dur="3000" fill="hold"/>
                                        <p:tgtEl>
                                          <p:spTgt spid="4"/>
                                        </p:tgtEl>
                                        <p:attrNameLst>
                                          <p:attrName>ppt_h</p:attrName>
                                        </p:attrNameLst>
                                      </p:cBhvr>
                                      <p:tavLst>
                                        <p:tav tm="0">
                                          <p:val>
                                            <p:strVal val="2/3*#ppt_h"/>
                                          </p:val>
                                        </p:tav>
                                        <p:tav tm="100000">
                                          <p:val>
                                            <p:strVal val="#ppt_h"/>
                                          </p:val>
                                        </p:tav>
                                      </p:tavLst>
                                    </p:anim>
                                  </p:childTnLst>
                                </p:cTn>
                              </p:par>
                              <p:par>
                                <p:cTn id="138" presetID="8" presetClass="entr" presetSubtype="3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diamond(out)">
                                      <p:cBhvr>
                                        <p:cTn id="140" dur="3000"/>
                                        <p:tgtEl>
                                          <p:spTgt spid="4"/>
                                        </p:tgtEl>
                                      </p:cBhvr>
                                    </p:animEffect>
                                  </p:childTnLst>
                                </p:cTn>
                              </p:par>
                            </p:childTnLst>
                          </p:cTn>
                        </p:par>
                        <p:par>
                          <p:cTn id="141" fill="hold">
                            <p:stCondLst>
                              <p:cond delay="6000"/>
                            </p:stCondLst>
                            <p:childTnLst>
                              <p:par>
                                <p:cTn id="142" presetID="40" presetClass="entr" presetSubtype="0" fill="hold" grpId="0" nodeType="afterEffect">
                                  <p:stCondLst>
                                    <p:cond delay="0"/>
                                  </p:stCondLst>
                                  <p:iterate type="lt">
                                    <p:tmPct val="10000"/>
                                  </p:iterate>
                                  <p:childTnLst>
                                    <p:set>
                                      <p:cBhvr>
                                        <p:cTn id="143" dur="1" fill="hold">
                                          <p:stCondLst>
                                            <p:cond delay="0"/>
                                          </p:stCondLst>
                                        </p:cTn>
                                        <p:tgtEl>
                                          <p:spTgt spid="12"/>
                                        </p:tgtEl>
                                        <p:attrNameLst>
                                          <p:attrName>style.visibility</p:attrName>
                                        </p:attrNameLst>
                                      </p:cBhvr>
                                      <p:to>
                                        <p:strVal val="visible"/>
                                      </p:to>
                                    </p:set>
                                    <p:animEffect transition="in" filter="fade">
                                      <p:cBhvr>
                                        <p:cTn id="144" dur="1000"/>
                                        <p:tgtEl>
                                          <p:spTgt spid="12"/>
                                        </p:tgtEl>
                                      </p:cBhvr>
                                    </p:animEffect>
                                    <p:anim calcmode="lin" valueType="num">
                                      <p:cBhvr>
                                        <p:cTn id="145" dur="1000" fill="hold"/>
                                        <p:tgtEl>
                                          <p:spTgt spid="12"/>
                                        </p:tgtEl>
                                        <p:attrNameLst>
                                          <p:attrName>ppt_x</p:attrName>
                                        </p:attrNameLst>
                                      </p:cBhvr>
                                      <p:tavLst>
                                        <p:tav tm="0">
                                          <p:val>
                                            <p:strVal val="#ppt_x-.1"/>
                                          </p:val>
                                        </p:tav>
                                        <p:tav tm="100000">
                                          <p:val>
                                            <p:strVal val="#ppt_x"/>
                                          </p:val>
                                        </p:tav>
                                      </p:tavLst>
                                    </p:anim>
                                    <p:anim calcmode="lin" valueType="num">
                                      <p:cBhvr>
                                        <p:cTn id="14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amapolas.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52400" prst="coolSlant"/>
          </a:sp3d>
        </p:spPr>
      </p:pic>
      <p:sp>
        <p:nvSpPr>
          <p:cNvPr id="5" name="4 Arco de bloque"/>
          <p:cNvSpPr/>
          <p:nvPr/>
        </p:nvSpPr>
        <p:spPr>
          <a:xfrm>
            <a:off x="0" y="1657350"/>
            <a:ext cx="9144000" cy="8016875"/>
          </a:xfrm>
          <a:prstGeom prst="blockArc">
            <a:avLst>
              <a:gd name="adj1" fmla="val 10825099"/>
              <a:gd name="adj2" fmla="val 21537218"/>
              <a:gd name="adj3" fmla="val 5854"/>
            </a:avLst>
          </a:prstGeom>
          <a:solidFill>
            <a:schemeClr val="accent3">
              <a:lumMod val="50000"/>
              <a:alpha val="69804"/>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flipV="1">
            <a:off x="0" y="7798631"/>
            <a:ext cx="9144000" cy="1309716"/>
          </a:xfrm>
          <a:prstGeom prst="blockArc">
            <a:avLst>
              <a:gd name="adj1" fmla="val 10758252"/>
              <a:gd name="adj2" fmla="val 21537218"/>
              <a:gd name="adj3" fmla="val 5854"/>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Arco de bloque"/>
          <p:cNvSpPr/>
          <p:nvPr/>
        </p:nvSpPr>
        <p:spPr>
          <a:xfrm>
            <a:off x="152400" y="803275"/>
            <a:ext cx="8991600" cy="9823450"/>
          </a:xfrm>
          <a:prstGeom prst="blockArc">
            <a:avLst>
              <a:gd name="adj1" fmla="val 10845395"/>
              <a:gd name="adj2" fmla="val 21537218"/>
              <a:gd name="adj3" fmla="val 5854"/>
            </a:avLst>
          </a:prstGeom>
          <a:solidFill>
            <a:schemeClr val="accent4">
              <a:lumMod val="40000"/>
              <a:lumOff val="60000"/>
              <a:alpha val="69804"/>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a:off x="0" y="0"/>
            <a:ext cx="9144000" cy="11520488"/>
          </a:xfrm>
          <a:prstGeom prst="blockArc">
            <a:avLst>
              <a:gd name="adj1" fmla="val 10911158"/>
              <a:gd name="adj2" fmla="val 21537218"/>
              <a:gd name="adj3" fmla="val 5854"/>
            </a:avLst>
          </a:prstGeom>
          <a:solidFill>
            <a:schemeClr val="tx1">
              <a:lumMod val="50000"/>
              <a:alpha val="69804"/>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611188" y="4586288"/>
            <a:ext cx="7848600" cy="923925"/>
          </a:xfrm>
          <a:prstGeom prst="rect">
            <a:avLst/>
          </a:prstGeom>
          <a:noFill/>
          <a:scene3d>
            <a:camera prst="orthographicFront"/>
            <a:lightRig rig="threePt" dir="t"/>
          </a:scene3d>
          <a:sp3d>
            <a:bevelT w="254000" h="152400" prst="coolSlant"/>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Santiago de Compostela no será declarada oficialmente por el papa    Alejandro VI como lugar de una de las «tres grandes peregrinaciones en la cristiandad», con Jerusalén y Roma con sus vías romeas.</a:t>
            </a:r>
          </a:p>
        </p:txBody>
      </p:sp>
      <p:sp>
        <p:nvSpPr>
          <p:cNvPr id="10" name="9 CuadroTexto"/>
          <p:cNvSpPr txBox="1"/>
          <p:nvPr/>
        </p:nvSpPr>
        <p:spPr>
          <a:xfrm>
            <a:off x="2843213" y="985838"/>
            <a:ext cx="3744912" cy="400050"/>
          </a:xfrm>
          <a:prstGeom prst="rect">
            <a:avLst/>
          </a:prstGeom>
          <a:noFill/>
          <a:scene3d>
            <a:camera prst="orthographicFront"/>
            <a:lightRig rig="threePt" dir="t"/>
          </a:scene3d>
          <a:sp3d>
            <a:bevelT w="254000" h="152400" prst="coolSlant"/>
          </a:sp3d>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rPr>
              <a:t>Complejo de Monte Do Gozo </a:t>
            </a:r>
          </a:p>
        </p:txBody>
      </p:sp>
    </p:spTree>
  </p:cSld>
  <p:clrMapOvr>
    <a:masterClrMapping/>
  </p:clrMapOvr>
  <mc:AlternateContent xmlns:mc="http://schemas.openxmlformats.org/markup-compatibility/2006" xmlns:p14="http://schemas.microsoft.com/office/powerpoint/2010/main">
    <mc:Choice Requires="p14">
      <p:transition spd="slow" p14:dur="200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2/3*#ppt_w"/>
                                          </p:val>
                                        </p:tav>
                                        <p:tav tm="100000">
                                          <p:val>
                                            <p:strVal val="#ppt_w"/>
                                          </p:val>
                                        </p:tav>
                                      </p:tavLst>
                                    </p:anim>
                                    <p:anim calcmode="lin" valueType="num">
                                      <p:cBhvr>
                                        <p:cTn id="17" dur="4000" fill="hold"/>
                                        <p:tgtEl>
                                          <p:spTgt spid="4"/>
                                        </p:tgtEl>
                                        <p:attrNameLst>
                                          <p:attrName>ppt_h</p:attrName>
                                        </p:attrNameLst>
                                      </p:cBhvr>
                                      <p:tavLst>
                                        <p:tav tm="0">
                                          <p:val>
                                            <p:strVal val="2/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4000"/>
                                        <p:tgtEl>
                                          <p:spTgt spid="4"/>
                                        </p:tgtEl>
                                      </p:cBhvr>
                                    </p:animEffect>
                                  </p:childTnLst>
                                </p:cTn>
                              </p:par>
                            </p:childTnLst>
                          </p:cTn>
                        </p:par>
                        <p:par>
                          <p:cTn id="21" fill="hold">
                            <p:stCondLst>
                              <p:cond delay="4000"/>
                            </p:stCondLst>
                            <p:childTnLst>
                              <p:par>
                                <p:cTn id="22" presetID="23" presetClass="entr" presetSubtype="16"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2000" fill="hold"/>
                                        <p:tgtEl>
                                          <p:spTgt spid="10"/>
                                        </p:tgtEl>
                                        <p:attrNameLst>
                                          <p:attrName>ppt_w</p:attrName>
                                        </p:attrNameLst>
                                      </p:cBhvr>
                                      <p:tavLst>
                                        <p:tav tm="0">
                                          <p:val>
                                            <p:fltVal val="0"/>
                                          </p:val>
                                        </p:tav>
                                        <p:tav tm="100000">
                                          <p:val>
                                            <p:strVal val="#ppt_w"/>
                                          </p:val>
                                        </p:tav>
                                      </p:tavLst>
                                    </p:anim>
                                    <p:anim calcmode="lin" valueType="num">
                                      <p:cBhvr>
                                        <p:cTn id="25" dur="2000" fill="hold"/>
                                        <p:tgtEl>
                                          <p:spTgt spid="10"/>
                                        </p:tgtEl>
                                        <p:attrNameLst>
                                          <p:attrName>ppt_h</p:attrName>
                                        </p:attrNameLst>
                                      </p:cBhvr>
                                      <p:tavLst>
                                        <p:tav tm="0">
                                          <p:val>
                                            <p:fltVal val="0"/>
                                          </p:val>
                                        </p:tav>
                                        <p:tav tm="100000">
                                          <p:val>
                                            <p:strVal val="#ppt_h"/>
                                          </p:val>
                                        </p:tav>
                                      </p:tavLst>
                                    </p:anim>
                                  </p:childTnLst>
                                </p:cTn>
                              </p:par>
                            </p:childTnLst>
                          </p:cTn>
                        </p:par>
                        <p:par>
                          <p:cTn id="26" fill="hold">
                            <p:stCondLst>
                              <p:cond delay="60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T-8-a27030641.jpg"/>
          <p:cNvPicPr>
            <a:picLocks noChangeAspect="1"/>
          </p:cNvPicPr>
          <p:nvPr/>
        </p:nvPicPr>
        <p:blipFill>
          <a:blip r:embed="rId2"/>
          <a:stretch>
            <a:fillRect/>
          </a:stretch>
        </p:blipFill>
        <p:spPr bwMode="auto">
          <a:xfrm>
            <a:off x="2124075" y="-238125"/>
            <a:ext cx="4895850" cy="6119813"/>
          </a:xfrm>
          <a:prstGeom prst="rect">
            <a:avLst/>
          </a:prstGeom>
          <a:solidFill>
            <a:schemeClr val="accent2">
              <a:lumMod val="75000"/>
            </a:schemeClr>
          </a:solidFill>
          <a:ln w="9525">
            <a:noFill/>
            <a:miter lim="800000"/>
            <a:headEnd/>
            <a:tailEnd/>
          </a:ln>
          <a:scene3d>
            <a:camera prst="orthographicFront"/>
            <a:lightRig rig="threePt" dir="t"/>
          </a:scene3d>
          <a:sp3d>
            <a:bevelT w="165100" prst="coolSlant"/>
          </a:sp3d>
        </p:spPr>
      </p:pic>
      <p:sp>
        <p:nvSpPr>
          <p:cNvPr id="5" name="4 Rectángulo"/>
          <p:cNvSpPr/>
          <p:nvPr/>
        </p:nvSpPr>
        <p:spPr>
          <a:xfrm>
            <a:off x="0" y="0"/>
            <a:ext cx="2124075" cy="5715000"/>
          </a:xfrm>
          <a:prstGeom prst="rect">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108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019925" y="0"/>
            <a:ext cx="2124075" cy="5715000"/>
          </a:xfrm>
          <a:prstGeom prst="rect">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124075" y="0"/>
            <a:ext cx="4895850" cy="5715000"/>
          </a:xfrm>
          <a:prstGeom prst="rect">
            <a:avLst/>
          </a:prstGeom>
          <a:solidFill>
            <a:schemeClr val="accent5">
              <a:lumMod val="40000"/>
              <a:lumOff val="60000"/>
              <a:alpha val="67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124075" y="0"/>
            <a:ext cx="4895850" cy="5715000"/>
          </a:xfrm>
          <a:prstGeom prst="rect">
            <a:avLst/>
          </a:prstGeom>
          <a:solidFill>
            <a:schemeClr val="accent3">
              <a:lumMod val="75000"/>
              <a:alpha val="67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971550" y="4945063"/>
            <a:ext cx="7507288" cy="64770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Dentro del complejo de Monte Do Gozo, se encuentra esta estatua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dedicada a la peregrinación, en posición de masajeando los pies. </a:t>
            </a:r>
          </a:p>
        </p:txBody>
      </p:sp>
    </p:spTree>
  </p:cSld>
  <p:clrMapOvr>
    <a:masterClrMapping/>
  </p:clrMapOvr>
  <mc:AlternateContent xmlns:mc="http://schemas.openxmlformats.org/markup-compatibility/2006" xmlns:p14="http://schemas.microsoft.com/office/powerpoint/2010/main">
    <mc:Choice Requires="p14">
      <p:transition spd="slow" p14:dur="1500" advTm="19000">
        <p:split orient="vert"/>
      </p:transition>
    </mc:Choice>
    <mc:Fallback xmlns="">
      <p:transition spd="slow" advTm="1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par>
                                <p:cTn id="18" presetID="35"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anim calcmode="lin" valueType="num">
                                      <p:cBhvr>
                                        <p:cTn id="21" dur="2000" fill="hold"/>
                                        <p:tgtEl>
                                          <p:spTgt spid="6"/>
                                        </p:tgtEl>
                                        <p:attrNameLst>
                                          <p:attrName>style.rotation</p:attrName>
                                        </p:attrNameLst>
                                      </p:cBhvr>
                                      <p:tavLst>
                                        <p:tav tm="0">
                                          <p:val>
                                            <p:fltVal val="720"/>
                                          </p:val>
                                        </p:tav>
                                        <p:tav tm="100000">
                                          <p:val>
                                            <p:fltVal val="0"/>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ppt_w</p:attrName>
                                        </p:attrNameLst>
                                      </p:cBhvr>
                                      <p:tavLst>
                                        <p:tav tm="0">
                                          <p:val>
                                            <p:fltVal val="0"/>
                                          </p:val>
                                        </p:tav>
                                        <p:tav tm="100000">
                                          <p:val>
                                            <p:strVal val="#ppt_w"/>
                                          </p:val>
                                        </p:tav>
                                      </p:tavLst>
                                    </p:anim>
                                  </p:childTnLst>
                                </p:cTn>
                              </p:par>
                              <p:par>
                                <p:cTn id="24" presetID="35" presetClass="entr" presetSubtype="0"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2000"/>
                                        <p:tgtEl>
                                          <p:spTgt spid="5"/>
                                        </p:tgtEl>
                                      </p:cBhvr>
                                    </p:animEffect>
                                    <p:anim calcmode="lin" valueType="num">
                                      <p:cBhvr>
                                        <p:cTn id="27" dur="2000" fill="hold"/>
                                        <p:tgtEl>
                                          <p:spTgt spid="5"/>
                                        </p:tgtEl>
                                        <p:attrNameLst>
                                          <p:attrName>style.rotation</p:attrName>
                                        </p:attrNameLst>
                                      </p:cBhvr>
                                      <p:tavLst>
                                        <p:tav tm="0">
                                          <p:val>
                                            <p:fltVal val="720"/>
                                          </p:val>
                                        </p:tav>
                                        <p:tav tm="100000">
                                          <p:val>
                                            <p:fltVal val="0"/>
                                          </p:val>
                                        </p:tav>
                                      </p:tavLst>
                                    </p:anim>
                                    <p:anim calcmode="lin" valueType="num">
                                      <p:cBhvr>
                                        <p:cTn id="28" dur="2000" fill="hold"/>
                                        <p:tgtEl>
                                          <p:spTgt spid="5"/>
                                        </p:tgtEl>
                                        <p:attrNameLst>
                                          <p:attrName>ppt_h</p:attrName>
                                        </p:attrNameLst>
                                      </p:cBhvr>
                                      <p:tavLst>
                                        <p:tav tm="0">
                                          <p:val>
                                            <p:fltVal val="0"/>
                                          </p:val>
                                        </p:tav>
                                        <p:tav tm="100000">
                                          <p:val>
                                            <p:strVal val="#ppt_h"/>
                                          </p:val>
                                        </p:tav>
                                      </p:tavLst>
                                    </p:anim>
                                    <p:anim calcmode="lin" valueType="num">
                                      <p:cBhvr>
                                        <p:cTn id="29" dur="2000" fill="hold"/>
                                        <p:tgtEl>
                                          <p:spTgt spid="5"/>
                                        </p:tgtEl>
                                        <p:attrNameLst>
                                          <p:attrName>ppt_w</p:attrName>
                                        </p:attrNameLst>
                                      </p:cBhvr>
                                      <p:tavLst>
                                        <p:tav tm="0">
                                          <p:val>
                                            <p:fltVal val="0"/>
                                          </p:val>
                                        </p:tav>
                                        <p:tav tm="100000">
                                          <p:val>
                                            <p:strVal val="#ppt_w"/>
                                          </p:val>
                                        </p:tav>
                                      </p:tavLst>
                                    </p:anim>
                                  </p:childTnLst>
                                </p:cTn>
                              </p:par>
                              <p:par>
                                <p:cTn id="30" presetID="3" presetClass="entr" presetSubtype="10" fill="hold" grpId="1"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linds(horizontal)">
                                      <p:cBhvr>
                                        <p:cTn id="32" dur="3000"/>
                                        <p:tgtEl>
                                          <p:spTgt spid="5"/>
                                        </p:tgtEl>
                                      </p:cBhvr>
                                    </p:animEffect>
                                  </p:childTnLst>
                                </p:cTn>
                              </p:par>
                              <p:par>
                                <p:cTn id="33" presetID="3" presetClass="entr" presetSubtype="10"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linds(horizontal)">
                                      <p:cBhvr>
                                        <p:cTn id="35" dur="3000"/>
                                        <p:tgtEl>
                                          <p:spTgt spid="6"/>
                                        </p:tgtEl>
                                      </p:cBhvr>
                                    </p:animEffect>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8" grpId="0" animBg="1"/>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702-svetik.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250825" y="4873625"/>
            <a:ext cx="8688388"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 pasar por la residencia de Monte Do Gozo, nos encontramos con este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monolito que nos dice que nos faltan solo 4 kilómetros para llegar a Santiago.</a:t>
            </a:r>
          </a:p>
        </p:txBody>
      </p:sp>
    </p:spTree>
  </p:cSld>
  <p:clrMapOvr>
    <a:masterClrMapping/>
  </p:clrMapOvr>
  <mc:AlternateContent xmlns:mc="http://schemas.openxmlformats.org/markup-compatibility/2006" xmlns:p14="http://schemas.microsoft.com/office/powerpoint/2010/main">
    <mc:Choice Requires="p14">
      <p:transition spd="slow" p14:dur="2000" advTm="20000">
        <p:split/>
      </p:transition>
    </mc:Choice>
    <mc:Fallback xmlns="">
      <p:transition spd="slow" advTm="20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 presetClass="exit" presetSubtype="1" fill="hold"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ppt_x"/>
                                          </p:val>
                                        </p:tav>
                                      </p:tavLst>
                                    </p:anim>
                                    <p:anim calcmode="lin" valueType="num">
                                      <p:cBhvr additive="base">
                                        <p:cTn id="10" dur="3000"/>
                                        <p:tgtEl>
                                          <p:spTgt spid="5"/>
                                        </p:tgtEl>
                                        <p:attrNameLst>
                                          <p:attrName>ppt_y</p:attrName>
                                        </p:attrNameLst>
                                      </p:cBhvr>
                                      <p:tavLst>
                                        <p:tav tm="0">
                                          <p:val>
                                            <p:strVal val="ppt_y"/>
                                          </p:val>
                                        </p:tav>
                                        <p:tav tm="100000">
                                          <p:val>
                                            <p:strVal val="0-ppt_h/2"/>
                                          </p:val>
                                        </p:tav>
                                      </p:tavLst>
                                    </p:anim>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ppt_h/2"/>
                                          </p:val>
                                        </p:tav>
                                        <p:tav tm="100000">
                                          <p:val>
                                            <p:strVal val="#ppt_y"/>
                                          </p:val>
                                        </p:tav>
                                      </p:tavLst>
                                    </p:anim>
                                    <p:anim calcmode="lin" valueType="num">
                                      <p:cBhvr>
                                        <p:cTn id="16" dur="3000" fill="hold"/>
                                        <p:tgtEl>
                                          <p:spTgt spid="4"/>
                                        </p:tgtEl>
                                        <p:attrNameLst>
                                          <p:attrName>ppt_w</p:attrName>
                                        </p:attrNameLst>
                                      </p:cBhvr>
                                      <p:tavLst>
                                        <p:tav tm="0">
                                          <p:val>
                                            <p:strVal val="#ppt_w"/>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0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755650" y="4729163"/>
            <a:ext cx="7853363"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Parece ser que en estas instalaciones pueden pernoctar hasta 10.000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personas, y según las necesidades, así se van abriendo los bloques.</a:t>
            </a:r>
          </a:p>
        </p:txBody>
      </p:sp>
    </p:spTree>
  </p:cSld>
  <p:clrMapOvr>
    <a:masterClrMapping/>
  </p:clrMapOvr>
  <mc:AlternateContent xmlns:mc="http://schemas.openxmlformats.org/markup-compatibility/2006" xmlns:p14="http://schemas.microsoft.com/office/powerpoint/2010/main">
    <mc:Choice Requires="p14">
      <p:transition spd="slow" p14:dur="2000" advTm="21000">
        <p:split/>
      </p:transition>
    </mc:Choice>
    <mc:Fallback xmlns="">
      <p:transition spd="slow" advTm="21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8"/>
                                        </p:tgtEl>
                                        <p:attrNameLst>
                                          <p:attrName>ppt_w</p:attrName>
                                        </p:attrNameLst>
                                      </p:cBhvr>
                                      <p:tavLst>
                                        <p:tav tm="0">
                                          <p:val>
                                            <p:strVal val="ppt_w"/>
                                          </p:val>
                                        </p:tav>
                                        <p:tav tm="100000">
                                          <p:val>
                                            <p:fltVal val="0"/>
                                          </p:val>
                                        </p:tav>
                                      </p:tavLst>
                                    </p:anim>
                                    <p:anim calcmode="lin" valueType="num">
                                      <p:cBhvr>
                                        <p:cTn id="10" dur="3000"/>
                                        <p:tgtEl>
                                          <p:spTgt spid="8"/>
                                        </p:tgtEl>
                                        <p:attrNameLst>
                                          <p:attrName>ppt_h</p:attrName>
                                        </p:attrNameLst>
                                      </p:cBhvr>
                                      <p:tavLst>
                                        <p:tav tm="0">
                                          <p:val>
                                            <p:strVal val="ppt_h"/>
                                          </p:val>
                                        </p:tav>
                                        <p:tav tm="100000">
                                          <p:val>
                                            <p:strVal val="ppt_h"/>
                                          </p:val>
                                        </p:tav>
                                      </p:tavLst>
                                    </p:anim>
                                    <p:set>
                                      <p:cBhvr>
                                        <p:cTn id="11" dur="1" fill="hold">
                                          <p:stCondLst>
                                            <p:cond delay="2999"/>
                                          </p:stCondLst>
                                        </p:cTn>
                                        <p:tgtEl>
                                          <p:spTgt spid="8"/>
                                        </p:tgtEl>
                                        <p:attrNameLst>
                                          <p:attrName>style.visibility</p:attrName>
                                        </p:attrNameLst>
                                      </p:cBhvr>
                                      <p:to>
                                        <p:strVal val="hidden"/>
                                      </p:to>
                                    </p:set>
                                  </p:childTnLst>
                                </p:cTn>
                              </p:par>
                              <p:par>
                                <p:cTn id="12" presetID="3" presetClass="entr" presetSubtype="5" fill="hold" nodeType="withEffect">
                                  <p:stCondLst>
                                    <p:cond delay="150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3000"/>
                                        <p:tgtEl>
                                          <p:spTgt spid="5"/>
                                        </p:tgtEl>
                                      </p:cBhvr>
                                    </p:animEffect>
                                  </p:childTnLst>
                                </p:cTn>
                              </p:par>
                              <p:par>
                                <p:cTn id="15" presetID="55" presetClass="entr" presetSubtype="0" fill="hold" nodeType="withEffect">
                                  <p:stCondLst>
                                    <p:cond delay="1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ppt_w*0.7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animEffect transition="in" filter="fade">
                                      <p:cBhvr>
                                        <p:cTn id="19" dur="3000"/>
                                        <p:tgtEl>
                                          <p:spTgt spid="5"/>
                                        </p:tgtEl>
                                      </p:cBhvr>
                                    </p:animEffect>
                                  </p:childTnLst>
                                </p:cTn>
                              </p:par>
                            </p:childTnLst>
                          </p:cTn>
                        </p:par>
                        <p:par>
                          <p:cTn id="20" fill="hold">
                            <p:stCondLst>
                              <p:cond delay="4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2.jpg"/>
          <p:cNvPicPr>
            <a:picLocks noChangeAspect="1"/>
          </p:cNvPicPr>
          <p:nvPr/>
        </p:nvPicPr>
        <p:blipFill>
          <a:blip r:embed="rId2"/>
          <a:srcRect/>
          <a:stretch>
            <a:fillRect/>
          </a:stretch>
        </p:blipFill>
        <p:spPr bwMode="auto">
          <a:xfrm>
            <a:off x="1908175" y="-238125"/>
            <a:ext cx="5327650"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a:off x="0" y="4953000"/>
            <a:ext cx="1908175" cy="762000"/>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0" y="4403725"/>
            <a:ext cx="1908175" cy="762000"/>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a:off x="0" y="3810000"/>
            <a:ext cx="1908175" cy="762000"/>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0" y="3333750"/>
            <a:ext cx="1908175" cy="762000"/>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a:off x="0" y="2740025"/>
            <a:ext cx="1908175" cy="836613"/>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0" y="2143125"/>
            <a:ext cx="1908175" cy="893763"/>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a:off x="0" y="1727200"/>
            <a:ext cx="1908175" cy="762000"/>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0" y="1190625"/>
            <a:ext cx="1908175" cy="762000"/>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a:off x="0" y="593725"/>
            <a:ext cx="1908175" cy="762000"/>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0" y="0"/>
            <a:ext cx="1908175" cy="762000"/>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isósceles"/>
          <p:cNvSpPr/>
          <p:nvPr/>
        </p:nvSpPr>
        <p:spPr>
          <a:xfrm>
            <a:off x="7235825" y="4953000"/>
            <a:ext cx="1908175" cy="762000"/>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7235825" y="4403725"/>
            <a:ext cx="1908175" cy="762000"/>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isósceles"/>
          <p:cNvSpPr/>
          <p:nvPr/>
        </p:nvSpPr>
        <p:spPr>
          <a:xfrm>
            <a:off x="7235825" y="3810000"/>
            <a:ext cx="1908175" cy="847725"/>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7235825" y="3333750"/>
            <a:ext cx="1908175" cy="844550"/>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isósceles"/>
          <p:cNvSpPr/>
          <p:nvPr/>
        </p:nvSpPr>
        <p:spPr>
          <a:xfrm>
            <a:off x="7235825" y="2740025"/>
            <a:ext cx="1908175" cy="898525"/>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7235825" y="2143125"/>
            <a:ext cx="1908175" cy="893763"/>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Triángulo isósceles"/>
          <p:cNvSpPr/>
          <p:nvPr/>
        </p:nvSpPr>
        <p:spPr>
          <a:xfrm>
            <a:off x="7235825" y="1727200"/>
            <a:ext cx="1908175" cy="762000"/>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Triángulo isósceles"/>
          <p:cNvSpPr/>
          <p:nvPr/>
        </p:nvSpPr>
        <p:spPr>
          <a:xfrm>
            <a:off x="7164388" y="1190625"/>
            <a:ext cx="1979612" cy="762000"/>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Triángulo isósceles"/>
          <p:cNvSpPr/>
          <p:nvPr/>
        </p:nvSpPr>
        <p:spPr>
          <a:xfrm>
            <a:off x="7235825" y="593725"/>
            <a:ext cx="1908175" cy="762000"/>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Triángulo isósceles"/>
          <p:cNvSpPr/>
          <p:nvPr/>
        </p:nvSpPr>
        <p:spPr>
          <a:xfrm>
            <a:off x="7235825" y="0"/>
            <a:ext cx="1908175" cy="762000"/>
          </a:xfrm>
          <a:prstGeom prs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CuadroTexto"/>
          <p:cNvSpPr txBox="1"/>
          <p:nvPr/>
        </p:nvSpPr>
        <p:spPr>
          <a:xfrm>
            <a:off x="1908175" y="4297363"/>
            <a:ext cx="5815013"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Parece ser que hasta en los tiempos muy remotos,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ya habían templarios peregrinos, la placa lo dice.</a:t>
            </a:r>
          </a:p>
        </p:txBody>
      </p:sp>
    </p:spTree>
  </p:cSld>
  <p:clrMapOvr>
    <a:masterClrMapping/>
  </p:clrMapOvr>
  <mc:AlternateContent xmlns:mc="http://schemas.openxmlformats.org/markup-compatibility/2006" xmlns:p14="http://schemas.microsoft.com/office/powerpoint/2010/main">
    <mc:Choice Requires="p14">
      <p:transition spd="slow" p14:dur="2000" advTm="17000">
        <p:split/>
      </p:transition>
    </mc:Choice>
    <mc:Fallback xmlns="">
      <p:transition spd="slow" advTm="17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ppt_x"/>
                                          </p:val>
                                        </p:tav>
                                        <p:tav tm="100000">
                                          <p:val>
                                            <p:strVal val="#ppt_x"/>
                                          </p:val>
                                        </p:tav>
                                      </p:tavLst>
                                    </p:anim>
                                    <p:anim calcmode="lin" valueType="num">
                                      <p:cBhvr additive="base">
                                        <p:cTn id="24" dur="3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ppt_x"/>
                                          </p:val>
                                        </p:tav>
                                        <p:tav tm="100000">
                                          <p:val>
                                            <p:strVal val="#ppt_x"/>
                                          </p:val>
                                        </p:tav>
                                      </p:tavLst>
                                    </p:anim>
                                    <p:anim calcmode="lin" valueType="num">
                                      <p:cBhvr additive="base">
                                        <p:cTn id="36" dur="3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ppt_x"/>
                                          </p:val>
                                        </p:tav>
                                        <p:tav tm="100000">
                                          <p:val>
                                            <p:strVal val="#ppt_x"/>
                                          </p:val>
                                        </p:tav>
                                      </p:tavLst>
                                    </p:anim>
                                    <p:anim calcmode="lin" valueType="num">
                                      <p:cBhvr additive="base">
                                        <p:cTn id="40" dur="3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ppt_x"/>
                                          </p:val>
                                        </p:tav>
                                        <p:tav tm="100000">
                                          <p:val>
                                            <p:strVal val="#ppt_x"/>
                                          </p:val>
                                        </p:tav>
                                      </p:tavLst>
                                    </p:anim>
                                    <p:anim calcmode="lin" valueType="num">
                                      <p:cBhvr additive="base">
                                        <p:cTn id="44" dur="3000" fill="hold"/>
                                        <p:tgtEl>
                                          <p:spTgt spid="15"/>
                                        </p:tgtEl>
                                        <p:attrNameLst>
                                          <p:attrName>ppt_y</p:attrName>
                                        </p:attrNameLst>
                                      </p:cBhvr>
                                      <p:tavLst>
                                        <p:tav tm="0">
                                          <p:val>
                                            <p:strVal val="1+#ppt_h/2"/>
                                          </p:val>
                                        </p:tav>
                                        <p:tav tm="100000">
                                          <p:val>
                                            <p:strVal val="#ppt_y"/>
                                          </p:val>
                                        </p:tav>
                                      </p:tavLst>
                                    </p:anim>
                                  </p:childTnLst>
                                </p:cTn>
                              </p:par>
                              <p:par>
                                <p:cTn id="45" presetID="13" presetClass="entr" presetSubtype="1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plus(in)">
                                      <p:cBhvr>
                                        <p:cTn id="47" dur="3000"/>
                                        <p:tgtEl>
                                          <p:spTgt spid="6"/>
                                        </p:tgtEl>
                                      </p:cBhvr>
                                    </p:animEffect>
                                  </p:childTnLst>
                                </p:cTn>
                              </p:par>
                              <p:par>
                                <p:cTn id="48" presetID="13" presetClass="entr" presetSubtype="16"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plus(in)">
                                      <p:cBhvr>
                                        <p:cTn id="50" dur="3000"/>
                                        <p:tgtEl>
                                          <p:spTgt spid="7"/>
                                        </p:tgtEl>
                                      </p:cBhvr>
                                    </p:animEffect>
                                  </p:childTnLst>
                                </p:cTn>
                              </p:par>
                              <p:par>
                                <p:cTn id="51" presetID="13" presetClass="entr" presetSubtype="16"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plus(in)">
                                      <p:cBhvr>
                                        <p:cTn id="53" dur="3000"/>
                                        <p:tgtEl>
                                          <p:spTgt spid="8"/>
                                        </p:tgtEl>
                                      </p:cBhvr>
                                    </p:animEffect>
                                  </p:childTnLst>
                                </p:cTn>
                              </p:par>
                              <p:par>
                                <p:cTn id="54" presetID="13" presetClass="entr" presetSubtype="16"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plus(in)">
                                      <p:cBhvr>
                                        <p:cTn id="56" dur="3000"/>
                                        <p:tgtEl>
                                          <p:spTgt spid="9"/>
                                        </p:tgtEl>
                                      </p:cBhvr>
                                    </p:animEffect>
                                  </p:childTnLst>
                                </p:cTn>
                              </p:par>
                              <p:par>
                                <p:cTn id="57" presetID="13" presetClass="entr" presetSubtype="16"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plus(in)">
                                      <p:cBhvr>
                                        <p:cTn id="59" dur="3000"/>
                                        <p:tgtEl>
                                          <p:spTgt spid="10"/>
                                        </p:tgtEl>
                                      </p:cBhvr>
                                    </p:animEffect>
                                  </p:childTnLst>
                                </p:cTn>
                              </p:par>
                              <p:par>
                                <p:cTn id="60" presetID="13" presetClass="entr" presetSubtype="16"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plus(in)">
                                      <p:cBhvr>
                                        <p:cTn id="62" dur="3000"/>
                                        <p:tgtEl>
                                          <p:spTgt spid="11"/>
                                        </p:tgtEl>
                                      </p:cBhvr>
                                    </p:animEffect>
                                  </p:childTnLst>
                                </p:cTn>
                              </p:par>
                              <p:par>
                                <p:cTn id="63" presetID="13" presetClass="entr" presetSubtype="16"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plus(in)">
                                      <p:cBhvr>
                                        <p:cTn id="65" dur="3000"/>
                                        <p:tgtEl>
                                          <p:spTgt spid="12"/>
                                        </p:tgtEl>
                                      </p:cBhvr>
                                    </p:animEffect>
                                  </p:childTnLst>
                                </p:cTn>
                              </p:par>
                              <p:par>
                                <p:cTn id="66" presetID="13" presetClass="entr" presetSubtype="16" fill="hold"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plus(in)">
                                      <p:cBhvr>
                                        <p:cTn id="68" dur="3000"/>
                                        <p:tgtEl>
                                          <p:spTgt spid="13"/>
                                        </p:tgtEl>
                                      </p:cBhvr>
                                    </p:animEffect>
                                  </p:childTnLst>
                                </p:cTn>
                              </p:par>
                              <p:par>
                                <p:cTn id="69" presetID="13" presetClass="entr" presetSubtype="16"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plus(in)">
                                      <p:cBhvr>
                                        <p:cTn id="71" dur="3000"/>
                                        <p:tgtEl>
                                          <p:spTgt spid="14"/>
                                        </p:tgtEl>
                                      </p:cBhvr>
                                    </p:animEffect>
                                  </p:childTnLst>
                                </p:cTn>
                              </p:par>
                              <p:par>
                                <p:cTn id="72" presetID="13" presetClass="entr" presetSubtype="16"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plus(in)">
                                      <p:cBhvr>
                                        <p:cTn id="74" dur="3000"/>
                                        <p:tgtEl>
                                          <p:spTgt spid="15"/>
                                        </p:tgtEl>
                                      </p:cBhvr>
                                    </p:animEffect>
                                  </p:childTnLst>
                                </p:cTn>
                              </p:par>
                              <p:par>
                                <p:cTn id="75" presetID="2" presetClass="entr" presetSubtype="4"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3000" fill="hold"/>
                                        <p:tgtEl>
                                          <p:spTgt spid="16"/>
                                        </p:tgtEl>
                                        <p:attrNameLst>
                                          <p:attrName>ppt_x</p:attrName>
                                        </p:attrNameLst>
                                      </p:cBhvr>
                                      <p:tavLst>
                                        <p:tav tm="0">
                                          <p:val>
                                            <p:strVal val="#ppt_x"/>
                                          </p:val>
                                        </p:tav>
                                        <p:tav tm="100000">
                                          <p:val>
                                            <p:strVal val="#ppt_x"/>
                                          </p:val>
                                        </p:tav>
                                      </p:tavLst>
                                    </p:anim>
                                    <p:anim calcmode="lin" valueType="num">
                                      <p:cBhvr additive="base">
                                        <p:cTn id="78" dur="3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3000" fill="hold"/>
                                        <p:tgtEl>
                                          <p:spTgt spid="17"/>
                                        </p:tgtEl>
                                        <p:attrNameLst>
                                          <p:attrName>ppt_x</p:attrName>
                                        </p:attrNameLst>
                                      </p:cBhvr>
                                      <p:tavLst>
                                        <p:tav tm="0">
                                          <p:val>
                                            <p:strVal val="#ppt_x"/>
                                          </p:val>
                                        </p:tav>
                                        <p:tav tm="100000">
                                          <p:val>
                                            <p:strVal val="#ppt_x"/>
                                          </p:val>
                                        </p:tav>
                                      </p:tavLst>
                                    </p:anim>
                                    <p:anim calcmode="lin" valueType="num">
                                      <p:cBhvr additive="base">
                                        <p:cTn id="82" dur="3000" fill="hold"/>
                                        <p:tgtEl>
                                          <p:spTgt spid="17"/>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3000" fill="hold"/>
                                        <p:tgtEl>
                                          <p:spTgt spid="18"/>
                                        </p:tgtEl>
                                        <p:attrNameLst>
                                          <p:attrName>ppt_x</p:attrName>
                                        </p:attrNameLst>
                                      </p:cBhvr>
                                      <p:tavLst>
                                        <p:tav tm="0">
                                          <p:val>
                                            <p:strVal val="#ppt_x"/>
                                          </p:val>
                                        </p:tav>
                                        <p:tav tm="100000">
                                          <p:val>
                                            <p:strVal val="#ppt_x"/>
                                          </p:val>
                                        </p:tav>
                                      </p:tavLst>
                                    </p:anim>
                                    <p:anim calcmode="lin" valueType="num">
                                      <p:cBhvr additive="base">
                                        <p:cTn id="86" dur="3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3000" fill="hold"/>
                                        <p:tgtEl>
                                          <p:spTgt spid="19"/>
                                        </p:tgtEl>
                                        <p:attrNameLst>
                                          <p:attrName>ppt_x</p:attrName>
                                        </p:attrNameLst>
                                      </p:cBhvr>
                                      <p:tavLst>
                                        <p:tav tm="0">
                                          <p:val>
                                            <p:strVal val="#ppt_x"/>
                                          </p:val>
                                        </p:tav>
                                        <p:tav tm="100000">
                                          <p:val>
                                            <p:strVal val="#ppt_x"/>
                                          </p:val>
                                        </p:tav>
                                      </p:tavLst>
                                    </p:anim>
                                    <p:anim calcmode="lin" valueType="num">
                                      <p:cBhvr additive="base">
                                        <p:cTn id="90" dur="3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3000" fill="hold"/>
                                        <p:tgtEl>
                                          <p:spTgt spid="20"/>
                                        </p:tgtEl>
                                        <p:attrNameLst>
                                          <p:attrName>ppt_x</p:attrName>
                                        </p:attrNameLst>
                                      </p:cBhvr>
                                      <p:tavLst>
                                        <p:tav tm="0">
                                          <p:val>
                                            <p:strVal val="#ppt_x"/>
                                          </p:val>
                                        </p:tav>
                                        <p:tav tm="100000">
                                          <p:val>
                                            <p:strVal val="#ppt_x"/>
                                          </p:val>
                                        </p:tav>
                                      </p:tavLst>
                                    </p:anim>
                                    <p:anim calcmode="lin" valueType="num">
                                      <p:cBhvr additive="base">
                                        <p:cTn id="94" dur="3000" fill="hold"/>
                                        <p:tgtEl>
                                          <p:spTgt spid="20"/>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3000" fill="hold"/>
                                        <p:tgtEl>
                                          <p:spTgt spid="21"/>
                                        </p:tgtEl>
                                        <p:attrNameLst>
                                          <p:attrName>ppt_x</p:attrName>
                                        </p:attrNameLst>
                                      </p:cBhvr>
                                      <p:tavLst>
                                        <p:tav tm="0">
                                          <p:val>
                                            <p:strVal val="#ppt_x"/>
                                          </p:val>
                                        </p:tav>
                                        <p:tav tm="100000">
                                          <p:val>
                                            <p:strVal val="#ppt_x"/>
                                          </p:val>
                                        </p:tav>
                                      </p:tavLst>
                                    </p:anim>
                                    <p:anim calcmode="lin" valueType="num">
                                      <p:cBhvr additive="base">
                                        <p:cTn id="98" dur="3000" fill="hold"/>
                                        <p:tgtEl>
                                          <p:spTgt spid="21"/>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3000" fill="hold"/>
                                        <p:tgtEl>
                                          <p:spTgt spid="22"/>
                                        </p:tgtEl>
                                        <p:attrNameLst>
                                          <p:attrName>ppt_x</p:attrName>
                                        </p:attrNameLst>
                                      </p:cBhvr>
                                      <p:tavLst>
                                        <p:tav tm="0">
                                          <p:val>
                                            <p:strVal val="#ppt_x"/>
                                          </p:val>
                                        </p:tav>
                                        <p:tav tm="100000">
                                          <p:val>
                                            <p:strVal val="#ppt_x"/>
                                          </p:val>
                                        </p:tav>
                                      </p:tavLst>
                                    </p:anim>
                                    <p:anim calcmode="lin" valueType="num">
                                      <p:cBhvr additive="base">
                                        <p:cTn id="102" dur="30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3000" fill="hold"/>
                                        <p:tgtEl>
                                          <p:spTgt spid="23"/>
                                        </p:tgtEl>
                                        <p:attrNameLst>
                                          <p:attrName>ppt_x</p:attrName>
                                        </p:attrNameLst>
                                      </p:cBhvr>
                                      <p:tavLst>
                                        <p:tav tm="0">
                                          <p:val>
                                            <p:strVal val="#ppt_x"/>
                                          </p:val>
                                        </p:tav>
                                        <p:tav tm="100000">
                                          <p:val>
                                            <p:strVal val="#ppt_x"/>
                                          </p:val>
                                        </p:tav>
                                      </p:tavLst>
                                    </p:anim>
                                    <p:anim calcmode="lin" valueType="num">
                                      <p:cBhvr additive="base">
                                        <p:cTn id="106" dur="3000" fill="hold"/>
                                        <p:tgtEl>
                                          <p:spTgt spid="23"/>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3000" fill="hold"/>
                                        <p:tgtEl>
                                          <p:spTgt spid="24"/>
                                        </p:tgtEl>
                                        <p:attrNameLst>
                                          <p:attrName>ppt_x</p:attrName>
                                        </p:attrNameLst>
                                      </p:cBhvr>
                                      <p:tavLst>
                                        <p:tav tm="0">
                                          <p:val>
                                            <p:strVal val="#ppt_x"/>
                                          </p:val>
                                        </p:tav>
                                        <p:tav tm="100000">
                                          <p:val>
                                            <p:strVal val="#ppt_x"/>
                                          </p:val>
                                        </p:tav>
                                      </p:tavLst>
                                    </p:anim>
                                    <p:anim calcmode="lin" valueType="num">
                                      <p:cBhvr additive="base">
                                        <p:cTn id="110" dur="3000" fill="hold"/>
                                        <p:tgtEl>
                                          <p:spTgt spid="24"/>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3000" fill="hold"/>
                                        <p:tgtEl>
                                          <p:spTgt spid="25"/>
                                        </p:tgtEl>
                                        <p:attrNameLst>
                                          <p:attrName>ppt_x</p:attrName>
                                        </p:attrNameLst>
                                      </p:cBhvr>
                                      <p:tavLst>
                                        <p:tav tm="0">
                                          <p:val>
                                            <p:strVal val="#ppt_x"/>
                                          </p:val>
                                        </p:tav>
                                        <p:tav tm="100000">
                                          <p:val>
                                            <p:strVal val="#ppt_x"/>
                                          </p:val>
                                        </p:tav>
                                      </p:tavLst>
                                    </p:anim>
                                    <p:anim calcmode="lin" valueType="num">
                                      <p:cBhvr additive="base">
                                        <p:cTn id="114" dur="3000" fill="hold"/>
                                        <p:tgtEl>
                                          <p:spTgt spid="25"/>
                                        </p:tgtEl>
                                        <p:attrNameLst>
                                          <p:attrName>ppt_y</p:attrName>
                                        </p:attrNameLst>
                                      </p:cBhvr>
                                      <p:tavLst>
                                        <p:tav tm="0">
                                          <p:val>
                                            <p:strVal val="1+#ppt_h/2"/>
                                          </p:val>
                                        </p:tav>
                                        <p:tav tm="100000">
                                          <p:val>
                                            <p:strVal val="#ppt_y"/>
                                          </p:val>
                                        </p:tav>
                                      </p:tavLst>
                                    </p:anim>
                                  </p:childTnLst>
                                </p:cTn>
                              </p:par>
                              <p:par>
                                <p:cTn id="115" presetID="13" presetClass="entr" presetSubtype="16" fill="hold"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plus(in)">
                                      <p:cBhvr>
                                        <p:cTn id="117" dur="3000"/>
                                        <p:tgtEl>
                                          <p:spTgt spid="16"/>
                                        </p:tgtEl>
                                      </p:cBhvr>
                                    </p:animEffect>
                                  </p:childTnLst>
                                </p:cTn>
                              </p:par>
                              <p:par>
                                <p:cTn id="118" presetID="13" presetClass="entr" presetSubtype="16" fill="hold" nodeType="withEffect">
                                  <p:stCondLst>
                                    <p:cond delay="0"/>
                                  </p:stCondLst>
                                  <p:childTnLst>
                                    <p:set>
                                      <p:cBhvr>
                                        <p:cTn id="119" dur="1" fill="hold">
                                          <p:stCondLst>
                                            <p:cond delay="0"/>
                                          </p:stCondLst>
                                        </p:cTn>
                                        <p:tgtEl>
                                          <p:spTgt spid="17"/>
                                        </p:tgtEl>
                                        <p:attrNameLst>
                                          <p:attrName>style.visibility</p:attrName>
                                        </p:attrNameLst>
                                      </p:cBhvr>
                                      <p:to>
                                        <p:strVal val="visible"/>
                                      </p:to>
                                    </p:set>
                                    <p:animEffect transition="in" filter="plus(in)">
                                      <p:cBhvr>
                                        <p:cTn id="120" dur="3000"/>
                                        <p:tgtEl>
                                          <p:spTgt spid="17"/>
                                        </p:tgtEl>
                                      </p:cBhvr>
                                    </p:animEffect>
                                  </p:childTnLst>
                                </p:cTn>
                              </p:par>
                              <p:par>
                                <p:cTn id="121" presetID="13" presetClass="entr" presetSubtype="16" fill="hold"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plus(in)">
                                      <p:cBhvr>
                                        <p:cTn id="123" dur="3000"/>
                                        <p:tgtEl>
                                          <p:spTgt spid="18"/>
                                        </p:tgtEl>
                                      </p:cBhvr>
                                    </p:animEffect>
                                  </p:childTnLst>
                                </p:cTn>
                              </p:par>
                              <p:par>
                                <p:cTn id="124" presetID="13" presetClass="entr" presetSubtype="16" fill="hold" nodeType="withEffect">
                                  <p:stCondLst>
                                    <p:cond delay="0"/>
                                  </p:stCondLst>
                                  <p:childTnLst>
                                    <p:set>
                                      <p:cBhvr>
                                        <p:cTn id="125" dur="1" fill="hold">
                                          <p:stCondLst>
                                            <p:cond delay="0"/>
                                          </p:stCondLst>
                                        </p:cTn>
                                        <p:tgtEl>
                                          <p:spTgt spid="20"/>
                                        </p:tgtEl>
                                        <p:attrNameLst>
                                          <p:attrName>style.visibility</p:attrName>
                                        </p:attrNameLst>
                                      </p:cBhvr>
                                      <p:to>
                                        <p:strVal val="visible"/>
                                      </p:to>
                                    </p:set>
                                    <p:animEffect transition="in" filter="plus(in)">
                                      <p:cBhvr>
                                        <p:cTn id="126" dur="3000"/>
                                        <p:tgtEl>
                                          <p:spTgt spid="20"/>
                                        </p:tgtEl>
                                      </p:cBhvr>
                                    </p:animEffect>
                                  </p:childTnLst>
                                </p:cTn>
                              </p:par>
                              <p:par>
                                <p:cTn id="127" presetID="13" presetClass="entr" presetSubtype="16" fill="hold" nodeType="withEffect">
                                  <p:stCondLst>
                                    <p:cond delay="0"/>
                                  </p:stCondLst>
                                  <p:childTnLst>
                                    <p:set>
                                      <p:cBhvr>
                                        <p:cTn id="128" dur="1" fill="hold">
                                          <p:stCondLst>
                                            <p:cond delay="0"/>
                                          </p:stCondLst>
                                        </p:cTn>
                                        <p:tgtEl>
                                          <p:spTgt spid="19"/>
                                        </p:tgtEl>
                                        <p:attrNameLst>
                                          <p:attrName>style.visibility</p:attrName>
                                        </p:attrNameLst>
                                      </p:cBhvr>
                                      <p:to>
                                        <p:strVal val="visible"/>
                                      </p:to>
                                    </p:set>
                                    <p:animEffect transition="in" filter="plus(in)">
                                      <p:cBhvr>
                                        <p:cTn id="129" dur="3000"/>
                                        <p:tgtEl>
                                          <p:spTgt spid="19"/>
                                        </p:tgtEl>
                                      </p:cBhvr>
                                    </p:animEffect>
                                  </p:childTnLst>
                                </p:cTn>
                              </p:par>
                              <p:par>
                                <p:cTn id="130" presetID="13" presetClass="entr" presetSubtype="16" fill="hold"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plus(in)">
                                      <p:cBhvr>
                                        <p:cTn id="132" dur="3000"/>
                                        <p:tgtEl>
                                          <p:spTgt spid="21"/>
                                        </p:tgtEl>
                                      </p:cBhvr>
                                    </p:animEffect>
                                  </p:childTnLst>
                                </p:cTn>
                              </p:par>
                              <p:par>
                                <p:cTn id="133" presetID="13" presetClass="entr" presetSubtype="16" fill="hold"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plus(in)">
                                      <p:cBhvr>
                                        <p:cTn id="135" dur="3000"/>
                                        <p:tgtEl>
                                          <p:spTgt spid="22"/>
                                        </p:tgtEl>
                                      </p:cBhvr>
                                    </p:animEffect>
                                  </p:childTnLst>
                                </p:cTn>
                              </p:par>
                              <p:par>
                                <p:cTn id="136" presetID="13" presetClass="entr" presetSubtype="16" fill="hold" nodeType="withEffect">
                                  <p:stCondLst>
                                    <p:cond delay="0"/>
                                  </p:stCondLst>
                                  <p:childTnLst>
                                    <p:set>
                                      <p:cBhvr>
                                        <p:cTn id="137" dur="1" fill="hold">
                                          <p:stCondLst>
                                            <p:cond delay="0"/>
                                          </p:stCondLst>
                                        </p:cTn>
                                        <p:tgtEl>
                                          <p:spTgt spid="24"/>
                                        </p:tgtEl>
                                        <p:attrNameLst>
                                          <p:attrName>style.visibility</p:attrName>
                                        </p:attrNameLst>
                                      </p:cBhvr>
                                      <p:to>
                                        <p:strVal val="visible"/>
                                      </p:to>
                                    </p:set>
                                    <p:animEffect transition="in" filter="plus(in)">
                                      <p:cBhvr>
                                        <p:cTn id="138" dur="3000"/>
                                        <p:tgtEl>
                                          <p:spTgt spid="24"/>
                                        </p:tgtEl>
                                      </p:cBhvr>
                                    </p:animEffect>
                                  </p:childTnLst>
                                </p:cTn>
                              </p:par>
                              <p:par>
                                <p:cTn id="139" presetID="13" presetClass="entr" presetSubtype="16" fill="hold" nodeType="withEffect">
                                  <p:stCondLst>
                                    <p:cond delay="0"/>
                                  </p:stCondLst>
                                  <p:childTnLst>
                                    <p:set>
                                      <p:cBhvr>
                                        <p:cTn id="140" dur="1" fill="hold">
                                          <p:stCondLst>
                                            <p:cond delay="0"/>
                                          </p:stCondLst>
                                        </p:cTn>
                                        <p:tgtEl>
                                          <p:spTgt spid="23"/>
                                        </p:tgtEl>
                                        <p:attrNameLst>
                                          <p:attrName>style.visibility</p:attrName>
                                        </p:attrNameLst>
                                      </p:cBhvr>
                                      <p:to>
                                        <p:strVal val="visible"/>
                                      </p:to>
                                    </p:set>
                                    <p:animEffect transition="in" filter="plus(in)">
                                      <p:cBhvr>
                                        <p:cTn id="141" dur="3000"/>
                                        <p:tgtEl>
                                          <p:spTgt spid="23"/>
                                        </p:tgtEl>
                                      </p:cBhvr>
                                    </p:animEffect>
                                  </p:childTnLst>
                                </p:cTn>
                              </p:par>
                              <p:par>
                                <p:cTn id="142" presetID="13" presetClass="entr" presetSubtype="16" fill="hold" nodeType="withEffect">
                                  <p:stCondLst>
                                    <p:cond delay="0"/>
                                  </p:stCondLst>
                                  <p:childTnLst>
                                    <p:set>
                                      <p:cBhvr>
                                        <p:cTn id="143" dur="1" fill="hold">
                                          <p:stCondLst>
                                            <p:cond delay="0"/>
                                          </p:stCondLst>
                                        </p:cTn>
                                        <p:tgtEl>
                                          <p:spTgt spid="25"/>
                                        </p:tgtEl>
                                        <p:attrNameLst>
                                          <p:attrName>style.visibility</p:attrName>
                                        </p:attrNameLst>
                                      </p:cBhvr>
                                      <p:to>
                                        <p:strVal val="visible"/>
                                      </p:to>
                                    </p:set>
                                    <p:animEffect transition="in" filter="plus(in)">
                                      <p:cBhvr>
                                        <p:cTn id="144" dur="3000"/>
                                        <p:tgtEl>
                                          <p:spTgt spid="25"/>
                                        </p:tgtEl>
                                      </p:cBhvr>
                                    </p:animEffect>
                                  </p:childTnLst>
                                </p:cTn>
                              </p:par>
                              <p:par>
                                <p:cTn id="145" presetID="8" presetClass="entr" presetSubtype="16"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in)">
                                      <p:cBhvr>
                                        <p:cTn id="147" dur="3000"/>
                                        <p:tgtEl>
                                          <p:spTgt spid="4"/>
                                        </p:tgtEl>
                                      </p:cBhvr>
                                    </p:animEffect>
                                  </p:childTnLst>
                                </p:cTn>
                              </p:par>
                              <p:par>
                                <p:cTn id="148" presetID="2" presetClass="entr" presetSubtype="4"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additive="base">
                                        <p:cTn id="150" dur="3000" fill="hold"/>
                                        <p:tgtEl>
                                          <p:spTgt spid="4"/>
                                        </p:tgtEl>
                                        <p:attrNameLst>
                                          <p:attrName>ppt_x</p:attrName>
                                        </p:attrNameLst>
                                      </p:cBhvr>
                                      <p:tavLst>
                                        <p:tav tm="0">
                                          <p:val>
                                            <p:strVal val="#ppt_x"/>
                                          </p:val>
                                        </p:tav>
                                        <p:tav tm="100000">
                                          <p:val>
                                            <p:strVal val="#ppt_x"/>
                                          </p:val>
                                        </p:tav>
                                      </p:tavLst>
                                    </p:anim>
                                    <p:anim calcmode="lin" valueType="num">
                                      <p:cBhvr additive="base">
                                        <p:cTn id="151" dur="3000" fill="hold"/>
                                        <p:tgtEl>
                                          <p:spTgt spid="4"/>
                                        </p:tgtEl>
                                        <p:attrNameLst>
                                          <p:attrName>ppt_y</p:attrName>
                                        </p:attrNameLst>
                                      </p:cBhvr>
                                      <p:tavLst>
                                        <p:tav tm="0">
                                          <p:val>
                                            <p:strVal val="1+#ppt_h/2"/>
                                          </p:val>
                                        </p:tav>
                                        <p:tav tm="100000">
                                          <p:val>
                                            <p:strVal val="#ppt_y"/>
                                          </p:val>
                                        </p:tav>
                                      </p:tavLst>
                                    </p:anim>
                                  </p:childTnLst>
                                </p:cTn>
                              </p:par>
                            </p:childTnLst>
                          </p:cTn>
                        </p:par>
                        <p:par>
                          <p:cTn id="152" fill="hold">
                            <p:stCondLst>
                              <p:cond delay="3000"/>
                            </p:stCondLst>
                            <p:childTnLst>
                              <p:par>
                                <p:cTn id="153" presetID="40" presetClass="entr" presetSubtype="0" fill="hold" grpId="0" nodeType="afterEffect">
                                  <p:stCondLst>
                                    <p:cond delay="0"/>
                                  </p:stCondLst>
                                  <p:iterate type="lt">
                                    <p:tmPct val="10000"/>
                                  </p:iterate>
                                  <p:childTnLst>
                                    <p:set>
                                      <p:cBhvr>
                                        <p:cTn id="154" dur="1" fill="hold">
                                          <p:stCondLst>
                                            <p:cond delay="0"/>
                                          </p:stCondLst>
                                        </p:cTn>
                                        <p:tgtEl>
                                          <p:spTgt spid="26"/>
                                        </p:tgtEl>
                                        <p:attrNameLst>
                                          <p:attrName>style.visibility</p:attrName>
                                        </p:attrNameLst>
                                      </p:cBhvr>
                                      <p:to>
                                        <p:strVal val="visible"/>
                                      </p:to>
                                    </p:set>
                                    <p:animEffect transition="in" filter="fade">
                                      <p:cBhvr>
                                        <p:cTn id="155" dur="1000"/>
                                        <p:tgtEl>
                                          <p:spTgt spid="26"/>
                                        </p:tgtEl>
                                      </p:cBhvr>
                                    </p:animEffect>
                                    <p:anim calcmode="lin" valueType="num">
                                      <p:cBhvr>
                                        <p:cTn id="156" dur="1000" fill="hold"/>
                                        <p:tgtEl>
                                          <p:spTgt spid="26"/>
                                        </p:tgtEl>
                                        <p:attrNameLst>
                                          <p:attrName>ppt_x</p:attrName>
                                        </p:attrNameLst>
                                      </p:cBhvr>
                                      <p:tavLst>
                                        <p:tav tm="0">
                                          <p:val>
                                            <p:strVal val="#ppt_x-.1"/>
                                          </p:val>
                                        </p:tav>
                                        <p:tav tm="100000">
                                          <p:val>
                                            <p:strVal val="#ppt_x"/>
                                          </p:val>
                                        </p:tav>
                                      </p:tavLst>
                                    </p:anim>
                                    <p:anim calcmode="lin" valueType="num">
                                      <p:cBhvr>
                                        <p:cTn id="157"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11 Imagen" descr="lima-peru-city-center.jpg"/>
          <p:cNvPicPr>
            <a:picLocks noChangeAspect="1"/>
          </p:cNvPicPr>
          <p:nvPr/>
        </p:nvPicPr>
        <p:blipFill>
          <a:blip r:embed="rId3"/>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6" name="15 Onda"/>
          <p:cNvSpPr/>
          <p:nvPr/>
        </p:nvSpPr>
        <p:spPr>
          <a:xfrm rot="2488856">
            <a:off x="722313" y="947738"/>
            <a:ext cx="4297362" cy="1311275"/>
          </a:xfrm>
          <a:prstGeom prst="wave">
            <a:avLst>
              <a:gd name="adj1" fmla="val 20000"/>
              <a:gd name="adj2" fmla="val -10000"/>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Onda"/>
          <p:cNvSpPr/>
          <p:nvPr/>
        </p:nvSpPr>
        <p:spPr>
          <a:xfrm rot="2757706">
            <a:off x="3867151" y="3446462"/>
            <a:ext cx="4597400" cy="1311275"/>
          </a:xfrm>
          <a:prstGeom prst="wave">
            <a:avLst>
              <a:gd name="adj1" fmla="val 20000"/>
              <a:gd name="adj2" fmla="val -10000"/>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Onda"/>
          <p:cNvSpPr/>
          <p:nvPr/>
        </p:nvSpPr>
        <p:spPr>
          <a:xfrm rot="18725483" flipV="1">
            <a:off x="696119" y="3353594"/>
            <a:ext cx="4300538" cy="1371600"/>
          </a:xfrm>
          <a:prstGeom prst="wave">
            <a:avLst>
              <a:gd name="adj1" fmla="val 20000"/>
              <a:gd name="adj2" fmla="val -10000"/>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Onda"/>
          <p:cNvSpPr/>
          <p:nvPr/>
        </p:nvSpPr>
        <p:spPr>
          <a:xfrm rot="19310388" flipV="1">
            <a:off x="4037013" y="933450"/>
            <a:ext cx="4706937" cy="1295400"/>
          </a:xfrm>
          <a:prstGeom prst="wave">
            <a:avLst>
              <a:gd name="adj1" fmla="val 20000"/>
              <a:gd name="adj2" fmla="val -10000"/>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026" name="Picture 2"/>
          <p:cNvPicPr>
            <a:picLocks noChangeAspect="1" noChangeArrowheads="1"/>
          </p:cNvPicPr>
          <p:nvPr/>
        </p:nvPicPr>
        <p:blipFill>
          <a:blip r:embed="rId3"/>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323850" y="4586288"/>
            <a:ext cx="84248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El Camino fue un tanto olvidado y en la actualidad ha vuelto a tomar un gran auge, siendo recorrido por caminantes y andadores de todo el mundo que a pie, corriendo, en bicicleta o a caballo….</a:t>
            </a:r>
          </a:p>
        </p:txBody>
      </p:sp>
    </p:spTree>
  </p:cSld>
  <p:clrMapOvr>
    <a:masterClrMapping/>
  </p:clrMapOvr>
  <mc:AlternateContent xmlns:mc="http://schemas.openxmlformats.org/markup-compatibility/2006" xmlns:p14="http://schemas.microsoft.com/office/powerpoint/2010/main">
    <mc:Choice Requires="p14">
      <p:transition spd="slow" p14:dur="2000" advTm="27000">
        <p:split/>
      </p:transition>
    </mc:Choice>
    <mc:Fallback xmlns="">
      <p:transition spd="slow" advTm="27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3000" fill="hold"/>
                                        <p:tgtEl>
                                          <p:spTgt spid="16"/>
                                        </p:tgtEl>
                                        <p:attrNameLst>
                                          <p:attrName>ppt_x</p:attrName>
                                        </p:attrNameLst>
                                      </p:cBhvr>
                                      <p:tavLst>
                                        <p:tav tm="0">
                                          <p:val>
                                            <p:strVal val="1+#ppt_w/2"/>
                                          </p:val>
                                        </p:tav>
                                        <p:tav tm="100000">
                                          <p:val>
                                            <p:strVal val="#ppt_x"/>
                                          </p:val>
                                        </p:tav>
                                      </p:tavLst>
                                    </p:anim>
                                    <p:anim calcmode="lin" valueType="num">
                                      <p:cBhvr additive="base">
                                        <p:cTn id="8" dur="30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0-#ppt_w/2"/>
                                          </p:val>
                                        </p:tav>
                                        <p:tav tm="100000">
                                          <p:val>
                                            <p:strVal val="#ppt_x"/>
                                          </p:val>
                                        </p:tav>
                                      </p:tavLst>
                                    </p:anim>
                                    <p:anim calcmode="lin" valueType="num">
                                      <p:cBhvr additive="base">
                                        <p:cTn id="12" dur="30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3000" fill="hold"/>
                                        <p:tgtEl>
                                          <p:spTgt spid="17"/>
                                        </p:tgtEl>
                                        <p:attrNameLst>
                                          <p:attrName>ppt_x</p:attrName>
                                        </p:attrNameLst>
                                      </p:cBhvr>
                                      <p:tavLst>
                                        <p:tav tm="0">
                                          <p:val>
                                            <p:strVal val="0-#ppt_w/2"/>
                                          </p:val>
                                        </p:tav>
                                        <p:tav tm="100000">
                                          <p:val>
                                            <p:strVal val="#ppt_x"/>
                                          </p:val>
                                        </p:tav>
                                      </p:tavLst>
                                    </p:anim>
                                    <p:anim calcmode="lin" valueType="num">
                                      <p:cBhvr additive="base">
                                        <p:cTn id="16" dur="3000" fill="hold"/>
                                        <p:tgtEl>
                                          <p:spTgt spid="1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3000" fill="hold"/>
                                        <p:tgtEl>
                                          <p:spTgt spid="18"/>
                                        </p:tgtEl>
                                        <p:attrNameLst>
                                          <p:attrName>ppt_x</p:attrName>
                                        </p:attrNameLst>
                                      </p:cBhvr>
                                      <p:tavLst>
                                        <p:tav tm="0">
                                          <p:val>
                                            <p:strVal val="1+#ppt_w/2"/>
                                          </p:val>
                                        </p:tav>
                                        <p:tav tm="100000">
                                          <p:val>
                                            <p:strVal val="#ppt_x"/>
                                          </p:val>
                                        </p:tav>
                                      </p:tavLst>
                                    </p:anim>
                                    <p:anim calcmode="lin" valueType="num">
                                      <p:cBhvr additive="base">
                                        <p:cTn id="20" dur="3000" fill="hold"/>
                                        <p:tgtEl>
                                          <p:spTgt spid="18"/>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3000" fill="hold"/>
                                        <p:tgtEl>
                                          <p:spTgt spid="16"/>
                                        </p:tgtEl>
                                        <p:attrNameLst>
                                          <p:attrName>ppt_w</p:attrName>
                                        </p:attrNameLst>
                                      </p:cBhvr>
                                      <p:tavLst>
                                        <p:tav tm="0" fmla="#ppt_w*sin(2.5*pi*$)">
                                          <p:val>
                                            <p:fltVal val="0"/>
                                          </p:val>
                                        </p:tav>
                                        <p:tav tm="100000">
                                          <p:val>
                                            <p:fltVal val="1"/>
                                          </p:val>
                                        </p:tav>
                                      </p:tavLst>
                                    </p:anim>
                                    <p:anim calcmode="lin" valueType="num">
                                      <p:cBhvr>
                                        <p:cTn id="24" dur="3000" fill="hold"/>
                                        <p:tgtEl>
                                          <p:spTgt spid="16"/>
                                        </p:tgtEl>
                                        <p:attrNameLst>
                                          <p:attrName>ppt_h</p:attrName>
                                        </p:attrNameLst>
                                      </p:cBhvr>
                                      <p:tavLst>
                                        <p:tav tm="0">
                                          <p:val>
                                            <p:strVal val="#ppt_h"/>
                                          </p:val>
                                        </p:tav>
                                        <p:tav tm="100000">
                                          <p:val>
                                            <p:strVal val="#ppt_h"/>
                                          </p:val>
                                        </p:tav>
                                      </p:tavLst>
                                    </p:anim>
                                  </p:childTnLst>
                                </p:cTn>
                              </p:par>
                              <p:par>
                                <p:cTn id="25" presetID="19" presetClass="entr" presetSubtype="1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3000" fill="hold"/>
                                        <p:tgtEl>
                                          <p:spTgt spid="19"/>
                                        </p:tgtEl>
                                        <p:attrNameLst>
                                          <p:attrName>ppt_w</p:attrName>
                                        </p:attrNameLst>
                                      </p:cBhvr>
                                      <p:tavLst>
                                        <p:tav tm="0" fmla="#ppt_w*sin(2.5*pi*$)">
                                          <p:val>
                                            <p:fltVal val="0"/>
                                          </p:val>
                                        </p:tav>
                                        <p:tav tm="100000">
                                          <p:val>
                                            <p:fltVal val="1"/>
                                          </p:val>
                                        </p:tav>
                                      </p:tavLst>
                                    </p:anim>
                                    <p:anim calcmode="lin" valueType="num">
                                      <p:cBhvr>
                                        <p:cTn id="28" dur="3000" fill="hold"/>
                                        <p:tgtEl>
                                          <p:spTgt spid="19"/>
                                        </p:tgtEl>
                                        <p:attrNameLst>
                                          <p:attrName>ppt_h</p:attrName>
                                        </p:attrNameLst>
                                      </p:cBhvr>
                                      <p:tavLst>
                                        <p:tav tm="0">
                                          <p:val>
                                            <p:strVal val="#ppt_h"/>
                                          </p:val>
                                        </p:tav>
                                        <p:tav tm="100000">
                                          <p:val>
                                            <p:strVal val="#ppt_h"/>
                                          </p:val>
                                        </p:tav>
                                      </p:tavLst>
                                    </p:anim>
                                  </p:childTnLst>
                                </p:cTn>
                              </p:par>
                              <p:par>
                                <p:cTn id="29" presetID="19" presetClass="entr" presetSubtype="10"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3000" fill="hold"/>
                                        <p:tgtEl>
                                          <p:spTgt spid="18"/>
                                        </p:tgtEl>
                                        <p:attrNameLst>
                                          <p:attrName>ppt_w</p:attrName>
                                        </p:attrNameLst>
                                      </p:cBhvr>
                                      <p:tavLst>
                                        <p:tav tm="0" fmla="#ppt_w*sin(2.5*pi*$)">
                                          <p:val>
                                            <p:fltVal val="0"/>
                                          </p:val>
                                        </p:tav>
                                        <p:tav tm="100000">
                                          <p:val>
                                            <p:fltVal val="1"/>
                                          </p:val>
                                        </p:tav>
                                      </p:tavLst>
                                    </p:anim>
                                    <p:anim calcmode="lin" valueType="num">
                                      <p:cBhvr>
                                        <p:cTn id="32" dur="3000" fill="hold"/>
                                        <p:tgtEl>
                                          <p:spTgt spid="18"/>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3000" fill="hold"/>
                                        <p:tgtEl>
                                          <p:spTgt spid="17"/>
                                        </p:tgtEl>
                                        <p:attrNameLst>
                                          <p:attrName>ppt_w</p:attrName>
                                        </p:attrNameLst>
                                      </p:cBhvr>
                                      <p:tavLst>
                                        <p:tav tm="0" fmla="#ppt_w*sin(2.5*pi*$)">
                                          <p:val>
                                            <p:fltVal val="0"/>
                                          </p:val>
                                        </p:tav>
                                        <p:tav tm="100000">
                                          <p:val>
                                            <p:fltVal val="1"/>
                                          </p:val>
                                        </p:tav>
                                      </p:tavLst>
                                    </p:anim>
                                    <p:anim calcmode="lin" valueType="num">
                                      <p:cBhvr>
                                        <p:cTn id="36" dur="3000" fill="hold"/>
                                        <p:tgtEl>
                                          <p:spTgt spid="17"/>
                                        </p:tgtEl>
                                        <p:attrNameLst>
                                          <p:attrName>ppt_h</p:attrName>
                                        </p:attrNameLst>
                                      </p:cBhvr>
                                      <p:tavLst>
                                        <p:tav tm="0">
                                          <p:val>
                                            <p:strVal val="#ppt_h"/>
                                          </p:val>
                                        </p:tav>
                                        <p:tav tm="100000">
                                          <p:val>
                                            <p:strVal val="#ppt_h"/>
                                          </p:val>
                                        </p:tav>
                                      </p:tavLst>
                                    </p:anim>
                                  </p:childTnLst>
                                </p:cTn>
                              </p:par>
                            </p:childTnLst>
                          </p:cTn>
                        </p:par>
                        <p:par>
                          <p:cTn id="37" fill="hold">
                            <p:stCondLst>
                              <p:cond delay="3000"/>
                            </p:stCondLst>
                            <p:childTnLst>
                              <p:par>
                                <p:cTn id="38" presetID="2" presetClass="exit" presetSubtype="6" fill="hold" nodeType="afterEffect">
                                  <p:stCondLst>
                                    <p:cond delay="0"/>
                                  </p:stCondLst>
                                  <p:childTnLst>
                                    <p:anim calcmode="lin" valueType="num">
                                      <p:cBhvr additive="base">
                                        <p:cTn id="39" dur="3000"/>
                                        <p:tgtEl>
                                          <p:spTgt spid="16"/>
                                        </p:tgtEl>
                                        <p:attrNameLst>
                                          <p:attrName>ppt_x</p:attrName>
                                        </p:attrNameLst>
                                      </p:cBhvr>
                                      <p:tavLst>
                                        <p:tav tm="0">
                                          <p:val>
                                            <p:strVal val="ppt_x"/>
                                          </p:val>
                                        </p:tav>
                                        <p:tav tm="100000">
                                          <p:val>
                                            <p:strVal val="1+ppt_w/2"/>
                                          </p:val>
                                        </p:tav>
                                      </p:tavLst>
                                    </p:anim>
                                    <p:anim calcmode="lin" valueType="num">
                                      <p:cBhvr additive="base">
                                        <p:cTn id="40" dur="3000"/>
                                        <p:tgtEl>
                                          <p:spTgt spid="16"/>
                                        </p:tgtEl>
                                        <p:attrNameLst>
                                          <p:attrName>ppt_y</p:attrName>
                                        </p:attrNameLst>
                                      </p:cBhvr>
                                      <p:tavLst>
                                        <p:tav tm="0">
                                          <p:val>
                                            <p:strVal val="ppt_y"/>
                                          </p:val>
                                        </p:tav>
                                        <p:tav tm="100000">
                                          <p:val>
                                            <p:strVal val="1+ppt_h/2"/>
                                          </p:val>
                                        </p:tav>
                                      </p:tavLst>
                                    </p:anim>
                                    <p:set>
                                      <p:cBhvr>
                                        <p:cTn id="41" dur="1" fill="hold">
                                          <p:stCondLst>
                                            <p:cond delay="2999"/>
                                          </p:stCondLst>
                                        </p:cTn>
                                        <p:tgtEl>
                                          <p:spTgt spid="16"/>
                                        </p:tgtEl>
                                        <p:attrNameLst>
                                          <p:attrName>style.visibility</p:attrName>
                                        </p:attrNameLst>
                                      </p:cBhvr>
                                      <p:to>
                                        <p:strVal val="hidden"/>
                                      </p:to>
                                    </p:set>
                                  </p:childTnLst>
                                </p:cTn>
                              </p:par>
                              <p:par>
                                <p:cTn id="42" presetID="2" presetClass="exit" presetSubtype="3" fill="hold" nodeType="withEffect">
                                  <p:stCondLst>
                                    <p:cond delay="0"/>
                                  </p:stCondLst>
                                  <p:childTnLst>
                                    <p:anim calcmode="lin" valueType="num">
                                      <p:cBhvr additive="base">
                                        <p:cTn id="43" dur="3000"/>
                                        <p:tgtEl>
                                          <p:spTgt spid="18"/>
                                        </p:tgtEl>
                                        <p:attrNameLst>
                                          <p:attrName>ppt_x</p:attrName>
                                        </p:attrNameLst>
                                      </p:cBhvr>
                                      <p:tavLst>
                                        <p:tav tm="0">
                                          <p:val>
                                            <p:strVal val="ppt_x"/>
                                          </p:val>
                                        </p:tav>
                                        <p:tav tm="100000">
                                          <p:val>
                                            <p:strVal val="1+ppt_w/2"/>
                                          </p:val>
                                        </p:tav>
                                      </p:tavLst>
                                    </p:anim>
                                    <p:anim calcmode="lin" valueType="num">
                                      <p:cBhvr additive="base">
                                        <p:cTn id="44" dur="3000"/>
                                        <p:tgtEl>
                                          <p:spTgt spid="18"/>
                                        </p:tgtEl>
                                        <p:attrNameLst>
                                          <p:attrName>ppt_y</p:attrName>
                                        </p:attrNameLst>
                                      </p:cBhvr>
                                      <p:tavLst>
                                        <p:tav tm="0">
                                          <p:val>
                                            <p:strVal val="ppt_y"/>
                                          </p:val>
                                        </p:tav>
                                        <p:tav tm="100000">
                                          <p:val>
                                            <p:strVal val="0-ppt_h/2"/>
                                          </p:val>
                                        </p:tav>
                                      </p:tavLst>
                                    </p:anim>
                                    <p:set>
                                      <p:cBhvr>
                                        <p:cTn id="45" dur="1" fill="hold">
                                          <p:stCondLst>
                                            <p:cond delay="2999"/>
                                          </p:stCondLst>
                                        </p:cTn>
                                        <p:tgtEl>
                                          <p:spTgt spid="18"/>
                                        </p:tgtEl>
                                        <p:attrNameLst>
                                          <p:attrName>style.visibility</p:attrName>
                                        </p:attrNameLst>
                                      </p:cBhvr>
                                      <p:to>
                                        <p:strVal val="hidden"/>
                                      </p:to>
                                    </p:set>
                                  </p:childTnLst>
                                </p:cTn>
                              </p:par>
                              <p:par>
                                <p:cTn id="46" presetID="2" presetClass="exit" presetSubtype="9" fill="hold" nodeType="withEffect">
                                  <p:stCondLst>
                                    <p:cond delay="0"/>
                                  </p:stCondLst>
                                  <p:childTnLst>
                                    <p:anim calcmode="lin" valueType="num">
                                      <p:cBhvr additive="base">
                                        <p:cTn id="47" dur="3000"/>
                                        <p:tgtEl>
                                          <p:spTgt spid="17"/>
                                        </p:tgtEl>
                                        <p:attrNameLst>
                                          <p:attrName>ppt_x</p:attrName>
                                        </p:attrNameLst>
                                      </p:cBhvr>
                                      <p:tavLst>
                                        <p:tav tm="0">
                                          <p:val>
                                            <p:strVal val="ppt_x"/>
                                          </p:val>
                                        </p:tav>
                                        <p:tav tm="100000">
                                          <p:val>
                                            <p:strVal val="0-ppt_w/2"/>
                                          </p:val>
                                        </p:tav>
                                      </p:tavLst>
                                    </p:anim>
                                    <p:anim calcmode="lin" valueType="num">
                                      <p:cBhvr additive="base">
                                        <p:cTn id="48" dur="3000"/>
                                        <p:tgtEl>
                                          <p:spTgt spid="17"/>
                                        </p:tgtEl>
                                        <p:attrNameLst>
                                          <p:attrName>ppt_y</p:attrName>
                                        </p:attrNameLst>
                                      </p:cBhvr>
                                      <p:tavLst>
                                        <p:tav tm="0">
                                          <p:val>
                                            <p:strVal val="ppt_y"/>
                                          </p:val>
                                        </p:tav>
                                        <p:tav tm="100000">
                                          <p:val>
                                            <p:strVal val="0-ppt_h/2"/>
                                          </p:val>
                                        </p:tav>
                                      </p:tavLst>
                                    </p:anim>
                                    <p:set>
                                      <p:cBhvr>
                                        <p:cTn id="49" dur="1" fill="hold">
                                          <p:stCondLst>
                                            <p:cond delay="2999"/>
                                          </p:stCondLst>
                                        </p:cTn>
                                        <p:tgtEl>
                                          <p:spTgt spid="17"/>
                                        </p:tgtEl>
                                        <p:attrNameLst>
                                          <p:attrName>style.visibility</p:attrName>
                                        </p:attrNameLst>
                                      </p:cBhvr>
                                      <p:to>
                                        <p:strVal val="hidden"/>
                                      </p:to>
                                    </p:set>
                                  </p:childTnLst>
                                </p:cTn>
                              </p:par>
                              <p:par>
                                <p:cTn id="50" presetID="2" presetClass="exit" presetSubtype="12" fill="hold" nodeType="withEffect">
                                  <p:stCondLst>
                                    <p:cond delay="0"/>
                                  </p:stCondLst>
                                  <p:childTnLst>
                                    <p:anim calcmode="lin" valueType="num">
                                      <p:cBhvr additive="base">
                                        <p:cTn id="51" dur="3000"/>
                                        <p:tgtEl>
                                          <p:spTgt spid="19"/>
                                        </p:tgtEl>
                                        <p:attrNameLst>
                                          <p:attrName>ppt_x</p:attrName>
                                        </p:attrNameLst>
                                      </p:cBhvr>
                                      <p:tavLst>
                                        <p:tav tm="0">
                                          <p:val>
                                            <p:strVal val="ppt_x"/>
                                          </p:val>
                                        </p:tav>
                                        <p:tav tm="100000">
                                          <p:val>
                                            <p:strVal val="0-ppt_w/2"/>
                                          </p:val>
                                        </p:tav>
                                      </p:tavLst>
                                    </p:anim>
                                    <p:anim calcmode="lin" valueType="num">
                                      <p:cBhvr additive="base">
                                        <p:cTn id="52" dur="3000"/>
                                        <p:tgtEl>
                                          <p:spTgt spid="19"/>
                                        </p:tgtEl>
                                        <p:attrNameLst>
                                          <p:attrName>ppt_y</p:attrName>
                                        </p:attrNameLst>
                                      </p:cBhvr>
                                      <p:tavLst>
                                        <p:tav tm="0">
                                          <p:val>
                                            <p:strVal val="ppt_y"/>
                                          </p:val>
                                        </p:tav>
                                        <p:tav tm="100000">
                                          <p:val>
                                            <p:strVal val="1+ppt_h/2"/>
                                          </p:val>
                                        </p:tav>
                                      </p:tavLst>
                                    </p:anim>
                                    <p:set>
                                      <p:cBhvr>
                                        <p:cTn id="53" dur="1" fill="hold">
                                          <p:stCondLst>
                                            <p:cond delay="2999"/>
                                          </p:stCondLst>
                                        </p:cTn>
                                        <p:tgtEl>
                                          <p:spTgt spid="19"/>
                                        </p:tgtEl>
                                        <p:attrNameLst>
                                          <p:attrName>style.visibility</p:attrName>
                                        </p:attrNameLst>
                                      </p:cBhvr>
                                      <p:to>
                                        <p:strVal val="hidden"/>
                                      </p:to>
                                    </p:set>
                                  </p:childTnLst>
                                </p:cTn>
                              </p:par>
                              <p:par>
                                <p:cTn id="54" presetID="4" presetClass="entr" presetSubtype="32" fill="hold" nodeType="withEffect">
                                  <p:stCondLst>
                                    <p:cond delay="0"/>
                                  </p:stCondLst>
                                  <p:childTnLst>
                                    <p:set>
                                      <p:cBhvr>
                                        <p:cTn id="55" dur="1" fill="hold">
                                          <p:stCondLst>
                                            <p:cond delay="0"/>
                                          </p:stCondLst>
                                        </p:cTn>
                                        <p:tgtEl>
                                          <p:spTgt spid="1026"/>
                                        </p:tgtEl>
                                        <p:attrNameLst>
                                          <p:attrName>style.visibility</p:attrName>
                                        </p:attrNameLst>
                                      </p:cBhvr>
                                      <p:to>
                                        <p:strVal val="visible"/>
                                      </p:to>
                                    </p:set>
                                    <p:animEffect transition="in" filter="box(out)">
                                      <p:cBhvr>
                                        <p:cTn id="56" dur="3000"/>
                                        <p:tgtEl>
                                          <p:spTgt spid="1026"/>
                                        </p:tgtEl>
                                      </p:cBhvr>
                                    </p:animEffect>
                                  </p:childTnLst>
                                </p:cTn>
                              </p:par>
                              <p:par>
                                <p:cTn id="57" presetID="23" presetClass="entr" presetSubtype="288" fill="hold" nodeType="withEffect">
                                  <p:stCondLst>
                                    <p:cond delay="0"/>
                                  </p:stCondLst>
                                  <p:childTnLst>
                                    <p:set>
                                      <p:cBhvr>
                                        <p:cTn id="58" dur="1" fill="hold">
                                          <p:stCondLst>
                                            <p:cond delay="0"/>
                                          </p:stCondLst>
                                        </p:cTn>
                                        <p:tgtEl>
                                          <p:spTgt spid="1026"/>
                                        </p:tgtEl>
                                        <p:attrNameLst>
                                          <p:attrName>style.visibility</p:attrName>
                                        </p:attrNameLst>
                                      </p:cBhvr>
                                      <p:to>
                                        <p:strVal val="visible"/>
                                      </p:to>
                                    </p:set>
                                    <p:anim calcmode="lin" valueType="num">
                                      <p:cBhvr>
                                        <p:cTn id="59" dur="3000" fill="hold"/>
                                        <p:tgtEl>
                                          <p:spTgt spid="1026"/>
                                        </p:tgtEl>
                                        <p:attrNameLst>
                                          <p:attrName>ppt_w</p:attrName>
                                        </p:attrNameLst>
                                      </p:cBhvr>
                                      <p:tavLst>
                                        <p:tav tm="0">
                                          <p:val>
                                            <p:strVal val="4/3*#ppt_w"/>
                                          </p:val>
                                        </p:tav>
                                        <p:tav tm="100000">
                                          <p:val>
                                            <p:strVal val="#ppt_w"/>
                                          </p:val>
                                        </p:tav>
                                      </p:tavLst>
                                    </p:anim>
                                    <p:anim calcmode="lin" valueType="num">
                                      <p:cBhvr>
                                        <p:cTn id="60" dur="3000" fill="hold"/>
                                        <p:tgtEl>
                                          <p:spTgt spid="1026"/>
                                        </p:tgtEl>
                                        <p:attrNameLst>
                                          <p:attrName>ppt_h</p:attrName>
                                        </p:attrNameLst>
                                      </p:cBhvr>
                                      <p:tavLst>
                                        <p:tav tm="0">
                                          <p:val>
                                            <p:strVal val="4/3*#ppt_h"/>
                                          </p:val>
                                        </p:tav>
                                        <p:tav tm="100000">
                                          <p:val>
                                            <p:strVal val="#ppt_h"/>
                                          </p:val>
                                        </p:tav>
                                      </p:tavLst>
                                    </p:anim>
                                  </p:childTnLst>
                                </p:cTn>
                              </p:par>
                              <p:par>
                                <p:cTn id="61" presetID="10" presetClass="entr" presetSubtype="0" fill="hold" nodeType="withEffect">
                                  <p:stCondLst>
                                    <p:cond delay="0"/>
                                  </p:stCondLst>
                                  <p:childTnLst>
                                    <p:set>
                                      <p:cBhvr>
                                        <p:cTn id="62" dur="1" fill="hold">
                                          <p:stCondLst>
                                            <p:cond delay="0"/>
                                          </p:stCondLst>
                                        </p:cTn>
                                        <p:tgtEl>
                                          <p:spTgt spid="2050"/>
                                        </p:tgtEl>
                                        <p:attrNameLst>
                                          <p:attrName>style.visibility</p:attrName>
                                        </p:attrNameLst>
                                      </p:cBhvr>
                                      <p:to>
                                        <p:strVal val="visible"/>
                                      </p:to>
                                    </p:set>
                                    <p:animEffect transition="in" filter="fade">
                                      <p:cBhvr>
                                        <p:cTn id="63" dur="3000"/>
                                        <p:tgtEl>
                                          <p:spTgt spid="2050"/>
                                        </p:tgtEl>
                                      </p:cBhvr>
                                    </p:animEffect>
                                  </p:childTnLst>
                                </p:cTn>
                              </p:par>
                            </p:childTnLst>
                          </p:cTn>
                        </p:par>
                        <p:par>
                          <p:cTn id="64" fill="hold">
                            <p:stCondLst>
                              <p:cond delay="6000"/>
                            </p:stCondLst>
                            <p:childTnLst>
                              <p:par>
                                <p:cTn id="65" presetID="40" presetClass="entr" presetSubtype="0" fill="hold" grpId="0" nodeType="afterEffect">
                                  <p:stCondLst>
                                    <p:cond delay="0"/>
                                  </p:stCondLst>
                                  <p:iterate type="lt">
                                    <p:tmPct val="10000"/>
                                  </p:iterate>
                                  <p:childTnLst>
                                    <p:set>
                                      <p:cBhvr>
                                        <p:cTn id="66" dur="1" fill="hold">
                                          <p:stCondLst>
                                            <p:cond delay="0"/>
                                          </p:stCondLst>
                                        </p:cTn>
                                        <p:tgtEl>
                                          <p:spTgt spid="9"/>
                                        </p:tgtEl>
                                        <p:attrNameLst>
                                          <p:attrName>style.visibility</p:attrName>
                                        </p:attrNameLst>
                                      </p:cBhvr>
                                      <p:to>
                                        <p:strVal val="visible"/>
                                      </p:to>
                                    </p:set>
                                    <p:animEffect transition="in" filter="fade">
                                      <p:cBhvr>
                                        <p:cTn id="67" dur="1000"/>
                                        <p:tgtEl>
                                          <p:spTgt spid="9"/>
                                        </p:tgtEl>
                                      </p:cBhvr>
                                    </p:animEffect>
                                    <p:anim calcmode="lin" valueType="num">
                                      <p:cBhvr>
                                        <p:cTn id="68" dur="1000" fill="hold"/>
                                        <p:tgtEl>
                                          <p:spTgt spid="9"/>
                                        </p:tgtEl>
                                        <p:attrNameLst>
                                          <p:attrName>ppt_x</p:attrName>
                                        </p:attrNameLst>
                                      </p:cBhvr>
                                      <p:tavLst>
                                        <p:tav tm="0">
                                          <p:val>
                                            <p:strVal val="#ppt_x-.1"/>
                                          </p:val>
                                        </p:tav>
                                        <p:tav tm="100000">
                                          <p:val>
                                            <p:strVal val="#ppt_x"/>
                                          </p:val>
                                        </p:tav>
                                      </p:tavLst>
                                    </p:anim>
                                    <p:anim calcmode="lin" valueType="num">
                                      <p:cBhvr>
                                        <p:cTn id="6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2869_10151243465549023_1692182972_n.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4071938" y="0"/>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714875" y="0"/>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714750" y="536575"/>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5072063" y="536575"/>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3357563" y="1012825"/>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5429250" y="1069975"/>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3000375" y="1428750"/>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5786438" y="1489075"/>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6143625" y="1905000"/>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2643188" y="1905000"/>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286000" y="2381250"/>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6500813" y="2381250"/>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a:off x="1928813" y="2797175"/>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a:off x="6858000" y="2797175"/>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p:cNvSpPr/>
          <p:nvPr/>
        </p:nvSpPr>
        <p:spPr>
          <a:xfrm>
            <a:off x="1571625" y="3216275"/>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ectángulo"/>
          <p:cNvSpPr/>
          <p:nvPr/>
        </p:nvSpPr>
        <p:spPr>
          <a:xfrm>
            <a:off x="7215188" y="3216275"/>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Rectángulo"/>
          <p:cNvSpPr/>
          <p:nvPr/>
        </p:nvSpPr>
        <p:spPr>
          <a:xfrm>
            <a:off x="1214438" y="3632200"/>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ectángulo"/>
          <p:cNvSpPr/>
          <p:nvPr/>
        </p:nvSpPr>
        <p:spPr>
          <a:xfrm>
            <a:off x="7572375" y="3632200"/>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ectángulo"/>
          <p:cNvSpPr/>
          <p:nvPr/>
        </p:nvSpPr>
        <p:spPr>
          <a:xfrm>
            <a:off x="827088" y="4117975"/>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ectángulo"/>
          <p:cNvSpPr/>
          <p:nvPr/>
        </p:nvSpPr>
        <p:spPr>
          <a:xfrm>
            <a:off x="7929563" y="4048125"/>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Rectángulo"/>
          <p:cNvSpPr/>
          <p:nvPr/>
        </p:nvSpPr>
        <p:spPr>
          <a:xfrm>
            <a:off x="395288" y="4478338"/>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Rectángulo"/>
          <p:cNvSpPr/>
          <p:nvPr/>
        </p:nvSpPr>
        <p:spPr>
          <a:xfrm>
            <a:off x="8358188" y="4403725"/>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ectángulo"/>
          <p:cNvSpPr/>
          <p:nvPr/>
        </p:nvSpPr>
        <p:spPr>
          <a:xfrm>
            <a:off x="0" y="4953000"/>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8" name="27 Rectángulo"/>
          <p:cNvSpPr/>
          <p:nvPr/>
        </p:nvSpPr>
        <p:spPr>
          <a:xfrm>
            <a:off x="8858250" y="4953000"/>
            <a:ext cx="285750" cy="762000"/>
          </a:xfrm>
          <a:prstGeom prst="rect">
            <a:avLst/>
          </a:prstGeom>
          <a:solidFill>
            <a:schemeClr val="accent5">
              <a:lumMod val="60000"/>
              <a:lumOff val="40000"/>
              <a:alpha val="6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9" name="28 CuadroTexto"/>
          <p:cNvSpPr txBox="1"/>
          <p:nvPr/>
        </p:nvSpPr>
        <p:spPr>
          <a:xfrm>
            <a:off x="900113" y="4441825"/>
            <a:ext cx="78486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….emprenden una experiencia que entremezcla la antigua devoción religiosa con la aventura, el encuentro y el conocimiento personal, el deporte y disfrute de la naturaleza y la cultura.</a:t>
            </a:r>
          </a:p>
        </p:txBody>
      </p:sp>
    </p:spTree>
  </p:cSld>
  <p:clrMapOvr>
    <a:masterClrMapping/>
  </p:clrMapOvr>
  <mc:AlternateContent xmlns:mc="http://schemas.openxmlformats.org/markup-compatibility/2006" xmlns:p14="http://schemas.microsoft.com/office/powerpoint/2010/main">
    <mc:Choice Requires="p14">
      <p:transition spd="slow" p14:dur="2000" advTm="26000">
        <p:pull/>
      </p:transition>
    </mc:Choice>
    <mc:Fallback xmlns="">
      <p:transition spd="slow" advTm="2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3000"/>
                                        <p:tgtEl>
                                          <p:spTgt spid="7"/>
                                        </p:tgtEl>
                                      </p:cBhvr>
                                    </p:animEffect>
                                  </p:childTnLst>
                                </p:cTn>
                              </p:par>
                              <p:par>
                                <p:cTn id="11" presetID="13" presetClass="entr" presetSubtype="1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3000"/>
                                        <p:tgtEl>
                                          <p:spTgt spid="9"/>
                                        </p:tgtEl>
                                      </p:cBhvr>
                                    </p:animEffect>
                                  </p:childTnLst>
                                </p:cTn>
                              </p:par>
                              <p:par>
                                <p:cTn id="14" presetID="13" presetClass="entr" presetSubtype="16"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plus(in)">
                                      <p:cBhvr>
                                        <p:cTn id="16" dur="3000"/>
                                        <p:tgtEl>
                                          <p:spTgt spid="11"/>
                                        </p:tgtEl>
                                      </p:cBhvr>
                                    </p:animEffect>
                                  </p:childTnLst>
                                </p:cTn>
                              </p:par>
                              <p:par>
                                <p:cTn id="17" presetID="13" presetClass="entr" presetSubtype="16"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plus(in)">
                                      <p:cBhvr>
                                        <p:cTn id="19" dur="3000"/>
                                        <p:tgtEl>
                                          <p:spTgt spid="14"/>
                                        </p:tgtEl>
                                      </p:cBhvr>
                                    </p:animEffect>
                                  </p:childTnLst>
                                </p:cTn>
                              </p:par>
                              <p:par>
                                <p:cTn id="20" presetID="13" presetClass="entr" presetSubtype="16"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plus(in)">
                                      <p:cBhvr>
                                        <p:cTn id="22" dur="3000"/>
                                        <p:tgtEl>
                                          <p:spTgt spid="15"/>
                                        </p:tgtEl>
                                      </p:cBhvr>
                                    </p:animEffect>
                                  </p:childTnLst>
                                </p:cTn>
                              </p:par>
                              <p:par>
                                <p:cTn id="23" presetID="13" presetClass="entr" presetSubtype="16"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plus(in)">
                                      <p:cBhvr>
                                        <p:cTn id="25" dur="3000"/>
                                        <p:tgtEl>
                                          <p:spTgt spid="17"/>
                                        </p:tgtEl>
                                      </p:cBhvr>
                                    </p:animEffect>
                                  </p:childTnLst>
                                </p:cTn>
                              </p:par>
                              <p:par>
                                <p:cTn id="26" presetID="13" presetClass="entr" presetSubtype="16"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plus(in)">
                                      <p:cBhvr>
                                        <p:cTn id="28" dur="3000"/>
                                        <p:tgtEl>
                                          <p:spTgt spid="19"/>
                                        </p:tgtEl>
                                      </p:cBhvr>
                                    </p:animEffect>
                                  </p:childTnLst>
                                </p:cTn>
                              </p:par>
                              <p:par>
                                <p:cTn id="29" presetID="13" presetClass="entr" presetSubtype="16"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plus(in)">
                                      <p:cBhvr>
                                        <p:cTn id="31" dur="3000"/>
                                        <p:tgtEl>
                                          <p:spTgt spid="21"/>
                                        </p:tgtEl>
                                      </p:cBhvr>
                                    </p:animEffect>
                                  </p:childTnLst>
                                </p:cTn>
                              </p:par>
                              <p:par>
                                <p:cTn id="32" presetID="13" presetClass="entr" presetSubtype="16"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plus(in)">
                                      <p:cBhvr>
                                        <p:cTn id="34" dur="3000"/>
                                        <p:tgtEl>
                                          <p:spTgt spid="23"/>
                                        </p:tgtEl>
                                      </p:cBhvr>
                                    </p:animEffect>
                                  </p:childTnLst>
                                </p:cTn>
                              </p:par>
                              <p:par>
                                <p:cTn id="35" presetID="13" presetClass="entr" presetSubtype="16"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plus(in)">
                                      <p:cBhvr>
                                        <p:cTn id="37" dur="3000"/>
                                        <p:tgtEl>
                                          <p:spTgt spid="25"/>
                                        </p:tgtEl>
                                      </p:cBhvr>
                                    </p:animEffect>
                                  </p:childTnLst>
                                </p:cTn>
                              </p:par>
                              <p:par>
                                <p:cTn id="38" presetID="13" presetClass="entr" presetSubtype="16" fill="hold"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plus(in)">
                                      <p:cBhvr>
                                        <p:cTn id="40" dur="3000"/>
                                        <p:tgtEl>
                                          <p:spTgt spid="27"/>
                                        </p:tgtEl>
                                      </p:cBhvr>
                                    </p:animEffect>
                                  </p:childTnLst>
                                </p:cTn>
                              </p:par>
                              <p:par>
                                <p:cTn id="41" presetID="13" presetClass="entr" presetSubtype="16"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plus(in)">
                                      <p:cBhvr>
                                        <p:cTn id="43" dur="3000"/>
                                        <p:tgtEl>
                                          <p:spTgt spid="6"/>
                                        </p:tgtEl>
                                      </p:cBhvr>
                                    </p:animEffect>
                                  </p:childTnLst>
                                </p:cTn>
                              </p:par>
                              <p:par>
                                <p:cTn id="44" presetID="13" presetClass="entr" presetSubtype="16"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plus(in)">
                                      <p:cBhvr>
                                        <p:cTn id="46" dur="3000"/>
                                        <p:tgtEl>
                                          <p:spTgt spid="8"/>
                                        </p:tgtEl>
                                      </p:cBhvr>
                                    </p:animEffect>
                                  </p:childTnLst>
                                </p:cTn>
                              </p:par>
                              <p:par>
                                <p:cTn id="47" presetID="13" presetClass="entr" presetSubtype="16"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plus(in)">
                                      <p:cBhvr>
                                        <p:cTn id="49" dur="3000"/>
                                        <p:tgtEl>
                                          <p:spTgt spid="10"/>
                                        </p:tgtEl>
                                      </p:cBhvr>
                                    </p:animEffect>
                                  </p:childTnLst>
                                </p:cTn>
                              </p:par>
                              <p:par>
                                <p:cTn id="50" presetID="13" presetClass="entr" presetSubtype="16"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plus(in)">
                                      <p:cBhvr>
                                        <p:cTn id="52" dur="3000"/>
                                        <p:tgtEl>
                                          <p:spTgt spid="12"/>
                                        </p:tgtEl>
                                      </p:cBhvr>
                                    </p:animEffect>
                                  </p:childTnLst>
                                </p:cTn>
                              </p:par>
                              <p:par>
                                <p:cTn id="53" presetID="13" presetClass="entr" presetSubtype="16"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plus(in)">
                                      <p:cBhvr>
                                        <p:cTn id="55" dur="3000"/>
                                        <p:tgtEl>
                                          <p:spTgt spid="13"/>
                                        </p:tgtEl>
                                      </p:cBhvr>
                                    </p:animEffect>
                                  </p:childTnLst>
                                </p:cTn>
                              </p:par>
                              <p:par>
                                <p:cTn id="56" presetID="13" presetClass="entr" presetSubtype="16"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plus(in)">
                                      <p:cBhvr>
                                        <p:cTn id="58" dur="3000"/>
                                        <p:tgtEl>
                                          <p:spTgt spid="16"/>
                                        </p:tgtEl>
                                      </p:cBhvr>
                                    </p:animEffect>
                                  </p:childTnLst>
                                </p:cTn>
                              </p:par>
                              <p:par>
                                <p:cTn id="59" presetID="13" presetClass="entr" presetSubtype="1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plus(in)">
                                      <p:cBhvr>
                                        <p:cTn id="61" dur="3000"/>
                                        <p:tgtEl>
                                          <p:spTgt spid="18"/>
                                        </p:tgtEl>
                                      </p:cBhvr>
                                    </p:animEffect>
                                  </p:childTnLst>
                                </p:cTn>
                              </p:par>
                              <p:par>
                                <p:cTn id="62" presetID="13" presetClass="entr" presetSubtype="16" fill="hold" nodeType="with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plus(in)">
                                      <p:cBhvr>
                                        <p:cTn id="64" dur="3000"/>
                                        <p:tgtEl>
                                          <p:spTgt spid="20"/>
                                        </p:tgtEl>
                                      </p:cBhvr>
                                    </p:animEffect>
                                  </p:childTnLst>
                                </p:cTn>
                              </p:par>
                              <p:par>
                                <p:cTn id="65" presetID="13" presetClass="entr" presetSubtype="16" fill="hold"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plus(in)">
                                      <p:cBhvr>
                                        <p:cTn id="67" dur="3000"/>
                                        <p:tgtEl>
                                          <p:spTgt spid="22"/>
                                        </p:tgtEl>
                                      </p:cBhvr>
                                    </p:animEffect>
                                  </p:childTnLst>
                                </p:cTn>
                              </p:par>
                              <p:par>
                                <p:cTn id="68" presetID="13" presetClass="entr" presetSubtype="16" fill="hold" nodeType="with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plus(in)">
                                      <p:cBhvr>
                                        <p:cTn id="70" dur="3000"/>
                                        <p:tgtEl>
                                          <p:spTgt spid="24"/>
                                        </p:tgtEl>
                                      </p:cBhvr>
                                    </p:animEffect>
                                  </p:childTnLst>
                                </p:cTn>
                              </p:par>
                              <p:par>
                                <p:cTn id="71" presetID="13" presetClass="entr" presetSubtype="16" fill="hold"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nodeType="with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plus(in)">
                                      <p:cBhvr>
                                        <p:cTn id="76" dur="3000"/>
                                        <p:tgtEl>
                                          <p:spTgt spid="28"/>
                                        </p:tgtEl>
                                      </p:cBhvr>
                                    </p:animEffect>
                                  </p:childTnLst>
                                </p:cTn>
                              </p:par>
                              <p:par>
                                <p:cTn id="77" presetID="8" presetClass="emph" presetSubtype="0" fill="hold" nodeType="withEffect">
                                  <p:stCondLst>
                                    <p:cond delay="0"/>
                                  </p:stCondLst>
                                  <p:childTnLst>
                                    <p:animRot by="216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9"/>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4"/>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5"/>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9"/>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21"/>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23"/>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2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27"/>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6"/>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8"/>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2"/>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3"/>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6"/>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8"/>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20"/>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22"/>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24"/>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26"/>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28"/>
                                        </p:tgtEl>
                                        <p:attrNameLst>
                                          <p:attrName>r</p:attrName>
                                        </p:attrNameLst>
                                      </p:cBhvr>
                                    </p:animRot>
                                  </p:childTnLst>
                                </p:cTn>
                              </p:par>
                              <p:par>
                                <p:cTn id="125" presetID="2" presetClass="entr" presetSubtype="12" fill="hold" nodeType="withEffect">
                                  <p:stCondLst>
                                    <p:cond delay="0"/>
                                  </p:stCondLst>
                                  <p:childTnLst>
                                    <p:set>
                                      <p:cBhvr>
                                        <p:cTn id="126" dur="1" fill="hold">
                                          <p:stCondLst>
                                            <p:cond delay="0"/>
                                          </p:stCondLst>
                                        </p:cTn>
                                        <p:tgtEl>
                                          <p:spTgt spid="5"/>
                                        </p:tgtEl>
                                        <p:attrNameLst>
                                          <p:attrName>style.visibility</p:attrName>
                                        </p:attrNameLst>
                                      </p:cBhvr>
                                      <p:to>
                                        <p:strVal val="visible"/>
                                      </p:to>
                                    </p:set>
                                    <p:anim calcmode="lin" valueType="num">
                                      <p:cBhvr additive="base">
                                        <p:cTn id="127" dur="3000" fill="hold"/>
                                        <p:tgtEl>
                                          <p:spTgt spid="5"/>
                                        </p:tgtEl>
                                        <p:attrNameLst>
                                          <p:attrName>ppt_x</p:attrName>
                                        </p:attrNameLst>
                                      </p:cBhvr>
                                      <p:tavLst>
                                        <p:tav tm="0">
                                          <p:val>
                                            <p:strVal val="0-#ppt_w/2"/>
                                          </p:val>
                                        </p:tav>
                                        <p:tav tm="100000">
                                          <p:val>
                                            <p:strVal val="#ppt_x"/>
                                          </p:val>
                                        </p:tav>
                                      </p:tavLst>
                                    </p:anim>
                                    <p:anim calcmode="lin" valueType="num">
                                      <p:cBhvr additive="base">
                                        <p:cTn id="128" dur="3000" fill="hold"/>
                                        <p:tgtEl>
                                          <p:spTgt spid="5"/>
                                        </p:tgtEl>
                                        <p:attrNameLst>
                                          <p:attrName>ppt_y</p:attrName>
                                        </p:attrNameLst>
                                      </p:cBhvr>
                                      <p:tavLst>
                                        <p:tav tm="0">
                                          <p:val>
                                            <p:strVal val="1+#ppt_h/2"/>
                                          </p:val>
                                        </p:tav>
                                        <p:tav tm="100000">
                                          <p:val>
                                            <p:strVal val="#ppt_y"/>
                                          </p:val>
                                        </p:tav>
                                      </p:tavLst>
                                    </p:anim>
                                  </p:childTnLst>
                                </p:cTn>
                              </p:par>
                              <p:par>
                                <p:cTn id="129" presetID="2" presetClass="entr" presetSubtype="12" fill="hold" nodeType="withEffect">
                                  <p:stCondLst>
                                    <p:cond delay="0"/>
                                  </p:stCondLst>
                                  <p:childTnLst>
                                    <p:set>
                                      <p:cBhvr>
                                        <p:cTn id="130" dur="1" fill="hold">
                                          <p:stCondLst>
                                            <p:cond delay="0"/>
                                          </p:stCondLst>
                                        </p:cTn>
                                        <p:tgtEl>
                                          <p:spTgt spid="7"/>
                                        </p:tgtEl>
                                        <p:attrNameLst>
                                          <p:attrName>style.visibility</p:attrName>
                                        </p:attrNameLst>
                                      </p:cBhvr>
                                      <p:to>
                                        <p:strVal val="visible"/>
                                      </p:to>
                                    </p:set>
                                    <p:anim calcmode="lin" valueType="num">
                                      <p:cBhvr additive="base">
                                        <p:cTn id="131" dur="3000" fill="hold"/>
                                        <p:tgtEl>
                                          <p:spTgt spid="7"/>
                                        </p:tgtEl>
                                        <p:attrNameLst>
                                          <p:attrName>ppt_x</p:attrName>
                                        </p:attrNameLst>
                                      </p:cBhvr>
                                      <p:tavLst>
                                        <p:tav tm="0">
                                          <p:val>
                                            <p:strVal val="0-#ppt_w/2"/>
                                          </p:val>
                                        </p:tav>
                                        <p:tav tm="100000">
                                          <p:val>
                                            <p:strVal val="#ppt_x"/>
                                          </p:val>
                                        </p:tav>
                                      </p:tavLst>
                                    </p:anim>
                                    <p:anim calcmode="lin" valueType="num">
                                      <p:cBhvr additive="base">
                                        <p:cTn id="132" dur="3000" fill="hold"/>
                                        <p:tgtEl>
                                          <p:spTgt spid="7"/>
                                        </p:tgtEl>
                                        <p:attrNameLst>
                                          <p:attrName>ppt_y</p:attrName>
                                        </p:attrNameLst>
                                      </p:cBhvr>
                                      <p:tavLst>
                                        <p:tav tm="0">
                                          <p:val>
                                            <p:strVal val="1+#ppt_h/2"/>
                                          </p:val>
                                        </p:tav>
                                        <p:tav tm="100000">
                                          <p:val>
                                            <p:strVal val="#ppt_y"/>
                                          </p:val>
                                        </p:tav>
                                      </p:tavLst>
                                    </p:anim>
                                  </p:childTnLst>
                                </p:cTn>
                              </p:par>
                              <p:par>
                                <p:cTn id="133" presetID="2" presetClass="entr" presetSubtype="12" fill="hold" nodeType="withEffect">
                                  <p:stCondLst>
                                    <p:cond delay="0"/>
                                  </p:stCondLst>
                                  <p:childTnLst>
                                    <p:set>
                                      <p:cBhvr>
                                        <p:cTn id="134" dur="1" fill="hold">
                                          <p:stCondLst>
                                            <p:cond delay="0"/>
                                          </p:stCondLst>
                                        </p:cTn>
                                        <p:tgtEl>
                                          <p:spTgt spid="9"/>
                                        </p:tgtEl>
                                        <p:attrNameLst>
                                          <p:attrName>style.visibility</p:attrName>
                                        </p:attrNameLst>
                                      </p:cBhvr>
                                      <p:to>
                                        <p:strVal val="visible"/>
                                      </p:to>
                                    </p:set>
                                    <p:anim calcmode="lin" valueType="num">
                                      <p:cBhvr additive="base">
                                        <p:cTn id="135" dur="3000" fill="hold"/>
                                        <p:tgtEl>
                                          <p:spTgt spid="9"/>
                                        </p:tgtEl>
                                        <p:attrNameLst>
                                          <p:attrName>ppt_x</p:attrName>
                                        </p:attrNameLst>
                                      </p:cBhvr>
                                      <p:tavLst>
                                        <p:tav tm="0">
                                          <p:val>
                                            <p:strVal val="0-#ppt_w/2"/>
                                          </p:val>
                                        </p:tav>
                                        <p:tav tm="100000">
                                          <p:val>
                                            <p:strVal val="#ppt_x"/>
                                          </p:val>
                                        </p:tav>
                                      </p:tavLst>
                                    </p:anim>
                                    <p:anim calcmode="lin" valueType="num">
                                      <p:cBhvr additive="base">
                                        <p:cTn id="136" dur="3000" fill="hold"/>
                                        <p:tgtEl>
                                          <p:spTgt spid="9"/>
                                        </p:tgtEl>
                                        <p:attrNameLst>
                                          <p:attrName>ppt_y</p:attrName>
                                        </p:attrNameLst>
                                      </p:cBhvr>
                                      <p:tavLst>
                                        <p:tav tm="0">
                                          <p:val>
                                            <p:strVal val="1+#ppt_h/2"/>
                                          </p:val>
                                        </p:tav>
                                        <p:tav tm="100000">
                                          <p:val>
                                            <p:strVal val="#ppt_y"/>
                                          </p:val>
                                        </p:tav>
                                      </p:tavLst>
                                    </p:anim>
                                  </p:childTnLst>
                                </p:cTn>
                              </p:par>
                              <p:par>
                                <p:cTn id="137" presetID="2" presetClass="entr" presetSubtype="12" fill="hold" nodeType="withEffect">
                                  <p:stCondLst>
                                    <p:cond delay="0"/>
                                  </p:stCondLst>
                                  <p:childTnLst>
                                    <p:set>
                                      <p:cBhvr>
                                        <p:cTn id="138" dur="1" fill="hold">
                                          <p:stCondLst>
                                            <p:cond delay="0"/>
                                          </p:stCondLst>
                                        </p:cTn>
                                        <p:tgtEl>
                                          <p:spTgt spid="11"/>
                                        </p:tgtEl>
                                        <p:attrNameLst>
                                          <p:attrName>style.visibility</p:attrName>
                                        </p:attrNameLst>
                                      </p:cBhvr>
                                      <p:to>
                                        <p:strVal val="visible"/>
                                      </p:to>
                                    </p:set>
                                    <p:anim calcmode="lin" valueType="num">
                                      <p:cBhvr additive="base">
                                        <p:cTn id="139" dur="3000" fill="hold"/>
                                        <p:tgtEl>
                                          <p:spTgt spid="11"/>
                                        </p:tgtEl>
                                        <p:attrNameLst>
                                          <p:attrName>ppt_x</p:attrName>
                                        </p:attrNameLst>
                                      </p:cBhvr>
                                      <p:tavLst>
                                        <p:tav tm="0">
                                          <p:val>
                                            <p:strVal val="0-#ppt_w/2"/>
                                          </p:val>
                                        </p:tav>
                                        <p:tav tm="100000">
                                          <p:val>
                                            <p:strVal val="#ppt_x"/>
                                          </p:val>
                                        </p:tav>
                                      </p:tavLst>
                                    </p:anim>
                                    <p:anim calcmode="lin" valueType="num">
                                      <p:cBhvr additive="base">
                                        <p:cTn id="140" dur="3000" fill="hold"/>
                                        <p:tgtEl>
                                          <p:spTgt spid="11"/>
                                        </p:tgtEl>
                                        <p:attrNameLst>
                                          <p:attrName>ppt_y</p:attrName>
                                        </p:attrNameLst>
                                      </p:cBhvr>
                                      <p:tavLst>
                                        <p:tav tm="0">
                                          <p:val>
                                            <p:strVal val="1+#ppt_h/2"/>
                                          </p:val>
                                        </p:tav>
                                        <p:tav tm="100000">
                                          <p:val>
                                            <p:strVal val="#ppt_y"/>
                                          </p:val>
                                        </p:tav>
                                      </p:tavLst>
                                    </p:anim>
                                  </p:childTnLst>
                                </p:cTn>
                              </p:par>
                              <p:par>
                                <p:cTn id="141" presetID="2" presetClass="entr" presetSubtype="12" fill="hold" nodeType="withEffect">
                                  <p:stCondLst>
                                    <p:cond delay="0"/>
                                  </p:stCondLst>
                                  <p:childTnLst>
                                    <p:set>
                                      <p:cBhvr>
                                        <p:cTn id="142" dur="1" fill="hold">
                                          <p:stCondLst>
                                            <p:cond delay="0"/>
                                          </p:stCondLst>
                                        </p:cTn>
                                        <p:tgtEl>
                                          <p:spTgt spid="14"/>
                                        </p:tgtEl>
                                        <p:attrNameLst>
                                          <p:attrName>style.visibility</p:attrName>
                                        </p:attrNameLst>
                                      </p:cBhvr>
                                      <p:to>
                                        <p:strVal val="visible"/>
                                      </p:to>
                                    </p:set>
                                    <p:anim calcmode="lin" valueType="num">
                                      <p:cBhvr additive="base">
                                        <p:cTn id="143" dur="3000" fill="hold"/>
                                        <p:tgtEl>
                                          <p:spTgt spid="14"/>
                                        </p:tgtEl>
                                        <p:attrNameLst>
                                          <p:attrName>ppt_x</p:attrName>
                                        </p:attrNameLst>
                                      </p:cBhvr>
                                      <p:tavLst>
                                        <p:tav tm="0">
                                          <p:val>
                                            <p:strVal val="0-#ppt_w/2"/>
                                          </p:val>
                                        </p:tav>
                                        <p:tav tm="100000">
                                          <p:val>
                                            <p:strVal val="#ppt_x"/>
                                          </p:val>
                                        </p:tav>
                                      </p:tavLst>
                                    </p:anim>
                                    <p:anim calcmode="lin" valueType="num">
                                      <p:cBhvr additive="base">
                                        <p:cTn id="144" dur="3000" fill="hold"/>
                                        <p:tgtEl>
                                          <p:spTgt spid="14"/>
                                        </p:tgtEl>
                                        <p:attrNameLst>
                                          <p:attrName>ppt_y</p:attrName>
                                        </p:attrNameLst>
                                      </p:cBhvr>
                                      <p:tavLst>
                                        <p:tav tm="0">
                                          <p:val>
                                            <p:strVal val="1+#ppt_h/2"/>
                                          </p:val>
                                        </p:tav>
                                        <p:tav tm="100000">
                                          <p:val>
                                            <p:strVal val="#ppt_y"/>
                                          </p:val>
                                        </p:tav>
                                      </p:tavLst>
                                    </p:anim>
                                  </p:childTnLst>
                                </p:cTn>
                              </p:par>
                              <p:par>
                                <p:cTn id="145" presetID="2" presetClass="entr" presetSubtype="12" fill="hold" nodeType="withEffect">
                                  <p:stCondLst>
                                    <p:cond delay="0"/>
                                  </p:stCondLst>
                                  <p:childTnLst>
                                    <p:set>
                                      <p:cBhvr>
                                        <p:cTn id="146" dur="1" fill="hold">
                                          <p:stCondLst>
                                            <p:cond delay="0"/>
                                          </p:stCondLst>
                                        </p:cTn>
                                        <p:tgtEl>
                                          <p:spTgt spid="15"/>
                                        </p:tgtEl>
                                        <p:attrNameLst>
                                          <p:attrName>style.visibility</p:attrName>
                                        </p:attrNameLst>
                                      </p:cBhvr>
                                      <p:to>
                                        <p:strVal val="visible"/>
                                      </p:to>
                                    </p:set>
                                    <p:anim calcmode="lin" valueType="num">
                                      <p:cBhvr additive="base">
                                        <p:cTn id="147" dur="3000" fill="hold"/>
                                        <p:tgtEl>
                                          <p:spTgt spid="15"/>
                                        </p:tgtEl>
                                        <p:attrNameLst>
                                          <p:attrName>ppt_x</p:attrName>
                                        </p:attrNameLst>
                                      </p:cBhvr>
                                      <p:tavLst>
                                        <p:tav tm="0">
                                          <p:val>
                                            <p:strVal val="0-#ppt_w/2"/>
                                          </p:val>
                                        </p:tav>
                                        <p:tav tm="100000">
                                          <p:val>
                                            <p:strVal val="#ppt_x"/>
                                          </p:val>
                                        </p:tav>
                                      </p:tavLst>
                                    </p:anim>
                                    <p:anim calcmode="lin" valueType="num">
                                      <p:cBhvr additive="base">
                                        <p:cTn id="148" dur="3000" fill="hold"/>
                                        <p:tgtEl>
                                          <p:spTgt spid="15"/>
                                        </p:tgtEl>
                                        <p:attrNameLst>
                                          <p:attrName>ppt_y</p:attrName>
                                        </p:attrNameLst>
                                      </p:cBhvr>
                                      <p:tavLst>
                                        <p:tav tm="0">
                                          <p:val>
                                            <p:strVal val="1+#ppt_h/2"/>
                                          </p:val>
                                        </p:tav>
                                        <p:tav tm="100000">
                                          <p:val>
                                            <p:strVal val="#ppt_y"/>
                                          </p:val>
                                        </p:tav>
                                      </p:tavLst>
                                    </p:anim>
                                  </p:childTnLst>
                                </p:cTn>
                              </p:par>
                              <p:par>
                                <p:cTn id="149" presetID="2" presetClass="entr" presetSubtype="12" fill="hold" nodeType="withEffect">
                                  <p:stCondLst>
                                    <p:cond delay="0"/>
                                  </p:stCondLst>
                                  <p:childTnLst>
                                    <p:set>
                                      <p:cBhvr>
                                        <p:cTn id="150" dur="1" fill="hold">
                                          <p:stCondLst>
                                            <p:cond delay="0"/>
                                          </p:stCondLst>
                                        </p:cTn>
                                        <p:tgtEl>
                                          <p:spTgt spid="17"/>
                                        </p:tgtEl>
                                        <p:attrNameLst>
                                          <p:attrName>style.visibility</p:attrName>
                                        </p:attrNameLst>
                                      </p:cBhvr>
                                      <p:to>
                                        <p:strVal val="visible"/>
                                      </p:to>
                                    </p:set>
                                    <p:anim calcmode="lin" valueType="num">
                                      <p:cBhvr additive="base">
                                        <p:cTn id="151" dur="3000" fill="hold"/>
                                        <p:tgtEl>
                                          <p:spTgt spid="17"/>
                                        </p:tgtEl>
                                        <p:attrNameLst>
                                          <p:attrName>ppt_x</p:attrName>
                                        </p:attrNameLst>
                                      </p:cBhvr>
                                      <p:tavLst>
                                        <p:tav tm="0">
                                          <p:val>
                                            <p:strVal val="0-#ppt_w/2"/>
                                          </p:val>
                                        </p:tav>
                                        <p:tav tm="100000">
                                          <p:val>
                                            <p:strVal val="#ppt_x"/>
                                          </p:val>
                                        </p:tav>
                                      </p:tavLst>
                                    </p:anim>
                                    <p:anim calcmode="lin" valueType="num">
                                      <p:cBhvr additive="base">
                                        <p:cTn id="152" dur="3000" fill="hold"/>
                                        <p:tgtEl>
                                          <p:spTgt spid="17"/>
                                        </p:tgtEl>
                                        <p:attrNameLst>
                                          <p:attrName>ppt_y</p:attrName>
                                        </p:attrNameLst>
                                      </p:cBhvr>
                                      <p:tavLst>
                                        <p:tav tm="0">
                                          <p:val>
                                            <p:strVal val="1+#ppt_h/2"/>
                                          </p:val>
                                        </p:tav>
                                        <p:tav tm="100000">
                                          <p:val>
                                            <p:strVal val="#ppt_y"/>
                                          </p:val>
                                        </p:tav>
                                      </p:tavLst>
                                    </p:anim>
                                  </p:childTnLst>
                                </p:cTn>
                              </p:par>
                              <p:par>
                                <p:cTn id="153" presetID="2" presetClass="entr" presetSubtype="12" fill="hold" nodeType="withEffect">
                                  <p:stCondLst>
                                    <p:cond delay="0"/>
                                  </p:stCondLst>
                                  <p:childTnLst>
                                    <p:set>
                                      <p:cBhvr>
                                        <p:cTn id="154" dur="1" fill="hold">
                                          <p:stCondLst>
                                            <p:cond delay="0"/>
                                          </p:stCondLst>
                                        </p:cTn>
                                        <p:tgtEl>
                                          <p:spTgt spid="19"/>
                                        </p:tgtEl>
                                        <p:attrNameLst>
                                          <p:attrName>style.visibility</p:attrName>
                                        </p:attrNameLst>
                                      </p:cBhvr>
                                      <p:to>
                                        <p:strVal val="visible"/>
                                      </p:to>
                                    </p:set>
                                    <p:anim calcmode="lin" valueType="num">
                                      <p:cBhvr additive="base">
                                        <p:cTn id="155" dur="3000" fill="hold"/>
                                        <p:tgtEl>
                                          <p:spTgt spid="19"/>
                                        </p:tgtEl>
                                        <p:attrNameLst>
                                          <p:attrName>ppt_x</p:attrName>
                                        </p:attrNameLst>
                                      </p:cBhvr>
                                      <p:tavLst>
                                        <p:tav tm="0">
                                          <p:val>
                                            <p:strVal val="0-#ppt_w/2"/>
                                          </p:val>
                                        </p:tav>
                                        <p:tav tm="100000">
                                          <p:val>
                                            <p:strVal val="#ppt_x"/>
                                          </p:val>
                                        </p:tav>
                                      </p:tavLst>
                                    </p:anim>
                                    <p:anim calcmode="lin" valueType="num">
                                      <p:cBhvr additive="base">
                                        <p:cTn id="156" dur="3000" fill="hold"/>
                                        <p:tgtEl>
                                          <p:spTgt spid="19"/>
                                        </p:tgtEl>
                                        <p:attrNameLst>
                                          <p:attrName>ppt_y</p:attrName>
                                        </p:attrNameLst>
                                      </p:cBhvr>
                                      <p:tavLst>
                                        <p:tav tm="0">
                                          <p:val>
                                            <p:strVal val="1+#ppt_h/2"/>
                                          </p:val>
                                        </p:tav>
                                        <p:tav tm="100000">
                                          <p:val>
                                            <p:strVal val="#ppt_y"/>
                                          </p:val>
                                        </p:tav>
                                      </p:tavLst>
                                    </p:anim>
                                  </p:childTnLst>
                                </p:cTn>
                              </p:par>
                              <p:par>
                                <p:cTn id="157" presetID="2" presetClass="entr" presetSubtype="12" fill="hold" nodeType="withEffect">
                                  <p:stCondLst>
                                    <p:cond delay="0"/>
                                  </p:stCondLst>
                                  <p:childTnLst>
                                    <p:set>
                                      <p:cBhvr>
                                        <p:cTn id="158" dur="1" fill="hold">
                                          <p:stCondLst>
                                            <p:cond delay="0"/>
                                          </p:stCondLst>
                                        </p:cTn>
                                        <p:tgtEl>
                                          <p:spTgt spid="21"/>
                                        </p:tgtEl>
                                        <p:attrNameLst>
                                          <p:attrName>style.visibility</p:attrName>
                                        </p:attrNameLst>
                                      </p:cBhvr>
                                      <p:to>
                                        <p:strVal val="visible"/>
                                      </p:to>
                                    </p:set>
                                    <p:anim calcmode="lin" valueType="num">
                                      <p:cBhvr additive="base">
                                        <p:cTn id="159" dur="3000" fill="hold"/>
                                        <p:tgtEl>
                                          <p:spTgt spid="21"/>
                                        </p:tgtEl>
                                        <p:attrNameLst>
                                          <p:attrName>ppt_x</p:attrName>
                                        </p:attrNameLst>
                                      </p:cBhvr>
                                      <p:tavLst>
                                        <p:tav tm="0">
                                          <p:val>
                                            <p:strVal val="0-#ppt_w/2"/>
                                          </p:val>
                                        </p:tav>
                                        <p:tav tm="100000">
                                          <p:val>
                                            <p:strVal val="#ppt_x"/>
                                          </p:val>
                                        </p:tav>
                                      </p:tavLst>
                                    </p:anim>
                                    <p:anim calcmode="lin" valueType="num">
                                      <p:cBhvr additive="base">
                                        <p:cTn id="160" dur="3000" fill="hold"/>
                                        <p:tgtEl>
                                          <p:spTgt spid="21"/>
                                        </p:tgtEl>
                                        <p:attrNameLst>
                                          <p:attrName>ppt_y</p:attrName>
                                        </p:attrNameLst>
                                      </p:cBhvr>
                                      <p:tavLst>
                                        <p:tav tm="0">
                                          <p:val>
                                            <p:strVal val="1+#ppt_h/2"/>
                                          </p:val>
                                        </p:tav>
                                        <p:tav tm="100000">
                                          <p:val>
                                            <p:strVal val="#ppt_y"/>
                                          </p:val>
                                        </p:tav>
                                      </p:tavLst>
                                    </p:anim>
                                  </p:childTnLst>
                                </p:cTn>
                              </p:par>
                              <p:par>
                                <p:cTn id="161" presetID="2" presetClass="entr" presetSubtype="12" fill="hold" nodeType="withEffect">
                                  <p:stCondLst>
                                    <p:cond delay="0"/>
                                  </p:stCondLst>
                                  <p:childTnLst>
                                    <p:set>
                                      <p:cBhvr>
                                        <p:cTn id="162" dur="1" fill="hold">
                                          <p:stCondLst>
                                            <p:cond delay="0"/>
                                          </p:stCondLst>
                                        </p:cTn>
                                        <p:tgtEl>
                                          <p:spTgt spid="23"/>
                                        </p:tgtEl>
                                        <p:attrNameLst>
                                          <p:attrName>style.visibility</p:attrName>
                                        </p:attrNameLst>
                                      </p:cBhvr>
                                      <p:to>
                                        <p:strVal val="visible"/>
                                      </p:to>
                                    </p:set>
                                    <p:anim calcmode="lin" valueType="num">
                                      <p:cBhvr additive="base">
                                        <p:cTn id="163" dur="3000" fill="hold"/>
                                        <p:tgtEl>
                                          <p:spTgt spid="23"/>
                                        </p:tgtEl>
                                        <p:attrNameLst>
                                          <p:attrName>ppt_x</p:attrName>
                                        </p:attrNameLst>
                                      </p:cBhvr>
                                      <p:tavLst>
                                        <p:tav tm="0">
                                          <p:val>
                                            <p:strVal val="0-#ppt_w/2"/>
                                          </p:val>
                                        </p:tav>
                                        <p:tav tm="100000">
                                          <p:val>
                                            <p:strVal val="#ppt_x"/>
                                          </p:val>
                                        </p:tav>
                                      </p:tavLst>
                                    </p:anim>
                                    <p:anim calcmode="lin" valueType="num">
                                      <p:cBhvr additive="base">
                                        <p:cTn id="164" dur="3000" fill="hold"/>
                                        <p:tgtEl>
                                          <p:spTgt spid="23"/>
                                        </p:tgtEl>
                                        <p:attrNameLst>
                                          <p:attrName>ppt_y</p:attrName>
                                        </p:attrNameLst>
                                      </p:cBhvr>
                                      <p:tavLst>
                                        <p:tav tm="0">
                                          <p:val>
                                            <p:strVal val="1+#ppt_h/2"/>
                                          </p:val>
                                        </p:tav>
                                        <p:tav tm="100000">
                                          <p:val>
                                            <p:strVal val="#ppt_y"/>
                                          </p:val>
                                        </p:tav>
                                      </p:tavLst>
                                    </p:anim>
                                  </p:childTnLst>
                                </p:cTn>
                              </p:par>
                              <p:par>
                                <p:cTn id="165" presetID="2" presetClass="entr" presetSubtype="12" fill="hold" nodeType="withEffect">
                                  <p:stCondLst>
                                    <p:cond delay="0"/>
                                  </p:stCondLst>
                                  <p:childTnLst>
                                    <p:set>
                                      <p:cBhvr>
                                        <p:cTn id="166" dur="1" fill="hold">
                                          <p:stCondLst>
                                            <p:cond delay="0"/>
                                          </p:stCondLst>
                                        </p:cTn>
                                        <p:tgtEl>
                                          <p:spTgt spid="25"/>
                                        </p:tgtEl>
                                        <p:attrNameLst>
                                          <p:attrName>style.visibility</p:attrName>
                                        </p:attrNameLst>
                                      </p:cBhvr>
                                      <p:to>
                                        <p:strVal val="visible"/>
                                      </p:to>
                                    </p:set>
                                    <p:anim calcmode="lin" valueType="num">
                                      <p:cBhvr additive="base">
                                        <p:cTn id="167" dur="3000" fill="hold"/>
                                        <p:tgtEl>
                                          <p:spTgt spid="25"/>
                                        </p:tgtEl>
                                        <p:attrNameLst>
                                          <p:attrName>ppt_x</p:attrName>
                                        </p:attrNameLst>
                                      </p:cBhvr>
                                      <p:tavLst>
                                        <p:tav tm="0">
                                          <p:val>
                                            <p:strVal val="0-#ppt_w/2"/>
                                          </p:val>
                                        </p:tav>
                                        <p:tav tm="100000">
                                          <p:val>
                                            <p:strVal val="#ppt_x"/>
                                          </p:val>
                                        </p:tav>
                                      </p:tavLst>
                                    </p:anim>
                                    <p:anim calcmode="lin" valueType="num">
                                      <p:cBhvr additive="base">
                                        <p:cTn id="168" dur="3000" fill="hold"/>
                                        <p:tgtEl>
                                          <p:spTgt spid="25"/>
                                        </p:tgtEl>
                                        <p:attrNameLst>
                                          <p:attrName>ppt_y</p:attrName>
                                        </p:attrNameLst>
                                      </p:cBhvr>
                                      <p:tavLst>
                                        <p:tav tm="0">
                                          <p:val>
                                            <p:strVal val="1+#ppt_h/2"/>
                                          </p:val>
                                        </p:tav>
                                        <p:tav tm="100000">
                                          <p:val>
                                            <p:strVal val="#ppt_y"/>
                                          </p:val>
                                        </p:tav>
                                      </p:tavLst>
                                    </p:anim>
                                  </p:childTnLst>
                                </p:cTn>
                              </p:par>
                              <p:par>
                                <p:cTn id="169" presetID="2" presetClass="entr" presetSubtype="12" fill="hold" nodeType="withEffect">
                                  <p:stCondLst>
                                    <p:cond delay="0"/>
                                  </p:stCondLst>
                                  <p:childTnLst>
                                    <p:set>
                                      <p:cBhvr>
                                        <p:cTn id="170" dur="1" fill="hold">
                                          <p:stCondLst>
                                            <p:cond delay="0"/>
                                          </p:stCondLst>
                                        </p:cTn>
                                        <p:tgtEl>
                                          <p:spTgt spid="27"/>
                                        </p:tgtEl>
                                        <p:attrNameLst>
                                          <p:attrName>style.visibility</p:attrName>
                                        </p:attrNameLst>
                                      </p:cBhvr>
                                      <p:to>
                                        <p:strVal val="visible"/>
                                      </p:to>
                                    </p:set>
                                    <p:anim calcmode="lin" valueType="num">
                                      <p:cBhvr additive="base">
                                        <p:cTn id="171" dur="3000" fill="hold"/>
                                        <p:tgtEl>
                                          <p:spTgt spid="27"/>
                                        </p:tgtEl>
                                        <p:attrNameLst>
                                          <p:attrName>ppt_x</p:attrName>
                                        </p:attrNameLst>
                                      </p:cBhvr>
                                      <p:tavLst>
                                        <p:tav tm="0">
                                          <p:val>
                                            <p:strVal val="0-#ppt_w/2"/>
                                          </p:val>
                                        </p:tav>
                                        <p:tav tm="100000">
                                          <p:val>
                                            <p:strVal val="#ppt_x"/>
                                          </p:val>
                                        </p:tav>
                                      </p:tavLst>
                                    </p:anim>
                                    <p:anim calcmode="lin" valueType="num">
                                      <p:cBhvr additive="base">
                                        <p:cTn id="172" dur="3000" fill="hold"/>
                                        <p:tgtEl>
                                          <p:spTgt spid="27"/>
                                        </p:tgtEl>
                                        <p:attrNameLst>
                                          <p:attrName>ppt_y</p:attrName>
                                        </p:attrNameLst>
                                      </p:cBhvr>
                                      <p:tavLst>
                                        <p:tav tm="0">
                                          <p:val>
                                            <p:strVal val="1+#ppt_h/2"/>
                                          </p:val>
                                        </p:tav>
                                        <p:tav tm="100000">
                                          <p:val>
                                            <p:strVal val="#ppt_y"/>
                                          </p:val>
                                        </p:tav>
                                      </p:tavLst>
                                    </p:anim>
                                  </p:childTnLst>
                                </p:cTn>
                              </p:par>
                              <p:par>
                                <p:cTn id="173" presetID="2" presetClass="entr" presetSubtype="6" fill="hold" nodeType="withEffect">
                                  <p:stCondLst>
                                    <p:cond delay="0"/>
                                  </p:stCondLst>
                                  <p:childTnLst>
                                    <p:set>
                                      <p:cBhvr>
                                        <p:cTn id="174" dur="1" fill="hold">
                                          <p:stCondLst>
                                            <p:cond delay="0"/>
                                          </p:stCondLst>
                                        </p:cTn>
                                        <p:tgtEl>
                                          <p:spTgt spid="6"/>
                                        </p:tgtEl>
                                        <p:attrNameLst>
                                          <p:attrName>style.visibility</p:attrName>
                                        </p:attrNameLst>
                                      </p:cBhvr>
                                      <p:to>
                                        <p:strVal val="visible"/>
                                      </p:to>
                                    </p:set>
                                    <p:anim calcmode="lin" valueType="num">
                                      <p:cBhvr additive="base">
                                        <p:cTn id="175" dur="3000" fill="hold"/>
                                        <p:tgtEl>
                                          <p:spTgt spid="6"/>
                                        </p:tgtEl>
                                        <p:attrNameLst>
                                          <p:attrName>ppt_x</p:attrName>
                                        </p:attrNameLst>
                                      </p:cBhvr>
                                      <p:tavLst>
                                        <p:tav tm="0">
                                          <p:val>
                                            <p:strVal val="1+#ppt_w/2"/>
                                          </p:val>
                                        </p:tav>
                                        <p:tav tm="100000">
                                          <p:val>
                                            <p:strVal val="#ppt_x"/>
                                          </p:val>
                                        </p:tav>
                                      </p:tavLst>
                                    </p:anim>
                                    <p:anim calcmode="lin" valueType="num">
                                      <p:cBhvr additive="base">
                                        <p:cTn id="176" dur="3000" fill="hold"/>
                                        <p:tgtEl>
                                          <p:spTgt spid="6"/>
                                        </p:tgtEl>
                                        <p:attrNameLst>
                                          <p:attrName>ppt_y</p:attrName>
                                        </p:attrNameLst>
                                      </p:cBhvr>
                                      <p:tavLst>
                                        <p:tav tm="0">
                                          <p:val>
                                            <p:strVal val="1+#ppt_h/2"/>
                                          </p:val>
                                        </p:tav>
                                        <p:tav tm="100000">
                                          <p:val>
                                            <p:strVal val="#ppt_y"/>
                                          </p:val>
                                        </p:tav>
                                      </p:tavLst>
                                    </p:anim>
                                  </p:childTnLst>
                                </p:cTn>
                              </p:par>
                              <p:par>
                                <p:cTn id="177" presetID="2" presetClass="entr" presetSubtype="6" fill="hold" nodeType="withEffect">
                                  <p:stCondLst>
                                    <p:cond delay="0"/>
                                  </p:stCondLst>
                                  <p:childTnLst>
                                    <p:set>
                                      <p:cBhvr>
                                        <p:cTn id="178" dur="1" fill="hold">
                                          <p:stCondLst>
                                            <p:cond delay="0"/>
                                          </p:stCondLst>
                                        </p:cTn>
                                        <p:tgtEl>
                                          <p:spTgt spid="8"/>
                                        </p:tgtEl>
                                        <p:attrNameLst>
                                          <p:attrName>style.visibility</p:attrName>
                                        </p:attrNameLst>
                                      </p:cBhvr>
                                      <p:to>
                                        <p:strVal val="visible"/>
                                      </p:to>
                                    </p:set>
                                    <p:anim calcmode="lin" valueType="num">
                                      <p:cBhvr additive="base">
                                        <p:cTn id="179" dur="3000" fill="hold"/>
                                        <p:tgtEl>
                                          <p:spTgt spid="8"/>
                                        </p:tgtEl>
                                        <p:attrNameLst>
                                          <p:attrName>ppt_x</p:attrName>
                                        </p:attrNameLst>
                                      </p:cBhvr>
                                      <p:tavLst>
                                        <p:tav tm="0">
                                          <p:val>
                                            <p:strVal val="1+#ppt_w/2"/>
                                          </p:val>
                                        </p:tav>
                                        <p:tav tm="100000">
                                          <p:val>
                                            <p:strVal val="#ppt_x"/>
                                          </p:val>
                                        </p:tav>
                                      </p:tavLst>
                                    </p:anim>
                                    <p:anim calcmode="lin" valueType="num">
                                      <p:cBhvr additive="base">
                                        <p:cTn id="180" dur="3000" fill="hold"/>
                                        <p:tgtEl>
                                          <p:spTgt spid="8"/>
                                        </p:tgtEl>
                                        <p:attrNameLst>
                                          <p:attrName>ppt_y</p:attrName>
                                        </p:attrNameLst>
                                      </p:cBhvr>
                                      <p:tavLst>
                                        <p:tav tm="0">
                                          <p:val>
                                            <p:strVal val="1+#ppt_h/2"/>
                                          </p:val>
                                        </p:tav>
                                        <p:tav tm="100000">
                                          <p:val>
                                            <p:strVal val="#ppt_y"/>
                                          </p:val>
                                        </p:tav>
                                      </p:tavLst>
                                    </p:anim>
                                  </p:childTnLst>
                                </p:cTn>
                              </p:par>
                              <p:par>
                                <p:cTn id="181" presetID="2" presetClass="entr" presetSubtype="6" fill="hold" nodeType="withEffect">
                                  <p:stCondLst>
                                    <p:cond delay="0"/>
                                  </p:stCondLst>
                                  <p:childTnLst>
                                    <p:set>
                                      <p:cBhvr>
                                        <p:cTn id="182" dur="1" fill="hold">
                                          <p:stCondLst>
                                            <p:cond delay="0"/>
                                          </p:stCondLst>
                                        </p:cTn>
                                        <p:tgtEl>
                                          <p:spTgt spid="10"/>
                                        </p:tgtEl>
                                        <p:attrNameLst>
                                          <p:attrName>style.visibility</p:attrName>
                                        </p:attrNameLst>
                                      </p:cBhvr>
                                      <p:to>
                                        <p:strVal val="visible"/>
                                      </p:to>
                                    </p:set>
                                    <p:anim calcmode="lin" valueType="num">
                                      <p:cBhvr additive="base">
                                        <p:cTn id="183" dur="3000" fill="hold"/>
                                        <p:tgtEl>
                                          <p:spTgt spid="10"/>
                                        </p:tgtEl>
                                        <p:attrNameLst>
                                          <p:attrName>ppt_x</p:attrName>
                                        </p:attrNameLst>
                                      </p:cBhvr>
                                      <p:tavLst>
                                        <p:tav tm="0">
                                          <p:val>
                                            <p:strVal val="1+#ppt_w/2"/>
                                          </p:val>
                                        </p:tav>
                                        <p:tav tm="100000">
                                          <p:val>
                                            <p:strVal val="#ppt_x"/>
                                          </p:val>
                                        </p:tav>
                                      </p:tavLst>
                                    </p:anim>
                                    <p:anim calcmode="lin" valueType="num">
                                      <p:cBhvr additive="base">
                                        <p:cTn id="184" dur="3000" fill="hold"/>
                                        <p:tgtEl>
                                          <p:spTgt spid="10"/>
                                        </p:tgtEl>
                                        <p:attrNameLst>
                                          <p:attrName>ppt_y</p:attrName>
                                        </p:attrNameLst>
                                      </p:cBhvr>
                                      <p:tavLst>
                                        <p:tav tm="0">
                                          <p:val>
                                            <p:strVal val="1+#ppt_h/2"/>
                                          </p:val>
                                        </p:tav>
                                        <p:tav tm="100000">
                                          <p:val>
                                            <p:strVal val="#ppt_y"/>
                                          </p:val>
                                        </p:tav>
                                      </p:tavLst>
                                    </p:anim>
                                  </p:childTnLst>
                                </p:cTn>
                              </p:par>
                              <p:par>
                                <p:cTn id="185" presetID="2" presetClass="entr" presetSubtype="6" fill="hold" nodeType="withEffect">
                                  <p:stCondLst>
                                    <p:cond delay="0"/>
                                  </p:stCondLst>
                                  <p:childTnLst>
                                    <p:set>
                                      <p:cBhvr>
                                        <p:cTn id="186" dur="1" fill="hold">
                                          <p:stCondLst>
                                            <p:cond delay="0"/>
                                          </p:stCondLst>
                                        </p:cTn>
                                        <p:tgtEl>
                                          <p:spTgt spid="12"/>
                                        </p:tgtEl>
                                        <p:attrNameLst>
                                          <p:attrName>style.visibility</p:attrName>
                                        </p:attrNameLst>
                                      </p:cBhvr>
                                      <p:to>
                                        <p:strVal val="visible"/>
                                      </p:to>
                                    </p:set>
                                    <p:anim calcmode="lin" valueType="num">
                                      <p:cBhvr additive="base">
                                        <p:cTn id="187" dur="3000" fill="hold"/>
                                        <p:tgtEl>
                                          <p:spTgt spid="12"/>
                                        </p:tgtEl>
                                        <p:attrNameLst>
                                          <p:attrName>ppt_x</p:attrName>
                                        </p:attrNameLst>
                                      </p:cBhvr>
                                      <p:tavLst>
                                        <p:tav tm="0">
                                          <p:val>
                                            <p:strVal val="1+#ppt_w/2"/>
                                          </p:val>
                                        </p:tav>
                                        <p:tav tm="100000">
                                          <p:val>
                                            <p:strVal val="#ppt_x"/>
                                          </p:val>
                                        </p:tav>
                                      </p:tavLst>
                                    </p:anim>
                                    <p:anim calcmode="lin" valueType="num">
                                      <p:cBhvr additive="base">
                                        <p:cTn id="188" dur="3000" fill="hold"/>
                                        <p:tgtEl>
                                          <p:spTgt spid="12"/>
                                        </p:tgtEl>
                                        <p:attrNameLst>
                                          <p:attrName>ppt_y</p:attrName>
                                        </p:attrNameLst>
                                      </p:cBhvr>
                                      <p:tavLst>
                                        <p:tav tm="0">
                                          <p:val>
                                            <p:strVal val="1+#ppt_h/2"/>
                                          </p:val>
                                        </p:tav>
                                        <p:tav tm="100000">
                                          <p:val>
                                            <p:strVal val="#ppt_y"/>
                                          </p:val>
                                        </p:tav>
                                      </p:tavLst>
                                    </p:anim>
                                  </p:childTnLst>
                                </p:cTn>
                              </p:par>
                              <p:par>
                                <p:cTn id="189" presetID="2" presetClass="entr" presetSubtype="6" fill="hold" nodeType="withEffect">
                                  <p:stCondLst>
                                    <p:cond delay="0"/>
                                  </p:stCondLst>
                                  <p:childTnLst>
                                    <p:set>
                                      <p:cBhvr>
                                        <p:cTn id="190" dur="1" fill="hold">
                                          <p:stCondLst>
                                            <p:cond delay="0"/>
                                          </p:stCondLst>
                                        </p:cTn>
                                        <p:tgtEl>
                                          <p:spTgt spid="13"/>
                                        </p:tgtEl>
                                        <p:attrNameLst>
                                          <p:attrName>style.visibility</p:attrName>
                                        </p:attrNameLst>
                                      </p:cBhvr>
                                      <p:to>
                                        <p:strVal val="visible"/>
                                      </p:to>
                                    </p:set>
                                    <p:anim calcmode="lin" valueType="num">
                                      <p:cBhvr additive="base">
                                        <p:cTn id="191" dur="3000" fill="hold"/>
                                        <p:tgtEl>
                                          <p:spTgt spid="13"/>
                                        </p:tgtEl>
                                        <p:attrNameLst>
                                          <p:attrName>ppt_x</p:attrName>
                                        </p:attrNameLst>
                                      </p:cBhvr>
                                      <p:tavLst>
                                        <p:tav tm="0">
                                          <p:val>
                                            <p:strVal val="1+#ppt_w/2"/>
                                          </p:val>
                                        </p:tav>
                                        <p:tav tm="100000">
                                          <p:val>
                                            <p:strVal val="#ppt_x"/>
                                          </p:val>
                                        </p:tav>
                                      </p:tavLst>
                                    </p:anim>
                                    <p:anim calcmode="lin" valueType="num">
                                      <p:cBhvr additive="base">
                                        <p:cTn id="192" dur="3000" fill="hold"/>
                                        <p:tgtEl>
                                          <p:spTgt spid="13"/>
                                        </p:tgtEl>
                                        <p:attrNameLst>
                                          <p:attrName>ppt_y</p:attrName>
                                        </p:attrNameLst>
                                      </p:cBhvr>
                                      <p:tavLst>
                                        <p:tav tm="0">
                                          <p:val>
                                            <p:strVal val="1+#ppt_h/2"/>
                                          </p:val>
                                        </p:tav>
                                        <p:tav tm="100000">
                                          <p:val>
                                            <p:strVal val="#ppt_y"/>
                                          </p:val>
                                        </p:tav>
                                      </p:tavLst>
                                    </p:anim>
                                  </p:childTnLst>
                                </p:cTn>
                              </p:par>
                              <p:par>
                                <p:cTn id="193" presetID="2" presetClass="entr" presetSubtype="6" fill="hold" nodeType="withEffect">
                                  <p:stCondLst>
                                    <p:cond delay="0"/>
                                  </p:stCondLst>
                                  <p:childTnLst>
                                    <p:set>
                                      <p:cBhvr>
                                        <p:cTn id="194" dur="1" fill="hold">
                                          <p:stCondLst>
                                            <p:cond delay="0"/>
                                          </p:stCondLst>
                                        </p:cTn>
                                        <p:tgtEl>
                                          <p:spTgt spid="16"/>
                                        </p:tgtEl>
                                        <p:attrNameLst>
                                          <p:attrName>style.visibility</p:attrName>
                                        </p:attrNameLst>
                                      </p:cBhvr>
                                      <p:to>
                                        <p:strVal val="visible"/>
                                      </p:to>
                                    </p:set>
                                    <p:anim calcmode="lin" valueType="num">
                                      <p:cBhvr additive="base">
                                        <p:cTn id="195" dur="3000" fill="hold"/>
                                        <p:tgtEl>
                                          <p:spTgt spid="16"/>
                                        </p:tgtEl>
                                        <p:attrNameLst>
                                          <p:attrName>ppt_x</p:attrName>
                                        </p:attrNameLst>
                                      </p:cBhvr>
                                      <p:tavLst>
                                        <p:tav tm="0">
                                          <p:val>
                                            <p:strVal val="1+#ppt_w/2"/>
                                          </p:val>
                                        </p:tav>
                                        <p:tav tm="100000">
                                          <p:val>
                                            <p:strVal val="#ppt_x"/>
                                          </p:val>
                                        </p:tav>
                                      </p:tavLst>
                                    </p:anim>
                                    <p:anim calcmode="lin" valueType="num">
                                      <p:cBhvr additive="base">
                                        <p:cTn id="196" dur="3000" fill="hold"/>
                                        <p:tgtEl>
                                          <p:spTgt spid="16"/>
                                        </p:tgtEl>
                                        <p:attrNameLst>
                                          <p:attrName>ppt_y</p:attrName>
                                        </p:attrNameLst>
                                      </p:cBhvr>
                                      <p:tavLst>
                                        <p:tav tm="0">
                                          <p:val>
                                            <p:strVal val="1+#ppt_h/2"/>
                                          </p:val>
                                        </p:tav>
                                        <p:tav tm="100000">
                                          <p:val>
                                            <p:strVal val="#ppt_y"/>
                                          </p:val>
                                        </p:tav>
                                      </p:tavLst>
                                    </p:anim>
                                  </p:childTnLst>
                                </p:cTn>
                              </p:par>
                              <p:par>
                                <p:cTn id="197" presetID="2" presetClass="entr" presetSubtype="6" fill="hold" nodeType="withEffect">
                                  <p:stCondLst>
                                    <p:cond delay="0"/>
                                  </p:stCondLst>
                                  <p:childTnLst>
                                    <p:set>
                                      <p:cBhvr>
                                        <p:cTn id="198" dur="1" fill="hold">
                                          <p:stCondLst>
                                            <p:cond delay="0"/>
                                          </p:stCondLst>
                                        </p:cTn>
                                        <p:tgtEl>
                                          <p:spTgt spid="18"/>
                                        </p:tgtEl>
                                        <p:attrNameLst>
                                          <p:attrName>style.visibility</p:attrName>
                                        </p:attrNameLst>
                                      </p:cBhvr>
                                      <p:to>
                                        <p:strVal val="visible"/>
                                      </p:to>
                                    </p:set>
                                    <p:anim calcmode="lin" valueType="num">
                                      <p:cBhvr additive="base">
                                        <p:cTn id="199" dur="3000" fill="hold"/>
                                        <p:tgtEl>
                                          <p:spTgt spid="18"/>
                                        </p:tgtEl>
                                        <p:attrNameLst>
                                          <p:attrName>ppt_x</p:attrName>
                                        </p:attrNameLst>
                                      </p:cBhvr>
                                      <p:tavLst>
                                        <p:tav tm="0">
                                          <p:val>
                                            <p:strVal val="1+#ppt_w/2"/>
                                          </p:val>
                                        </p:tav>
                                        <p:tav tm="100000">
                                          <p:val>
                                            <p:strVal val="#ppt_x"/>
                                          </p:val>
                                        </p:tav>
                                      </p:tavLst>
                                    </p:anim>
                                    <p:anim calcmode="lin" valueType="num">
                                      <p:cBhvr additive="base">
                                        <p:cTn id="200" dur="3000" fill="hold"/>
                                        <p:tgtEl>
                                          <p:spTgt spid="18"/>
                                        </p:tgtEl>
                                        <p:attrNameLst>
                                          <p:attrName>ppt_y</p:attrName>
                                        </p:attrNameLst>
                                      </p:cBhvr>
                                      <p:tavLst>
                                        <p:tav tm="0">
                                          <p:val>
                                            <p:strVal val="1+#ppt_h/2"/>
                                          </p:val>
                                        </p:tav>
                                        <p:tav tm="100000">
                                          <p:val>
                                            <p:strVal val="#ppt_y"/>
                                          </p:val>
                                        </p:tav>
                                      </p:tavLst>
                                    </p:anim>
                                  </p:childTnLst>
                                </p:cTn>
                              </p:par>
                              <p:par>
                                <p:cTn id="201" presetID="2" presetClass="entr" presetSubtype="6" fill="hold" nodeType="withEffect">
                                  <p:stCondLst>
                                    <p:cond delay="0"/>
                                  </p:stCondLst>
                                  <p:childTnLst>
                                    <p:set>
                                      <p:cBhvr>
                                        <p:cTn id="202" dur="1" fill="hold">
                                          <p:stCondLst>
                                            <p:cond delay="0"/>
                                          </p:stCondLst>
                                        </p:cTn>
                                        <p:tgtEl>
                                          <p:spTgt spid="20"/>
                                        </p:tgtEl>
                                        <p:attrNameLst>
                                          <p:attrName>style.visibility</p:attrName>
                                        </p:attrNameLst>
                                      </p:cBhvr>
                                      <p:to>
                                        <p:strVal val="visible"/>
                                      </p:to>
                                    </p:set>
                                    <p:anim calcmode="lin" valueType="num">
                                      <p:cBhvr additive="base">
                                        <p:cTn id="203" dur="3000" fill="hold"/>
                                        <p:tgtEl>
                                          <p:spTgt spid="20"/>
                                        </p:tgtEl>
                                        <p:attrNameLst>
                                          <p:attrName>ppt_x</p:attrName>
                                        </p:attrNameLst>
                                      </p:cBhvr>
                                      <p:tavLst>
                                        <p:tav tm="0">
                                          <p:val>
                                            <p:strVal val="1+#ppt_w/2"/>
                                          </p:val>
                                        </p:tav>
                                        <p:tav tm="100000">
                                          <p:val>
                                            <p:strVal val="#ppt_x"/>
                                          </p:val>
                                        </p:tav>
                                      </p:tavLst>
                                    </p:anim>
                                    <p:anim calcmode="lin" valueType="num">
                                      <p:cBhvr additive="base">
                                        <p:cTn id="204" dur="3000" fill="hold"/>
                                        <p:tgtEl>
                                          <p:spTgt spid="20"/>
                                        </p:tgtEl>
                                        <p:attrNameLst>
                                          <p:attrName>ppt_y</p:attrName>
                                        </p:attrNameLst>
                                      </p:cBhvr>
                                      <p:tavLst>
                                        <p:tav tm="0">
                                          <p:val>
                                            <p:strVal val="1+#ppt_h/2"/>
                                          </p:val>
                                        </p:tav>
                                        <p:tav tm="100000">
                                          <p:val>
                                            <p:strVal val="#ppt_y"/>
                                          </p:val>
                                        </p:tav>
                                      </p:tavLst>
                                    </p:anim>
                                  </p:childTnLst>
                                </p:cTn>
                              </p:par>
                              <p:par>
                                <p:cTn id="205" presetID="2" presetClass="entr" presetSubtype="6" fill="hold" nodeType="withEffect">
                                  <p:stCondLst>
                                    <p:cond delay="0"/>
                                  </p:stCondLst>
                                  <p:childTnLst>
                                    <p:set>
                                      <p:cBhvr>
                                        <p:cTn id="206" dur="1" fill="hold">
                                          <p:stCondLst>
                                            <p:cond delay="0"/>
                                          </p:stCondLst>
                                        </p:cTn>
                                        <p:tgtEl>
                                          <p:spTgt spid="22"/>
                                        </p:tgtEl>
                                        <p:attrNameLst>
                                          <p:attrName>style.visibility</p:attrName>
                                        </p:attrNameLst>
                                      </p:cBhvr>
                                      <p:to>
                                        <p:strVal val="visible"/>
                                      </p:to>
                                    </p:set>
                                    <p:anim calcmode="lin" valueType="num">
                                      <p:cBhvr additive="base">
                                        <p:cTn id="207" dur="3000" fill="hold"/>
                                        <p:tgtEl>
                                          <p:spTgt spid="22"/>
                                        </p:tgtEl>
                                        <p:attrNameLst>
                                          <p:attrName>ppt_x</p:attrName>
                                        </p:attrNameLst>
                                      </p:cBhvr>
                                      <p:tavLst>
                                        <p:tav tm="0">
                                          <p:val>
                                            <p:strVal val="1+#ppt_w/2"/>
                                          </p:val>
                                        </p:tav>
                                        <p:tav tm="100000">
                                          <p:val>
                                            <p:strVal val="#ppt_x"/>
                                          </p:val>
                                        </p:tav>
                                      </p:tavLst>
                                    </p:anim>
                                    <p:anim calcmode="lin" valueType="num">
                                      <p:cBhvr additive="base">
                                        <p:cTn id="208" dur="3000" fill="hold"/>
                                        <p:tgtEl>
                                          <p:spTgt spid="22"/>
                                        </p:tgtEl>
                                        <p:attrNameLst>
                                          <p:attrName>ppt_y</p:attrName>
                                        </p:attrNameLst>
                                      </p:cBhvr>
                                      <p:tavLst>
                                        <p:tav tm="0">
                                          <p:val>
                                            <p:strVal val="1+#ppt_h/2"/>
                                          </p:val>
                                        </p:tav>
                                        <p:tav tm="100000">
                                          <p:val>
                                            <p:strVal val="#ppt_y"/>
                                          </p:val>
                                        </p:tav>
                                      </p:tavLst>
                                    </p:anim>
                                  </p:childTnLst>
                                </p:cTn>
                              </p:par>
                              <p:par>
                                <p:cTn id="209" presetID="2" presetClass="entr" presetSubtype="6" fill="hold" nodeType="withEffect">
                                  <p:stCondLst>
                                    <p:cond delay="0"/>
                                  </p:stCondLst>
                                  <p:childTnLst>
                                    <p:set>
                                      <p:cBhvr>
                                        <p:cTn id="210" dur="1" fill="hold">
                                          <p:stCondLst>
                                            <p:cond delay="0"/>
                                          </p:stCondLst>
                                        </p:cTn>
                                        <p:tgtEl>
                                          <p:spTgt spid="24"/>
                                        </p:tgtEl>
                                        <p:attrNameLst>
                                          <p:attrName>style.visibility</p:attrName>
                                        </p:attrNameLst>
                                      </p:cBhvr>
                                      <p:to>
                                        <p:strVal val="visible"/>
                                      </p:to>
                                    </p:set>
                                    <p:anim calcmode="lin" valueType="num">
                                      <p:cBhvr additive="base">
                                        <p:cTn id="211" dur="3000" fill="hold"/>
                                        <p:tgtEl>
                                          <p:spTgt spid="24"/>
                                        </p:tgtEl>
                                        <p:attrNameLst>
                                          <p:attrName>ppt_x</p:attrName>
                                        </p:attrNameLst>
                                      </p:cBhvr>
                                      <p:tavLst>
                                        <p:tav tm="0">
                                          <p:val>
                                            <p:strVal val="1+#ppt_w/2"/>
                                          </p:val>
                                        </p:tav>
                                        <p:tav tm="100000">
                                          <p:val>
                                            <p:strVal val="#ppt_x"/>
                                          </p:val>
                                        </p:tav>
                                      </p:tavLst>
                                    </p:anim>
                                    <p:anim calcmode="lin" valueType="num">
                                      <p:cBhvr additive="base">
                                        <p:cTn id="212" dur="3000" fill="hold"/>
                                        <p:tgtEl>
                                          <p:spTgt spid="24"/>
                                        </p:tgtEl>
                                        <p:attrNameLst>
                                          <p:attrName>ppt_y</p:attrName>
                                        </p:attrNameLst>
                                      </p:cBhvr>
                                      <p:tavLst>
                                        <p:tav tm="0">
                                          <p:val>
                                            <p:strVal val="1+#ppt_h/2"/>
                                          </p:val>
                                        </p:tav>
                                        <p:tav tm="100000">
                                          <p:val>
                                            <p:strVal val="#ppt_y"/>
                                          </p:val>
                                        </p:tav>
                                      </p:tavLst>
                                    </p:anim>
                                  </p:childTnLst>
                                </p:cTn>
                              </p:par>
                              <p:par>
                                <p:cTn id="213" presetID="2" presetClass="entr" presetSubtype="6" fill="hold" nodeType="withEffect">
                                  <p:stCondLst>
                                    <p:cond delay="0"/>
                                  </p:stCondLst>
                                  <p:childTnLst>
                                    <p:set>
                                      <p:cBhvr>
                                        <p:cTn id="214" dur="1" fill="hold">
                                          <p:stCondLst>
                                            <p:cond delay="0"/>
                                          </p:stCondLst>
                                        </p:cTn>
                                        <p:tgtEl>
                                          <p:spTgt spid="26"/>
                                        </p:tgtEl>
                                        <p:attrNameLst>
                                          <p:attrName>style.visibility</p:attrName>
                                        </p:attrNameLst>
                                      </p:cBhvr>
                                      <p:to>
                                        <p:strVal val="visible"/>
                                      </p:to>
                                    </p:set>
                                    <p:anim calcmode="lin" valueType="num">
                                      <p:cBhvr additive="base">
                                        <p:cTn id="215" dur="3000" fill="hold"/>
                                        <p:tgtEl>
                                          <p:spTgt spid="26"/>
                                        </p:tgtEl>
                                        <p:attrNameLst>
                                          <p:attrName>ppt_x</p:attrName>
                                        </p:attrNameLst>
                                      </p:cBhvr>
                                      <p:tavLst>
                                        <p:tav tm="0">
                                          <p:val>
                                            <p:strVal val="1+#ppt_w/2"/>
                                          </p:val>
                                        </p:tav>
                                        <p:tav tm="100000">
                                          <p:val>
                                            <p:strVal val="#ppt_x"/>
                                          </p:val>
                                        </p:tav>
                                      </p:tavLst>
                                    </p:anim>
                                    <p:anim calcmode="lin" valueType="num">
                                      <p:cBhvr additive="base">
                                        <p:cTn id="216" dur="3000" fill="hold"/>
                                        <p:tgtEl>
                                          <p:spTgt spid="26"/>
                                        </p:tgtEl>
                                        <p:attrNameLst>
                                          <p:attrName>ppt_y</p:attrName>
                                        </p:attrNameLst>
                                      </p:cBhvr>
                                      <p:tavLst>
                                        <p:tav tm="0">
                                          <p:val>
                                            <p:strVal val="1+#ppt_h/2"/>
                                          </p:val>
                                        </p:tav>
                                        <p:tav tm="100000">
                                          <p:val>
                                            <p:strVal val="#ppt_y"/>
                                          </p:val>
                                        </p:tav>
                                      </p:tavLst>
                                    </p:anim>
                                  </p:childTnLst>
                                </p:cTn>
                              </p:par>
                              <p:par>
                                <p:cTn id="217" presetID="2" presetClass="entr" presetSubtype="6" fill="hold" nodeType="withEffect">
                                  <p:stCondLst>
                                    <p:cond delay="0"/>
                                  </p:stCondLst>
                                  <p:childTnLst>
                                    <p:set>
                                      <p:cBhvr>
                                        <p:cTn id="218" dur="1" fill="hold">
                                          <p:stCondLst>
                                            <p:cond delay="0"/>
                                          </p:stCondLst>
                                        </p:cTn>
                                        <p:tgtEl>
                                          <p:spTgt spid="28"/>
                                        </p:tgtEl>
                                        <p:attrNameLst>
                                          <p:attrName>style.visibility</p:attrName>
                                        </p:attrNameLst>
                                      </p:cBhvr>
                                      <p:to>
                                        <p:strVal val="visible"/>
                                      </p:to>
                                    </p:set>
                                    <p:anim calcmode="lin" valueType="num">
                                      <p:cBhvr additive="base">
                                        <p:cTn id="219" dur="3000" fill="hold"/>
                                        <p:tgtEl>
                                          <p:spTgt spid="28"/>
                                        </p:tgtEl>
                                        <p:attrNameLst>
                                          <p:attrName>ppt_x</p:attrName>
                                        </p:attrNameLst>
                                      </p:cBhvr>
                                      <p:tavLst>
                                        <p:tav tm="0">
                                          <p:val>
                                            <p:strVal val="1+#ppt_w/2"/>
                                          </p:val>
                                        </p:tav>
                                        <p:tav tm="100000">
                                          <p:val>
                                            <p:strVal val="#ppt_x"/>
                                          </p:val>
                                        </p:tav>
                                      </p:tavLst>
                                    </p:anim>
                                    <p:anim calcmode="lin" valueType="num">
                                      <p:cBhvr additive="base">
                                        <p:cTn id="220" dur="3000" fill="hold"/>
                                        <p:tgtEl>
                                          <p:spTgt spid="28"/>
                                        </p:tgtEl>
                                        <p:attrNameLst>
                                          <p:attrName>ppt_y</p:attrName>
                                        </p:attrNameLst>
                                      </p:cBhvr>
                                      <p:tavLst>
                                        <p:tav tm="0">
                                          <p:val>
                                            <p:strVal val="1+#ppt_h/2"/>
                                          </p:val>
                                        </p:tav>
                                        <p:tav tm="100000">
                                          <p:val>
                                            <p:strVal val="#ppt_y"/>
                                          </p:val>
                                        </p:tav>
                                      </p:tavLst>
                                    </p:anim>
                                  </p:childTnLst>
                                </p:cTn>
                              </p:par>
                            </p:childTnLst>
                          </p:cTn>
                        </p:par>
                        <p:par>
                          <p:cTn id="221" fill="hold">
                            <p:stCondLst>
                              <p:cond delay="3000"/>
                            </p:stCondLst>
                            <p:childTnLst>
                              <p:par>
                                <p:cTn id="222" presetID="2" presetClass="exit" presetSubtype="2" fill="hold" nodeType="afterEffect">
                                  <p:stCondLst>
                                    <p:cond delay="0"/>
                                  </p:stCondLst>
                                  <p:childTnLst>
                                    <p:anim calcmode="lin" valueType="num">
                                      <p:cBhvr additive="base">
                                        <p:cTn id="223" dur="3000"/>
                                        <p:tgtEl>
                                          <p:spTgt spid="5"/>
                                        </p:tgtEl>
                                        <p:attrNameLst>
                                          <p:attrName>ppt_x</p:attrName>
                                        </p:attrNameLst>
                                      </p:cBhvr>
                                      <p:tavLst>
                                        <p:tav tm="0">
                                          <p:val>
                                            <p:strVal val="ppt_x"/>
                                          </p:val>
                                        </p:tav>
                                        <p:tav tm="100000">
                                          <p:val>
                                            <p:strVal val="1+ppt_w/2"/>
                                          </p:val>
                                        </p:tav>
                                      </p:tavLst>
                                    </p:anim>
                                    <p:anim calcmode="lin" valueType="num">
                                      <p:cBhvr additive="base">
                                        <p:cTn id="224" dur="3000"/>
                                        <p:tgtEl>
                                          <p:spTgt spid="5"/>
                                        </p:tgtEl>
                                        <p:attrNameLst>
                                          <p:attrName>ppt_y</p:attrName>
                                        </p:attrNameLst>
                                      </p:cBhvr>
                                      <p:tavLst>
                                        <p:tav tm="0">
                                          <p:val>
                                            <p:strVal val="ppt_y"/>
                                          </p:val>
                                        </p:tav>
                                        <p:tav tm="100000">
                                          <p:val>
                                            <p:strVal val="ppt_y"/>
                                          </p:val>
                                        </p:tav>
                                      </p:tavLst>
                                    </p:anim>
                                    <p:set>
                                      <p:cBhvr>
                                        <p:cTn id="225" dur="1" fill="hold">
                                          <p:stCondLst>
                                            <p:cond delay="2999"/>
                                          </p:stCondLst>
                                        </p:cTn>
                                        <p:tgtEl>
                                          <p:spTgt spid="5"/>
                                        </p:tgtEl>
                                        <p:attrNameLst>
                                          <p:attrName>style.visibility</p:attrName>
                                        </p:attrNameLst>
                                      </p:cBhvr>
                                      <p:to>
                                        <p:strVal val="hidden"/>
                                      </p:to>
                                    </p:set>
                                  </p:childTnLst>
                                </p:cTn>
                              </p:par>
                              <p:par>
                                <p:cTn id="226" presetID="2" presetClass="exit" presetSubtype="2" fill="hold" nodeType="withEffect">
                                  <p:stCondLst>
                                    <p:cond delay="0"/>
                                  </p:stCondLst>
                                  <p:childTnLst>
                                    <p:anim calcmode="lin" valueType="num">
                                      <p:cBhvr additive="base">
                                        <p:cTn id="227" dur="3000"/>
                                        <p:tgtEl>
                                          <p:spTgt spid="7"/>
                                        </p:tgtEl>
                                        <p:attrNameLst>
                                          <p:attrName>ppt_x</p:attrName>
                                        </p:attrNameLst>
                                      </p:cBhvr>
                                      <p:tavLst>
                                        <p:tav tm="0">
                                          <p:val>
                                            <p:strVal val="ppt_x"/>
                                          </p:val>
                                        </p:tav>
                                        <p:tav tm="100000">
                                          <p:val>
                                            <p:strVal val="1+ppt_w/2"/>
                                          </p:val>
                                        </p:tav>
                                      </p:tavLst>
                                    </p:anim>
                                    <p:anim calcmode="lin" valueType="num">
                                      <p:cBhvr additive="base">
                                        <p:cTn id="228" dur="3000"/>
                                        <p:tgtEl>
                                          <p:spTgt spid="7"/>
                                        </p:tgtEl>
                                        <p:attrNameLst>
                                          <p:attrName>ppt_y</p:attrName>
                                        </p:attrNameLst>
                                      </p:cBhvr>
                                      <p:tavLst>
                                        <p:tav tm="0">
                                          <p:val>
                                            <p:strVal val="ppt_y"/>
                                          </p:val>
                                        </p:tav>
                                        <p:tav tm="100000">
                                          <p:val>
                                            <p:strVal val="ppt_y"/>
                                          </p:val>
                                        </p:tav>
                                      </p:tavLst>
                                    </p:anim>
                                    <p:set>
                                      <p:cBhvr>
                                        <p:cTn id="229" dur="1" fill="hold">
                                          <p:stCondLst>
                                            <p:cond delay="2999"/>
                                          </p:stCondLst>
                                        </p:cTn>
                                        <p:tgtEl>
                                          <p:spTgt spid="7"/>
                                        </p:tgtEl>
                                        <p:attrNameLst>
                                          <p:attrName>style.visibility</p:attrName>
                                        </p:attrNameLst>
                                      </p:cBhvr>
                                      <p:to>
                                        <p:strVal val="hidden"/>
                                      </p:to>
                                    </p:set>
                                  </p:childTnLst>
                                </p:cTn>
                              </p:par>
                              <p:par>
                                <p:cTn id="230" presetID="2" presetClass="exit" presetSubtype="2" fill="hold" nodeType="withEffect">
                                  <p:stCondLst>
                                    <p:cond delay="0"/>
                                  </p:stCondLst>
                                  <p:childTnLst>
                                    <p:anim calcmode="lin" valueType="num">
                                      <p:cBhvr additive="base">
                                        <p:cTn id="231" dur="3000"/>
                                        <p:tgtEl>
                                          <p:spTgt spid="9"/>
                                        </p:tgtEl>
                                        <p:attrNameLst>
                                          <p:attrName>ppt_x</p:attrName>
                                        </p:attrNameLst>
                                      </p:cBhvr>
                                      <p:tavLst>
                                        <p:tav tm="0">
                                          <p:val>
                                            <p:strVal val="ppt_x"/>
                                          </p:val>
                                        </p:tav>
                                        <p:tav tm="100000">
                                          <p:val>
                                            <p:strVal val="1+ppt_w/2"/>
                                          </p:val>
                                        </p:tav>
                                      </p:tavLst>
                                    </p:anim>
                                    <p:anim calcmode="lin" valueType="num">
                                      <p:cBhvr additive="base">
                                        <p:cTn id="232" dur="3000"/>
                                        <p:tgtEl>
                                          <p:spTgt spid="9"/>
                                        </p:tgtEl>
                                        <p:attrNameLst>
                                          <p:attrName>ppt_y</p:attrName>
                                        </p:attrNameLst>
                                      </p:cBhvr>
                                      <p:tavLst>
                                        <p:tav tm="0">
                                          <p:val>
                                            <p:strVal val="ppt_y"/>
                                          </p:val>
                                        </p:tav>
                                        <p:tav tm="100000">
                                          <p:val>
                                            <p:strVal val="ppt_y"/>
                                          </p:val>
                                        </p:tav>
                                      </p:tavLst>
                                    </p:anim>
                                    <p:set>
                                      <p:cBhvr>
                                        <p:cTn id="233" dur="1" fill="hold">
                                          <p:stCondLst>
                                            <p:cond delay="2999"/>
                                          </p:stCondLst>
                                        </p:cTn>
                                        <p:tgtEl>
                                          <p:spTgt spid="9"/>
                                        </p:tgtEl>
                                        <p:attrNameLst>
                                          <p:attrName>style.visibility</p:attrName>
                                        </p:attrNameLst>
                                      </p:cBhvr>
                                      <p:to>
                                        <p:strVal val="hidden"/>
                                      </p:to>
                                    </p:set>
                                  </p:childTnLst>
                                </p:cTn>
                              </p:par>
                              <p:par>
                                <p:cTn id="234" presetID="2" presetClass="exit" presetSubtype="2" fill="hold" nodeType="withEffect">
                                  <p:stCondLst>
                                    <p:cond delay="0"/>
                                  </p:stCondLst>
                                  <p:childTnLst>
                                    <p:anim calcmode="lin" valueType="num">
                                      <p:cBhvr additive="base">
                                        <p:cTn id="235" dur="3000"/>
                                        <p:tgtEl>
                                          <p:spTgt spid="11"/>
                                        </p:tgtEl>
                                        <p:attrNameLst>
                                          <p:attrName>ppt_x</p:attrName>
                                        </p:attrNameLst>
                                      </p:cBhvr>
                                      <p:tavLst>
                                        <p:tav tm="0">
                                          <p:val>
                                            <p:strVal val="ppt_x"/>
                                          </p:val>
                                        </p:tav>
                                        <p:tav tm="100000">
                                          <p:val>
                                            <p:strVal val="1+ppt_w/2"/>
                                          </p:val>
                                        </p:tav>
                                      </p:tavLst>
                                    </p:anim>
                                    <p:anim calcmode="lin" valueType="num">
                                      <p:cBhvr additive="base">
                                        <p:cTn id="236" dur="3000"/>
                                        <p:tgtEl>
                                          <p:spTgt spid="11"/>
                                        </p:tgtEl>
                                        <p:attrNameLst>
                                          <p:attrName>ppt_y</p:attrName>
                                        </p:attrNameLst>
                                      </p:cBhvr>
                                      <p:tavLst>
                                        <p:tav tm="0">
                                          <p:val>
                                            <p:strVal val="ppt_y"/>
                                          </p:val>
                                        </p:tav>
                                        <p:tav tm="100000">
                                          <p:val>
                                            <p:strVal val="ppt_y"/>
                                          </p:val>
                                        </p:tav>
                                      </p:tavLst>
                                    </p:anim>
                                    <p:set>
                                      <p:cBhvr>
                                        <p:cTn id="237" dur="1" fill="hold">
                                          <p:stCondLst>
                                            <p:cond delay="2999"/>
                                          </p:stCondLst>
                                        </p:cTn>
                                        <p:tgtEl>
                                          <p:spTgt spid="11"/>
                                        </p:tgtEl>
                                        <p:attrNameLst>
                                          <p:attrName>style.visibility</p:attrName>
                                        </p:attrNameLst>
                                      </p:cBhvr>
                                      <p:to>
                                        <p:strVal val="hidden"/>
                                      </p:to>
                                    </p:set>
                                  </p:childTnLst>
                                </p:cTn>
                              </p:par>
                              <p:par>
                                <p:cTn id="238" presetID="2" presetClass="exit" presetSubtype="2" fill="hold" nodeType="withEffect">
                                  <p:stCondLst>
                                    <p:cond delay="0"/>
                                  </p:stCondLst>
                                  <p:childTnLst>
                                    <p:anim calcmode="lin" valueType="num">
                                      <p:cBhvr additive="base">
                                        <p:cTn id="239" dur="3000"/>
                                        <p:tgtEl>
                                          <p:spTgt spid="14"/>
                                        </p:tgtEl>
                                        <p:attrNameLst>
                                          <p:attrName>ppt_x</p:attrName>
                                        </p:attrNameLst>
                                      </p:cBhvr>
                                      <p:tavLst>
                                        <p:tav tm="0">
                                          <p:val>
                                            <p:strVal val="ppt_x"/>
                                          </p:val>
                                        </p:tav>
                                        <p:tav tm="100000">
                                          <p:val>
                                            <p:strVal val="1+ppt_w/2"/>
                                          </p:val>
                                        </p:tav>
                                      </p:tavLst>
                                    </p:anim>
                                    <p:anim calcmode="lin" valueType="num">
                                      <p:cBhvr additive="base">
                                        <p:cTn id="240" dur="3000"/>
                                        <p:tgtEl>
                                          <p:spTgt spid="14"/>
                                        </p:tgtEl>
                                        <p:attrNameLst>
                                          <p:attrName>ppt_y</p:attrName>
                                        </p:attrNameLst>
                                      </p:cBhvr>
                                      <p:tavLst>
                                        <p:tav tm="0">
                                          <p:val>
                                            <p:strVal val="ppt_y"/>
                                          </p:val>
                                        </p:tav>
                                        <p:tav tm="100000">
                                          <p:val>
                                            <p:strVal val="ppt_y"/>
                                          </p:val>
                                        </p:tav>
                                      </p:tavLst>
                                    </p:anim>
                                    <p:set>
                                      <p:cBhvr>
                                        <p:cTn id="241" dur="1" fill="hold">
                                          <p:stCondLst>
                                            <p:cond delay="2999"/>
                                          </p:stCondLst>
                                        </p:cTn>
                                        <p:tgtEl>
                                          <p:spTgt spid="14"/>
                                        </p:tgtEl>
                                        <p:attrNameLst>
                                          <p:attrName>style.visibility</p:attrName>
                                        </p:attrNameLst>
                                      </p:cBhvr>
                                      <p:to>
                                        <p:strVal val="hidden"/>
                                      </p:to>
                                    </p:set>
                                  </p:childTnLst>
                                </p:cTn>
                              </p:par>
                              <p:par>
                                <p:cTn id="242" presetID="2" presetClass="exit" presetSubtype="2" fill="hold" nodeType="withEffect">
                                  <p:stCondLst>
                                    <p:cond delay="0"/>
                                  </p:stCondLst>
                                  <p:childTnLst>
                                    <p:anim calcmode="lin" valueType="num">
                                      <p:cBhvr additive="base">
                                        <p:cTn id="243" dur="3000"/>
                                        <p:tgtEl>
                                          <p:spTgt spid="15"/>
                                        </p:tgtEl>
                                        <p:attrNameLst>
                                          <p:attrName>ppt_x</p:attrName>
                                        </p:attrNameLst>
                                      </p:cBhvr>
                                      <p:tavLst>
                                        <p:tav tm="0">
                                          <p:val>
                                            <p:strVal val="ppt_x"/>
                                          </p:val>
                                        </p:tav>
                                        <p:tav tm="100000">
                                          <p:val>
                                            <p:strVal val="1+ppt_w/2"/>
                                          </p:val>
                                        </p:tav>
                                      </p:tavLst>
                                    </p:anim>
                                    <p:anim calcmode="lin" valueType="num">
                                      <p:cBhvr additive="base">
                                        <p:cTn id="244" dur="3000"/>
                                        <p:tgtEl>
                                          <p:spTgt spid="15"/>
                                        </p:tgtEl>
                                        <p:attrNameLst>
                                          <p:attrName>ppt_y</p:attrName>
                                        </p:attrNameLst>
                                      </p:cBhvr>
                                      <p:tavLst>
                                        <p:tav tm="0">
                                          <p:val>
                                            <p:strVal val="ppt_y"/>
                                          </p:val>
                                        </p:tav>
                                        <p:tav tm="100000">
                                          <p:val>
                                            <p:strVal val="ppt_y"/>
                                          </p:val>
                                        </p:tav>
                                      </p:tavLst>
                                    </p:anim>
                                    <p:set>
                                      <p:cBhvr>
                                        <p:cTn id="245" dur="1" fill="hold">
                                          <p:stCondLst>
                                            <p:cond delay="2999"/>
                                          </p:stCondLst>
                                        </p:cTn>
                                        <p:tgtEl>
                                          <p:spTgt spid="15"/>
                                        </p:tgtEl>
                                        <p:attrNameLst>
                                          <p:attrName>style.visibility</p:attrName>
                                        </p:attrNameLst>
                                      </p:cBhvr>
                                      <p:to>
                                        <p:strVal val="hidden"/>
                                      </p:to>
                                    </p:set>
                                  </p:childTnLst>
                                </p:cTn>
                              </p:par>
                              <p:par>
                                <p:cTn id="246" presetID="2" presetClass="exit" presetSubtype="2" fill="hold" nodeType="withEffect">
                                  <p:stCondLst>
                                    <p:cond delay="0"/>
                                  </p:stCondLst>
                                  <p:childTnLst>
                                    <p:anim calcmode="lin" valueType="num">
                                      <p:cBhvr additive="base">
                                        <p:cTn id="247" dur="3000"/>
                                        <p:tgtEl>
                                          <p:spTgt spid="17"/>
                                        </p:tgtEl>
                                        <p:attrNameLst>
                                          <p:attrName>ppt_x</p:attrName>
                                        </p:attrNameLst>
                                      </p:cBhvr>
                                      <p:tavLst>
                                        <p:tav tm="0">
                                          <p:val>
                                            <p:strVal val="ppt_x"/>
                                          </p:val>
                                        </p:tav>
                                        <p:tav tm="100000">
                                          <p:val>
                                            <p:strVal val="1+ppt_w/2"/>
                                          </p:val>
                                        </p:tav>
                                      </p:tavLst>
                                    </p:anim>
                                    <p:anim calcmode="lin" valueType="num">
                                      <p:cBhvr additive="base">
                                        <p:cTn id="248" dur="3000"/>
                                        <p:tgtEl>
                                          <p:spTgt spid="17"/>
                                        </p:tgtEl>
                                        <p:attrNameLst>
                                          <p:attrName>ppt_y</p:attrName>
                                        </p:attrNameLst>
                                      </p:cBhvr>
                                      <p:tavLst>
                                        <p:tav tm="0">
                                          <p:val>
                                            <p:strVal val="ppt_y"/>
                                          </p:val>
                                        </p:tav>
                                        <p:tav tm="100000">
                                          <p:val>
                                            <p:strVal val="ppt_y"/>
                                          </p:val>
                                        </p:tav>
                                      </p:tavLst>
                                    </p:anim>
                                    <p:set>
                                      <p:cBhvr>
                                        <p:cTn id="249" dur="1" fill="hold">
                                          <p:stCondLst>
                                            <p:cond delay="2999"/>
                                          </p:stCondLst>
                                        </p:cTn>
                                        <p:tgtEl>
                                          <p:spTgt spid="17"/>
                                        </p:tgtEl>
                                        <p:attrNameLst>
                                          <p:attrName>style.visibility</p:attrName>
                                        </p:attrNameLst>
                                      </p:cBhvr>
                                      <p:to>
                                        <p:strVal val="hidden"/>
                                      </p:to>
                                    </p:set>
                                  </p:childTnLst>
                                </p:cTn>
                              </p:par>
                              <p:par>
                                <p:cTn id="250" presetID="2" presetClass="exit" presetSubtype="2" fill="hold" nodeType="withEffect">
                                  <p:stCondLst>
                                    <p:cond delay="0"/>
                                  </p:stCondLst>
                                  <p:childTnLst>
                                    <p:anim calcmode="lin" valueType="num">
                                      <p:cBhvr additive="base">
                                        <p:cTn id="251" dur="3000"/>
                                        <p:tgtEl>
                                          <p:spTgt spid="19"/>
                                        </p:tgtEl>
                                        <p:attrNameLst>
                                          <p:attrName>ppt_x</p:attrName>
                                        </p:attrNameLst>
                                      </p:cBhvr>
                                      <p:tavLst>
                                        <p:tav tm="0">
                                          <p:val>
                                            <p:strVal val="ppt_x"/>
                                          </p:val>
                                        </p:tav>
                                        <p:tav tm="100000">
                                          <p:val>
                                            <p:strVal val="1+ppt_w/2"/>
                                          </p:val>
                                        </p:tav>
                                      </p:tavLst>
                                    </p:anim>
                                    <p:anim calcmode="lin" valueType="num">
                                      <p:cBhvr additive="base">
                                        <p:cTn id="252" dur="3000"/>
                                        <p:tgtEl>
                                          <p:spTgt spid="19"/>
                                        </p:tgtEl>
                                        <p:attrNameLst>
                                          <p:attrName>ppt_y</p:attrName>
                                        </p:attrNameLst>
                                      </p:cBhvr>
                                      <p:tavLst>
                                        <p:tav tm="0">
                                          <p:val>
                                            <p:strVal val="ppt_y"/>
                                          </p:val>
                                        </p:tav>
                                        <p:tav tm="100000">
                                          <p:val>
                                            <p:strVal val="ppt_y"/>
                                          </p:val>
                                        </p:tav>
                                      </p:tavLst>
                                    </p:anim>
                                    <p:set>
                                      <p:cBhvr>
                                        <p:cTn id="253" dur="1" fill="hold">
                                          <p:stCondLst>
                                            <p:cond delay="2999"/>
                                          </p:stCondLst>
                                        </p:cTn>
                                        <p:tgtEl>
                                          <p:spTgt spid="19"/>
                                        </p:tgtEl>
                                        <p:attrNameLst>
                                          <p:attrName>style.visibility</p:attrName>
                                        </p:attrNameLst>
                                      </p:cBhvr>
                                      <p:to>
                                        <p:strVal val="hidden"/>
                                      </p:to>
                                    </p:set>
                                  </p:childTnLst>
                                </p:cTn>
                              </p:par>
                              <p:par>
                                <p:cTn id="254" presetID="2" presetClass="exit" presetSubtype="2" fill="hold" nodeType="withEffect">
                                  <p:stCondLst>
                                    <p:cond delay="0"/>
                                  </p:stCondLst>
                                  <p:childTnLst>
                                    <p:anim calcmode="lin" valueType="num">
                                      <p:cBhvr additive="base">
                                        <p:cTn id="255" dur="3000"/>
                                        <p:tgtEl>
                                          <p:spTgt spid="21"/>
                                        </p:tgtEl>
                                        <p:attrNameLst>
                                          <p:attrName>ppt_x</p:attrName>
                                        </p:attrNameLst>
                                      </p:cBhvr>
                                      <p:tavLst>
                                        <p:tav tm="0">
                                          <p:val>
                                            <p:strVal val="ppt_x"/>
                                          </p:val>
                                        </p:tav>
                                        <p:tav tm="100000">
                                          <p:val>
                                            <p:strVal val="1+ppt_w/2"/>
                                          </p:val>
                                        </p:tav>
                                      </p:tavLst>
                                    </p:anim>
                                    <p:anim calcmode="lin" valueType="num">
                                      <p:cBhvr additive="base">
                                        <p:cTn id="256" dur="3000"/>
                                        <p:tgtEl>
                                          <p:spTgt spid="21"/>
                                        </p:tgtEl>
                                        <p:attrNameLst>
                                          <p:attrName>ppt_y</p:attrName>
                                        </p:attrNameLst>
                                      </p:cBhvr>
                                      <p:tavLst>
                                        <p:tav tm="0">
                                          <p:val>
                                            <p:strVal val="ppt_y"/>
                                          </p:val>
                                        </p:tav>
                                        <p:tav tm="100000">
                                          <p:val>
                                            <p:strVal val="ppt_y"/>
                                          </p:val>
                                        </p:tav>
                                      </p:tavLst>
                                    </p:anim>
                                    <p:set>
                                      <p:cBhvr>
                                        <p:cTn id="257" dur="1" fill="hold">
                                          <p:stCondLst>
                                            <p:cond delay="2999"/>
                                          </p:stCondLst>
                                        </p:cTn>
                                        <p:tgtEl>
                                          <p:spTgt spid="21"/>
                                        </p:tgtEl>
                                        <p:attrNameLst>
                                          <p:attrName>style.visibility</p:attrName>
                                        </p:attrNameLst>
                                      </p:cBhvr>
                                      <p:to>
                                        <p:strVal val="hidden"/>
                                      </p:to>
                                    </p:set>
                                  </p:childTnLst>
                                </p:cTn>
                              </p:par>
                              <p:par>
                                <p:cTn id="258" presetID="2" presetClass="exit" presetSubtype="2" fill="hold" nodeType="withEffect">
                                  <p:stCondLst>
                                    <p:cond delay="0"/>
                                  </p:stCondLst>
                                  <p:childTnLst>
                                    <p:anim calcmode="lin" valueType="num">
                                      <p:cBhvr additive="base">
                                        <p:cTn id="259" dur="3000"/>
                                        <p:tgtEl>
                                          <p:spTgt spid="23"/>
                                        </p:tgtEl>
                                        <p:attrNameLst>
                                          <p:attrName>ppt_x</p:attrName>
                                        </p:attrNameLst>
                                      </p:cBhvr>
                                      <p:tavLst>
                                        <p:tav tm="0">
                                          <p:val>
                                            <p:strVal val="ppt_x"/>
                                          </p:val>
                                        </p:tav>
                                        <p:tav tm="100000">
                                          <p:val>
                                            <p:strVal val="1+ppt_w/2"/>
                                          </p:val>
                                        </p:tav>
                                      </p:tavLst>
                                    </p:anim>
                                    <p:anim calcmode="lin" valueType="num">
                                      <p:cBhvr additive="base">
                                        <p:cTn id="260" dur="3000"/>
                                        <p:tgtEl>
                                          <p:spTgt spid="23"/>
                                        </p:tgtEl>
                                        <p:attrNameLst>
                                          <p:attrName>ppt_y</p:attrName>
                                        </p:attrNameLst>
                                      </p:cBhvr>
                                      <p:tavLst>
                                        <p:tav tm="0">
                                          <p:val>
                                            <p:strVal val="ppt_y"/>
                                          </p:val>
                                        </p:tav>
                                        <p:tav tm="100000">
                                          <p:val>
                                            <p:strVal val="ppt_y"/>
                                          </p:val>
                                        </p:tav>
                                      </p:tavLst>
                                    </p:anim>
                                    <p:set>
                                      <p:cBhvr>
                                        <p:cTn id="261" dur="1" fill="hold">
                                          <p:stCondLst>
                                            <p:cond delay="2999"/>
                                          </p:stCondLst>
                                        </p:cTn>
                                        <p:tgtEl>
                                          <p:spTgt spid="23"/>
                                        </p:tgtEl>
                                        <p:attrNameLst>
                                          <p:attrName>style.visibility</p:attrName>
                                        </p:attrNameLst>
                                      </p:cBhvr>
                                      <p:to>
                                        <p:strVal val="hidden"/>
                                      </p:to>
                                    </p:set>
                                  </p:childTnLst>
                                </p:cTn>
                              </p:par>
                              <p:par>
                                <p:cTn id="262" presetID="2" presetClass="exit" presetSubtype="2" fill="hold" nodeType="withEffect">
                                  <p:stCondLst>
                                    <p:cond delay="0"/>
                                  </p:stCondLst>
                                  <p:childTnLst>
                                    <p:anim calcmode="lin" valueType="num">
                                      <p:cBhvr additive="base">
                                        <p:cTn id="263" dur="3000"/>
                                        <p:tgtEl>
                                          <p:spTgt spid="25"/>
                                        </p:tgtEl>
                                        <p:attrNameLst>
                                          <p:attrName>ppt_x</p:attrName>
                                        </p:attrNameLst>
                                      </p:cBhvr>
                                      <p:tavLst>
                                        <p:tav tm="0">
                                          <p:val>
                                            <p:strVal val="ppt_x"/>
                                          </p:val>
                                        </p:tav>
                                        <p:tav tm="100000">
                                          <p:val>
                                            <p:strVal val="1+ppt_w/2"/>
                                          </p:val>
                                        </p:tav>
                                      </p:tavLst>
                                    </p:anim>
                                    <p:anim calcmode="lin" valueType="num">
                                      <p:cBhvr additive="base">
                                        <p:cTn id="264" dur="3000"/>
                                        <p:tgtEl>
                                          <p:spTgt spid="25"/>
                                        </p:tgtEl>
                                        <p:attrNameLst>
                                          <p:attrName>ppt_y</p:attrName>
                                        </p:attrNameLst>
                                      </p:cBhvr>
                                      <p:tavLst>
                                        <p:tav tm="0">
                                          <p:val>
                                            <p:strVal val="ppt_y"/>
                                          </p:val>
                                        </p:tav>
                                        <p:tav tm="100000">
                                          <p:val>
                                            <p:strVal val="ppt_y"/>
                                          </p:val>
                                        </p:tav>
                                      </p:tavLst>
                                    </p:anim>
                                    <p:set>
                                      <p:cBhvr>
                                        <p:cTn id="265" dur="1" fill="hold">
                                          <p:stCondLst>
                                            <p:cond delay="2999"/>
                                          </p:stCondLst>
                                        </p:cTn>
                                        <p:tgtEl>
                                          <p:spTgt spid="25"/>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3000"/>
                                        <p:tgtEl>
                                          <p:spTgt spid="27"/>
                                        </p:tgtEl>
                                        <p:attrNameLst>
                                          <p:attrName>ppt_x</p:attrName>
                                        </p:attrNameLst>
                                      </p:cBhvr>
                                      <p:tavLst>
                                        <p:tav tm="0">
                                          <p:val>
                                            <p:strVal val="ppt_x"/>
                                          </p:val>
                                        </p:tav>
                                        <p:tav tm="100000">
                                          <p:val>
                                            <p:strVal val="1+ppt_w/2"/>
                                          </p:val>
                                        </p:tav>
                                      </p:tavLst>
                                    </p:anim>
                                    <p:anim calcmode="lin" valueType="num">
                                      <p:cBhvr additive="base">
                                        <p:cTn id="268" dur="3000"/>
                                        <p:tgtEl>
                                          <p:spTgt spid="27"/>
                                        </p:tgtEl>
                                        <p:attrNameLst>
                                          <p:attrName>ppt_y</p:attrName>
                                        </p:attrNameLst>
                                      </p:cBhvr>
                                      <p:tavLst>
                                        <p:tav tm="0">
                                          <p:val>
                                            <p:strVal val="ppt_y"/>
                                          </p:val>
                                        </p:tav>
                                        <p:tav tm="100000">
                                          <p:val>
                                            <p:strVal val="ppt_y"/>
                                          </p:val>
                                        </p:tav>
                                      </p:tavLst>
                                    </p:anim>
                                    <p:set>
                                      <p:cBhvr>
                                        <p:cTn id="269" dur="1" fill="hold">
                                          <p:stCondLst>
                                            <p:cond delay="2999"/>
                                          </p:stCondLst>
                                        </p:cTn>
                                        <p:tgtEl>
                                          <p:spTgt spid="27"/>
                                        </p:tgtEl>
                                        <p:attrNameLst>
                                          <p:attrName>style.visibility</p:attrName>
                                        </p:attrNameLst>
                                      </p:cBhvr>
                                      <p:to>
                                        <p:strVal val="hidden"/>
                                      </p:to>
                                    </p:set>
                                  </p:childTnLst>
                                </p:cTn>
                              </p:par>
                              <p:par>
                                <p:cTn id="270" presetID="2" presetClass="exit" presetSubtype="8" fill="hold" nodeType="withEffect">
                                  <p:stCondLst>
                                    <p:cond delay="0"/>
                                  </p:stCondLst>
                                  <p:childTnLst>
                                    <p:anim calcmode="lin" valueType="num">
                                      <p:cBhvr additive="base">
                                        <p:cTn id="271" dur="3000"/>
                                        <p:tgtEl>
                                          <p:spTgt spid="6"/>
                                        </p:tgtEl>
                                        <p:attrNameLst>
                                          <p:attrName>ppt_x</p:attrName>
                                        </p:attrNameLst>
                                      </p:cBhvr>
                                      <p:tavLst>
                                        <p:tav tm="0">
                                          <p:val>
                                            <p:strVal val="ppt_x"/>
                                          </p:val>
                                        </p:tav>
                                        <p:tav tm="100000">
                                          <p:val>
                                            <p:strVal val="0-ppt_w/2"/>
                                          </p:val>
                                        </p:tav>
                                      </p:tavLst>
                                    </p:anim>
                                    <p:anim calcmode="lin" valueType="num">
                                      <p:cBhvr additive="base">
                                        <p:cTn id="272" dur="3000"/>
                                        <p:tgtEl>
                                          <p:spTgt spid="6"/>
                                        </p:tgtEl>
                                        <p:attrNameLst>
                                          <p:attrName>ppt_y</p:attrName>
                                        </p:attrNameLst>
                                      </p:cBhvr>
                                      <p:tavLst>
                                        <p:tav tm="0">
                                          <p:val>
                                            <p:strVal val="ppt_y"/>
                                          </p:val>
                                        </p:tav>
                                        <p:tav tm="100000">
                                          <p:val>
                                            <p:strVal val="ppt_y"/>
                                          </p:val>
                                        </p:tav>
                                      </p:tavLst>
                                    </p:anim>
                                    <p:set>
                                      <p:cBhvr>
                                        <p:cTn id="273" dur="1" fill="hold">
                                          <p:stCondLst>
                                            <p:cond delay="2999"/>
                                          </p:stCondLst>
                                        </p:cTn>
                                        <p:tgtEl>
                                          <p:spTgt spid="6"/>
                                        </p:tgtEl>
                                        <p:attrNameLst>
                                          <p:attrName>style.visibility</p:attrName>
                                        </p:attrNameLst>
                                      </p:cBhvr>
                                      <p:to>
                                        <p:strVal val="hidden"/>
                                      </p:to>
                                    </p:set>
                                  </p:childTnLst>
                                </p:cTn>
                              </p:par>
                              <p:par>
                                <p:cTn id="274" presetID="2" presetClass="exit" presetSubtype="8" fill="hold" nodeType="withEffect">
                                  <p:stCondLst>
                                    <p:cond delay="0"/>
                                  </p:stCondLst>
                                  <p:childTnLst>
                                    <p:anim calcmode="lin" valueType="num">
                                      <p:cBhvr additive="base">
                                        <p:cTn id="275" dur="3000"/>
                                        <p:tgtEl>
                                          <p:spTgt spid="8"/>
                                        </p:tgtEl>
                                        <p:attrNameLst>
                                          <p:attrName>ppt_x</p:attrName>
                                        </p:attrNameLst>
                                      </p:cBhvr>
                                      <p:tavLst>
                                        <p:tav tm="0">
                                          <p:val>
                                            <p:strVal val="ppt_x"/>
                                          </p:val>
                                        </p:tav>
                                        <p:tav tm="100000">
                                          <p:val>
                                            <p:strVal val="0-ppt_w/2"/>
                                          </p:val>
                                        </p:tav>
                                      </p:tavLst>
                                    </p:anim>
                                    <p:anim calcmode="lin" valueType="num">
                                      <p:cBhvr additive="base">
                                        <p:cTn id="276" dur="3000"/>
                                        <p:tgtEl>
                                          <p:spTgt spid="8"/>
                                        </p:tgtEl>
                                        <p:attrNameLst>
                                          <p:attrName>ppt_y</p:attrName>
                                        </p:attrNameLst>
                                      </p:cBhvr>
                                      <p:tavLst>
                                        <p:tav tm="0">
                                          <p:val>
                                            <p:strVal val="ppt_y"/>
                                          </p:val>
                                        </p:tav>
                                        <p:tav tm="100000">
                                          <p:val>
                                            <p:strVal val="ppt_y"/>
                                          </p:val>
                                        </p:tav>
                                      </p:tavLst>
                                    </p:anim>
                                    <p:set>
                                      <p:cBhvr>
                                        <p:cTn id="277" dur="1" fill="hold">
                                          <p:stCondLst>
                                            <p:cond delay="2999"/>
                                          </p:stCondLst>
                                        </p:cTn>
                                        <p:tgtEl>
                                          <p:spTgt spid="8"/>
                                        </p:tgtEl>
                                        <p:attrNameLst>
                                          <p:attrName>style.visibility</p:attrName>
                                        </p:attrNameLst>
                                      </p:cBhvr>
                                      <p:to>
                                        <p:strVal val="hidden"/>
                                      </p:to>
                                    </p:set>
                                  </p:childTnLst>
                                </p:cTn>
                              </p:par>
                              <p:par>
                                <p:cTn id="278" presetID="2" presetClass="exit" presetSubtype="8" fill="hold" nodeType="withEffect">
                                  <p:stCondLst>
                                    <p:cond delay="0"/>
                                  </p:stCondLst>
                                  <p:childTnLst>
                                    <p:anim calcmode="lin" valueType="num">
                                      <p:cBhvr additive="base">
                                        <p:cTn id="279" dur="3000"/>
                                        <p:tgtEl>
                                          <p:spTgt spid="10"/>
                                        </p:tgtEl>
                                        <p:attrNameLst>
                                          <p:attrName>ppt_x</p:attrName>
                                        </p:attrNameLst>
                                      </p:cBhvr>
                                      <p:tavLst>
                                        <p:tav tm="0">
                                          <p:val>
                                            <p:strVal val="ppt_x"/>
                                          </p:val>
                                        </p:tav>
                                        <p:tav tm="100000">
                                          <p:val>
                                            <p:strVal val="0-ppt_w/2"/>
                                          </p:val>
                                        </p:tav>
                                      </p:tavLst>
                                    </p:anim>
                                    <p:anim calcmode="lin" valueType="num">
                                      <p:cBhvr additive="base">
                                        <p:cTn id="280" dur="3000"/>
                                        <p:tgtEl>
                                          <p:spTgt spid="10"/>
                                        </p:tgtEl>
                                        <p:attrNameLst>
                                          <p:attrName>ppt_y</p:attrName>
                                        </p:attrNameLst>
                                      </p:cBhvr>
                                      <p:tavLst>
                                        <p:tav tm="0">
                                          <p:val>
                                            <p:strVal val="ppt_y"/>
                                          </p:val>
                                        </p:tav>
                                        <p:tav tm="100000">
                                          <p:val>
                                            <p:strVal val="ppt_y"/>
                                          </p:val>
                                        </p:tav>
                                      </p:tavLst>
                                    </p:anim>
                                    <p:set>
                                      <p:cBhvr>
                                        <p:cTn id="281" dur="1" fill="hold">
                                          <p:stCondLst>
                                            <p:cond delay="2999"/>
                                          </p:stCondLst>
                                        </p:cTn>
                                        <p:tgtEl>
                                          <p:spTgt spid="10"/>
                                        </p:tgtEl>
                                        <p:attrNameLst>
                                          <p:attrName>style.visibility</p:attrName>
                                        </p:attrNameLst>
                                      </p:cBhvr>
                                      <p:to>
                                        <p:strVal val="hidden"/>
                                      </p:to>
                                    </p:set>
                                  </p:childTnLst>
                                </p:cTn>
                              </p:par>
                              <p:par>
                                <p:cTn id="282" presetID="2" presetClass="exit" presetSubtype="8" fill="hold" nodeType="withEffect">
                                  <p:stCondLst>
                                    <p:cond delay="0"/>
                                  </p:stCondLst>
                                  <p:childTnLst>
                                    <p:anim calcmode="lin" valueType="num">
                                      <p:cBhvr additive="base">
                                        <p:cTn id="283" dur="3000"/>
                                        <p:tgtEl>
                                          <p:spTgt spid="12"/>
                                        </p:tgtEl>
                                        <p:attrNameLst>
                                          <p:attrName>ppt_x</p:attrName>
                                        </p:attrNameLst>
                                      </p:cBhvr>
                                      <p:tavLst>
                                        <p:tav tm="0">
                                          <p:val>
                                            <p:strVal val="ppt_x"/>
                                          </p:val>
                                        </p:tav>
                                        <p:tav tm="100000">
                                          <p:val>
                                            <p:strVal val="0-ppt_w/2"/>
                                          </p:val>
                                        </p:tav>
                                      </p:tavLst>
                                    </p:anim>
                                    <p:anim calcmode="lin" valueType="num">
                                      <p:cBhvr additive="base">
                                        <p:cTn id="284" dur="3000"/>
                                        <p:tgtEl>
                                          <p:spTgt spid="12"/>
                                        </p:tgtEl>
                                        <p:attrNameLst>
                                          <p:attrName>ppt_y</p:attrName>
                                        </p:attrNameLst>
                                      </p:cBhvr>
                                      <p:tavLst>
                                        <p:tav tm="0">
                                          <p:val>
                                            <p:strVal val="ppt_y"/>
                                          </p:val>
                                        </p:tav>
                                        <p:tav tm="100000">
                                          <p:val>
                                            <p:strVal val="ppt_y"/>
                                          </p:val>
                                        </p:tav>
                                      </p:tavLst>
                                    </p:anim>
                                    <p:set>
                                      <p:cBhvr>
                                        <p:cTn id="285" dur="1" fill="hold">
                                          <p:stCondLst>
                                            <p:cond delay="2999"/>
                                          </p:stCondLst>
                                        </p:cTn>
                                        <p:tgtEl>
                                          <p:spTgt spid="12"/>
                                        </p:tgtEl>
                                        <p:attrNameLst>
                                          <p:attrName>style.visibility</p:attrName>
                                        </p:attrNameLst>
                                      </p:cBhvr>
                                      <p:to>
                                        <p:strVal val="hidden"/>
                                      </p:to>
                                    </p:set>
                                  </p:childTnLst>
                                </p:cTn>
                              </p:par>
                              <p:par>
                                <p:cTn id="286" presetID="2" presetClass="exit" presetSubtype="8" fill="hold" nodeType="withEffect">
                                  <p:stCondLst>
                                    <p:cond delay="0"/>
                                  </p:stCondLst>
                                  <p:childTnLst>
                                    <p:anim calcmode="lin" valueType="num">
                                      <p:cBhvr additive="base">
                                        <p:cTn id="287" dur="3000"/>
                                        <p:tgtEl>
                                          <p:spTgt spid="13"/>
                                        </p:tgtEl>
                                        <p:attrNameLst>
                                          <p:attrName>ppt_x</p:attrName>
                                        </p:attrNameLst>
                                      </p:cBhvr>
                                      <p:tavLst>
                                        <p:tav tm="0">
                                          <p:val>
                                            <p:strVal val="ppt_x"/>
                                          </p:val>
                                        </p:tav>
                                        <p:tav tm="100000">
                                          <p:val>
                                            <p:strVal val="0-ppt_w/2"/>
                                          </p:val>
                                        </p:tav>
                                      </p:tavLst>
                                    </p:anim>
                                    <p:anim calcmode="lin" valueType="num">
                                      <p:cBhvr additive="base">
                                        <p:cTn id="288" dur="3000"/>
                                        <p:tgtEl>
                                          <p:spTgt spid="13"/>
                                        </p:tgtEl>
                                        <p:attrNameLst>
                                          <p:attrName>ppt_y</p:attrName>
                                        </p:attrNameLst>
                                      </p:cBhvr>
                                      <p:tavLst>
                                        <p:tav tm="0">
                                          <p:val>
                                            <p:strVal val="ppt_y"/>
                                          </p:val>
                                        </p:tav>
                                        <p:tav tm="100000">
                                          <p:val>
                                            <p:strVal val="ppt_y"/>
                                          </p:val>
                                        </p:tav>
                                      </p:tavLst>
                                    </p:anim>
                                    <p:set>
                                      <p:cBhvr>
                                        <p:cTn id="289" dur="1" fill="hold">
                                          <p:stCondLst>
                                            <p:cond delay="2999"/>
                                          </p:stCondLst>
                                        </p:cTn>
                                        <p:tgtEl>
                                          <p:spTgt spid="13"/>
                                        </p:tgtEl>
                                        <p:attrNameLst>
                                          <p:attrName>style.visibility</p:attrName>
                                        </p:attrNameLst>
                                      </p:cBhvr>
                                      <p:to>
                                        <p:strVal val="hidden"/>
                                      </p:to>
                                    </p:set>
                                  </p:childTnLst>
                                </p:cTn>
                              </p:par>
                              <p:par>
                                <p:cTn id="290" presetID="2" presetClass="exit" presetSubtype="8" fill="hold" nodeType="withEffect">
                                  <p:stCondLst>
                                    <p:cond delay="0"/>
                                  </p:stCondLst>
                                  <p:childTnLst>
                                    <p:anim calcmode="lin" valueType="num">
                                      <p:cBhvr additive="base">
                                        <p:cTn id="291" dur="3000"/>
                                        <p:tgtEl>
                                          <p:spTgt spid="16"/>
                                        </p:tgtEl>
                                        <p:attrNameLst>
                                          <p:attrName>ppt_x</p:attrName>
                                        </p:attrNameLst>
                                      </p:cBhvr>
                                      <p:tavLst>
                                        <p:tav tm="0">
                                          <p:val>
                                            <p:strVal val="ppt_x"/>
                                          </p:val>
                                        </p:tav>
                                        <p:tav tm="100000">
                                          <p:val>
                                            <p:strVal val="0-ppt_w/2"/>
                                          </p:val>
                                        </p:tav>
                                      </p:tavLst>
                                    </p:anim>
                                    <p:anim calcmode="lin" valueType="num">
                                      <p:cBhvr additive="base">
                                        <p:cTn id="292" dur="3000"/>
                                        <p:tgtEl>
                                          <p:spTgt spid="16"/>
                                        </p:tgtEl>
                                        <p:attrNameLst>
                                          <p:attrName>ppt_y</p:attrName>
                                        </p:attrNameLst>
                                      </p:cBhvr>
                                      <p:tavLst>
                                        <p:tav tm="0">
                                          <p:val>
                                            <p:strVal val="ppt_y"/>
                                          </p:val>
                                        </p:tav>
                                        <p:tav tm="100000">
                                          <p:val>
                                            <p:strVal val="ppt_y"/>
                                          </p:val>
                                        </p:tav>
                                      </p:tavLst>
                                    </p:anim>
                                    <p:set>
                                      <p:cBhvr>
                                        <p:cTn id="293" dur="1" fill="hold">
                                          <p:stCondLst>
                                            <p:cond delay="2999"/>
                                          </p:stCondLst>
                                        </p:cTn>
                                        <p:tgtEl>
                                          <p:spTgt spid="16"/>
                                        </p:tgtEl>
                                        <p:attrNameLst>
                                          <p:attrName>style.visibility</p:attrName>
                                        </p:attrNameLst>
                                      </p:cBhvr>
                                      <p:to>
                                        <p:strVal val="hidden"/>
                                      </p:to>
                                    </p:set>
                                  </p:childTnLst>
                                </p:cTn>
                              </p:par>
                              <p:par>
                                <p:cTn id="294" presetID="2" presetClass="exit" presetSubtype="8" fill="hold" nodeType="withEffect">
                                  <p:stCondLst>
                                    <p:cond delay="0"/>
                                  </p:stCondLst>
                                  <p:childTnLst>
                                    <p:anim calcmode="lin" valueType="num">
                                      <p:cBhvr additive="base">
                                        <p:cTn id="295" dur="3000"/>
                                        <p:tgtEl>
                                          <p:spTgt spid="18"/>
                                        </p:tgtEl>
                                        <p:attrNameLst>
                                          <p:attrName>ppt_x</p:attrName>
                                        </p:attrNameLst>
                                      </p:cBhvr>
                                      <p:tavLst>
                                        <p:tav tm="0">
                                          <p:val>
                                            <p:strVal val="ppt_x"/>
                                          </p:val>
                                        </p:tav>
                                        <p:tav tm="100000">
                                          <p:val>
                                            <p:strVal val="0-ppt_w/2"/>
                                          </p:val>
                                        </p:tav>
                                      </p:tavLst>
                                    </p:anim>
                                    <p:anim calcmode="lin" valueType="num">
                                      <p:cBhvr additive="base">
                                        <p:cTn id="296" dur="3000"/>
                                        <p:tgtEl>
                                          <p:spTgt spid="18"/>
                                        </p:tgtEl>
                                        <p:attrNameLst>
                                          <p:attrName>ppt_y</p:attrName>
                                        </p:attrNameLst>
                                      </p:cBhvr>
                                      <p:tavLst>
                                        <p:tav tm="0">
                                          <p:val>
                                            <p:strVal val="ppt_y"/>
                                          </p:val>
                                        </p:tav>
                                        <p:tav tm="100000">
                                          <p:val>
                                            <p:strVal val="ppt_y"/>
                                          </p:val>
                                        </p:tav>
                                      </p:tavLst>
                                    </p:anim>
                                    <p:set>
                                      <p:cBhvr>
                                        <p:cTn id="297" dur="1" fill="hold">
                                          <p:stCondLst>
                                            <p:cond delay="2999"/>
                                          </p:stCondLst>
                                        </p:cTn>
                                        <p:tgtEl>
                                          <p:spTgt spid="18"/>
                                        </p:tgtEl>
                                        <p:attrNameLst>
                                          <p:attrName>style.visibility</p:attrName>
                                        </p:attrNameLst>
                                      </p:cBhvr>
                                      <p:to>
                                        <p:strVal val="hidden"/>
                                      </p:to>
                                    </p:set>
                                  </p:childTnLst>
                                </p:cTn>
                              </p:par>
                              <p:par>
                                <p:cTn id="298" presetID="2" presetClass="exit" presetSubtype="8" fill="hold" nodeType="withEffect">
                                  <p:stCondLst>
                                    <p:cond delay="0"/>
                                  </p:stCondLst>
                                  <p:childTnLst>
                                    <p:anim calcmode="lin" valueType="num">
                                      <p:cBhvr additive="base">
                                        <p:cTn id="299" dur="3000"/>
                                        <p:tgtEl>
                                          <p:spTgt spid="20"/>
                                        </p:tgtEl>
                                        <p:attrNameLst>
                                          <p:attrName>ppt_x</p:attrName>
                                        </p:attrNameLst>
                                      </p:cBhvr>
                                      <p:tavLst>
                                        <p:tav tm="0">
                                          <p:val>
                                            <p:strVal val="ppt_x"/>
                                          </p:val>
                                        </p:tav>
                                        <p:tav tm="100000">
                                          <p:val>
                                            <p:strVal val="0-ppt_w/2"/>
                                          </p:val>
                                        </p:tav>
                                      </p:tavLst>
                                    </p:anim>
                                    <p:anim calcmode="lin" valueType="num">
                                      <p:cBhvr additive="base">
                                        <p:cTn id="300" dur="3000"/>
                                        <p:tgtEl>
                                          <p:spTgt spid="20"/>
                                        </p:tgtEl>
                                        <p:attrNameLst>
                                          <p:attrName>ppt_y</p:attrName>
                                        </p:attrNameLst>
                                      </p:cBhvr>
                                      <p:tavLst>
                                        <p:tav tm="0">
                                          <p:val>
                                            <p:strVal val="ppt_y"/>
                                          </p:val>
                                        </p:tav>
                                        <p:tav tm="100000">
                                          <p:val>
                                            <p:strVal val="ppt_y"/>
                                          </p:val>
                                        </p:tav>
                                      </p:tavLst>
                                    </p:anim>
                                    <p:set>
                                      <p:cBhvr>
                                        <p:cTn id="301" dur="1" fill="hold">
                                          <p:stCondLst>
                                            <p:cond delay="2999"/>
                                          </p:stCondLst>
                                        </p:cTn>
                                        <p:tgtEl>
                                          <p:spTgt spid="20"/>
                                        </p:tgtEl>
                                        <p:attrNameLst>
                                          <p:attrName>style.visibility</p:attrName>
                                        </p:attrNameLst>
                                      </p:cBhvr>
                                      <p:to>
                                        <p:strVal val="hidden"/>
                                      </p:to>
                                    </p:set>
                                  </p:childTnLst>
                                </p:cTn>
                              </p:par>
                              <p:par>
                                <p:cTn id="302" presetID="2" presetClass="exit" presetSubtype="8" fill="hold" nodeType="withEffect">
                                  <p:stCondLst>
                                    <p:cond delay="0"/>
                                  </p:stCondLst>
                                  <p:childTnLst>
                                    <p:anim calcmode="lin" valueType="num">
                                      <p:cBhvr additive="base">
                                        <p:cTn id="303" dur="3000"/>
                                        <p:tgtEl>
                                          <p:spTgt spid="22"/>
                                        </p:tgtEl>
                                        <p:attrNameLst>
                                          <p:attrName>ppt_x</p:attrName>
                                        </p:attrNameLst>
                                      </p:cBhvr>
                                      <p:tavLst>
                                        <p:tav tm="0">
                                          <p:val>
                                            <p:strVal val="ppt_x"/>
                                          </p:val>
                                        </p:tav>
                                        <p:tav tm="100000">
                                          <p:val>
                                            <p:strVal val="0-ppt_w/2"/>
                                          </p:val>
                                        </p:tav>
                                      </p:tavLst>
                                    </p:anim>
                                    <p:anim calcmode="lin" valueType="num">
                                      <p:cBhvr additive="base">
                                        <p:cTn id="304" dur="3000"/>
                                        <p:tgtEl>
                                          <p:spTgt spid="22"/>
                                        </p:tgtEl>
                                        <p:attrNameLst>
                                          <p:attrName>ppt_y</p:attrName>
                                        </p:attrNameLst>
                                      </p:cBhvr>
                                      <p:tavLst>
                                        <p:tav tm="0">
                                          <p:val>
                                            <p:strVal val="ppt_y"/>
                                          </p:val>
                                        </p:tav>
                                        <p:tav tm="100000">
                                          <p:val>
                                            <p:strVal val="ppt_y"/>
                                          </p:val>
                                        </p:tav>
                                      </p:tavLst>
                                    </p:anim>
                                    <p:set>
                                      <p:cBhvr>
                                        <p:cTn id="305" dur="1" fill="hold">
                                          <p:stCondLst>
                                            <p:cond delay="2999"/>
                                          </p:stCondLst>
                                        </p:cTn>
                                        <p:tgtEl>
                                          <p:spTgt spid="22"/>
                                        </p:tgtEl>
                                        <p:attrNameLst>
                                          <p:attrName>style.visibility</p:attrName>
                                        </p:attrNameLst>
                                      </p:cBhvr>
                                      <p:to>
                                        <p:strVal val="hidden"/>
                                      </p:to>
                                    </p:set>
                                  </p:childTnLst>
                                </p:cTn>
                              </p:par>
                              <p:par>
                                <p:cTn id="306" presetID="2" presetClass="exit" presetSubtype="8" fill="hold" nodeType="withEffect">
                                  <p:stCondLst>
                                    <p:cond delay="0"/>
                                  </p:stCondLst>
                                  <p:childTnLst>
                                    <p:anim calcmode="lin" valueType="num">
                                      <p:cBhvr additive="base">
                                        <p:cTn id="307" dur="3000"/>
                                        <p:tgtEl>
                                          <p:spTgt spid="24"/>
                                        </p:tgtEl>
                                        <p:attrNameLst>
                                          <p:attrName>ppt_x</p:attrName>
                                        </p:attrNameLst>
                                      </p:cBhvr>
                                      <p:tavLst>
                                        <p:tav tm="0">
                                          <p:val>
                                            <p:strVal val="ppt_x"/>
                                          </p:val>
                                        </p:tav>
                                        <p:tav tm="100000">
                                          <p:val>
                                            <p:strVal val="0-ppt_w/2"/>
                                          </p:val>
                                        </p:tav>
                                      </p:tavLst>
                                    </p:anim>
                                    <p:anim calcmode="lin" valueType="num">
                                      <p:cBhvr additive="base">
                                        <p:cTn id="308" dur="3000"/>
                                        <p:tgtEl>
                                          <p:spTgt spid="24"/>
                                        </p:tgtEl>
                                        <p:attrNameLst>
                                          <p:attrName>ppt_y</p:attrName>
                                        </p:attrNameLst>
                                      </p:cBhvr>
                                      <p:tavLst>
                                        <p:tav tm="0">
                                          <p:val>
                                            <p:strVal val="ppt_y"/>
                                          </p:val>
                                        </p:tav>
                                        <p:tav tm="100000">
                                          <p:val>
                                            <p:strVal val="ppt_y"/>
                                          </p:val>
                                        </p:tav>
                                      </p:tavLst>
                                    </p:anim>
                                    <p:set>
                                      <p:cBhvr>
                                        <p:cTn id="309" dur="1" fill="hold">
                                          <p:stCondLst>
                                            <p:cond delay="2999"/>
                                          </p:stCondLst>
                                        </p:cTn>
                                        <p:tgtEl>
                                          <p:spTgt spid="24"/>
                                        </p:tgtEl>
                                        <p:attrNameLst>
                                          <p:attrName>style.visibility</p:attrName>
                                        </p:attrNameLst>
                                      </p:cBhvr>
                                      <p:to>
                                        <p:strVal val="hidden"/>
                                      </p:to>
                                    </p:set>
                                  </p:childTnLst>
                                </p:cTn>
                              </p:par>
                              <p:par>
                                <p:cTn id="310" presetID="2" presetClass="exit" presetSubtype="8" fill="hold" nodeType="withEffect">
                                  <p:stCondLst>
                                    <p:cond delay="0"/>
                                  </p:stCondLst>
                                  <p:childTnLst>
                                    <p:anim calcmode="lin" valueType="num">
                                      <p:cBhvr additive="base">
                                        <p:cTn id="311" dur="3000"/>
                                        <p:tgtEl>
                                          <p:spTgt spid="26"/>
                                        </p:tgtEl>
                                        <p:attrNameLst>
                                          <p:attrName>ppt_x</p:attrName>
                                        </p:attrNameLst>
                                      </p:cBhvr>
                                      <p:tavLst>
                                        <p:tav tm="0">
                                          <p:val>
                                            <p:strVal val="ppt_x"/>
                                          </p:val>
                                        </p:tav>
                                        <p:tav tm="100000">
                                          <p:val>
                                            <p:strVal val="0-ppt_w/2"/>
                                          </p:val>
                                        </p:tav>
                                      </p:tavLst>
                                    </p:anim>
                                    <p:anim calcmode="lin" valueType="num">
                                      <p:cBhvr additive="base">
                                        <p:cTn id="312" dur="3000"/>
                                        <p:tgtEl>
                                          <p:spTgt spid="26"/>
                                        </p:tgtEl>
                                        <p:attrNameLst>
                                          <p:attrName>ppt_y</p:attrName>
                                        </p:attrNameLst>
                                      </p:cBhvr>
                                      <p:tavLst>
                                        <p:tav tm="0">
                                          <p:val>
                                            <p:strVal val="ppt_y"/>
                                          </p:val>
                                        </p:tav>
                                        <p:tav tm="100000">
                                          <p:val>
                                            <p:strVal val="ppt_y"/>
                                          </p:val>
                                        </p:tav>
                                      </p:tavLst>
                                    </p:anim>
                                    <p:set>
                                      <p:cBhvr>
                                        <p:cTn id="313" dur="1" fill="hold">
                                          <p:stCondLst>
                                            <p:cond delay="2999"/>
                                          </p:stCondLst>
                                        </p:cTn>
                                        <p:tgtEl>
                                          <p:spTgt spid="26"/>
                                        </p:tgtEl>
                                        <p:attrNameLst>
                                          <p:attrName>style.visibility</p:attrName>
                                        </p:attrNameLst>
                                      </p:cBhvr>
                                      <p:to>
                                        <p:strVal val="hidden"/>
                                      </p:to>
                                    </p:set>
                                  </p:childTnLst>
                                </p:cTn>
                              </p:par>
                              <p:par>
                                <p:cTn id="314" presetID="2" presetClass="exit" presetSubtype="8" fill="hold" nodeType="withEffect">
                                  <p:stCondLst>
                                    <p:cond delay="0"/>
                                  </p:stCondLst>
                                  <p:childTnLst>
                                    <p:anim calcmode="lin" valueType="num">
                                      <p:cBhvr additive="base">
                                        <p:cTn id="315" dur="3000"/>
                                        <p:tgtEl>
                                          <p:spTgt spid="28"/>
                                        </p:tgtEl>
                                        <p:attrNameLst>
                                          <p:attrName>ppt_x</p:attrName>
                                        </p:attrNameLst>
                                      </p:cBhvr>
                                      <p:tavLst>
                                        <p:tav tm="0">
                                          <p:val>
                                            <p:strVal val="ppt_x"/>
                                          </p:val>
                                        </p:tav>
                                        <p:tav tm="100000">
                                          <p:val>
                                            <p:strVal val="0-ppt_w/2"/>
                                          </p:val>
                                        </p:tav>
                                      </p:tavLst>
                                    </p:anim>
                                    <p:anim calcmode="lin" valueType="num">
                                      <p:cBhvr additive="base">
                                        <p:cTn id="316" dur="3000"/>
                                        <p:tgtEl>
                                          <p:spTgt spid="28"/>
                                        </p:tgtEl>
                                        <p:attrNameLst>
                                          <p:attrName>ppt_y</p:attrName>
                                        </p:attrNameLst>
                                      </p:cBhvr>
                                      <p:tavLst>
                                        <p:tav tm="0">
                                          <p:val>
                                            <p:strVal val="ppt_y"/>
                                          </p:val>
                                        </p:tav>
                                        <p:tav tm="100000">
                                          <p:val>
                                            <p:strVal val="ppt_y"/>
                                          </p:val>
                                        </p:tav>
                                      </p:tavLst>
                                    </p:anim>
                                    <p:set>
                                      <p:cBhvr>
                                        <p:cTn id="317" dur="1" fill="hold">
                                          <p:stCondLst>
                                            <p:cond delay="2999"/>
                                          </p:stCondLst>
                                        </p:cTn>
                                        <p:tgtEl>
                                          <p:spTgt spid="28"/>
                                        </p:tgtEl>
                                        <p:attrNameLst>
                                          <p:attrName>style.visibility</p:attrName>
                                        </p:attrNameLst>
                                      </p:cBhvr>
                                      <p:to>
                                        <p:strVal val="hidden"/>
                                      </p:to>
                                    </p:set>
                                  </p:childTnLst>
                                </p:cTn>
                              </p:par>
                              <p:par>
                                <p:cTn id="318" presetID="19" presetClass="exit" presetSubtype="10" fill="hold" nodeType="withEffect">
                                  <p:stCondLst>
                                    <p:cond delay="0"/>
                                  </p:stCondLst>
                                  <p:childTnLst>
                                    <p:anim calcmode="lin" valueType="num">
                                      <p:cBhvr>
                                        <p:cTn id="319" dur="3000"/>
                                        <p:tgtEl>
                                          <p:spTgt spid="5"/>
                                        </p:tgtEl>
                                        <p:attrNameLst>
                                          <p:attrName>ppt_h</p:attrName>
                                        </p:attrNameLst>
                                      </p:cBhvr>
                                      <p:tavLst>
                                        <p:tav tm="0">
                                          <p:val>
                                            <p:strVal val="ppt_h"/>
                                          </p:val>
                                        </p:tav>
                                        <p:tav tm="100000">
                                          <p:val>
                                            <p:strVal val="ppt_h"/>
                                          </p:val>
                                        </p:tav>
                                      </p:tavLst>
                                    </p:anim>
                                    <p:anim calcmode="lin" valueType="num">
                                      <p:cBhvr>
                                        <p:cTn id="32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1" dur="1" fill="hold">
                                          <p:stCondLst>
                                            <p:cond delay="2999"/>
                                          </p:stCondLst>
                                        </p:cTn>
                                        <p:tgtEl>
                                          <p:spTgt spid="5"/>
                                        </p:tgtEl>
                                        <p:attrNameLst>
                                          <p:attrName>style.visibility</p:attrName>
                                        </p:attrNameLst>
                                      </p:cBhvr>
                                      <p:to>
                                        <p:strVal val="hidden"/>
                                      </p:to>
                                    </p:set>
                                  </p:childTnLst>
                                </p:cTn>
                              </p:par>
                              <p:par>
                                <p:cTn id="322" presetID="19" presetClass="exit" presetSubtype="10" fill="hold" nodeType="withEffect">
                                  <p:stCondLst>
                                    <p:cond delay="0"/>
                                  </p:stCondLst>
                                  <p:childTnLst>
                                    <p:anim calcmode="lin" valueType="num">
                                      <p:cBhvr>
                                        <p:cTn id="323" dur="3000"/>
                                        <p:tgtEl>
                                          <p:spTgt spid="7"/>
                                        </p:tgtEl>
                                        <p:attrNameLst>
                                          <p:attrName>ppt_h</p:attrName>
                                        </p:attrNameLst>
                                      </p:cBhvr>
                                      <p:tavLst>
                                        <p:tav tm="0">
                                          <p:val>
                                            <p:strVal val="ppt_h"/>
                                          </p:val>
                                        </p:tav>
                                        <p:tav tm="100000">
                                          <p:val>
                                            <p:strVal val="ppt_h"/>
                                          </p:val>
                                        </p:tav>
                                      </p:tavLst>
                                    </p:anim>
                                    <p:anim calcmode="lin" valueType="num">
                                      <p:cBhvr>
                                        <p:cTn id="324"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5" dur="1" fill="hold">
                                          <p:stCondLst>
                                            <p:cond delay="2999"/>
                                          </p:stCondLst>
                                        </p:cTn>
                                        <p:tgtEl>
                                          <p:spTgt spid="7"/>
                                        </p:tgtEl>
                                        <p:attrNameLst>
                                          <p:attrName>style.visibility</p:attrName>
                                        </p:attrNameLst>
                                      </p:cBhvr>
                                      <p:to>
                                        <p:strVal val="hidden"/>
                                      </p:to>
                                    </p:set>
                                  </p:childTnLst>
                                </p:cTn>
                              </p:par>
                              <p:par>
                                <p:cTn id="326" presetID="19" presetClass="exit" presetSubtype="10" fill="hold" nodeType="withEffect">
                                  <p:stCondLst>
                                    <p:cond delay="0"/>
                                  </p:stCondLst>
                                  <p:childTnLst>
                                    <p:anim calcmode="lin" valueType="num">
                                      <p:cBhvr>
                                        <p:cTn id="327" dur="3000"/>
                                        <p:tgtEl>
                                          <p:spTgt spid="9"/>
                                        </p:tgtEl>
                                        <p:attrNameLst>
                                          <p:attrName>ppt_h</p:attrName>
                                        </p:attrNameLst>
                                      </p:cBhvr>
                                      <p:tavLst>
                                        <p:tav tm="0">
                                          <p:val>
                                            <p:strVal val="ppt_h"/>
                                          </p:val>
                                        </p:tav>
                                        <p:tav tm="100000">
                                          <p:val>
                                            <p:strVal val="ppt_h"/>
                                          </p:val>
                                        </p:tav>
                                      </p:tavLst>
                                    </p:anim>
                                    <p:anim calcmode="lin" valueType="num">
                                      <p:cBhvr>
                                        <p:cTn id="32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9" dur="1" fill="hold">
                                          <p:stCondLst>
                                            <p:cond delay="2999"/>
                                          </p:stCondLst>
                                        </p:cTn>
                                        <p:tgtEl>
                                          <p:spTgt spid="9"/>
                                        </p:tgtEl>
                                        <p:attrNameLst>
                                          <p:attrName>style.visibility</p:attrName>
                                        </p:attrNameLst>
                                      </p:cBhvr>
                                      <p:to>
                                        <p:strVal val="hidden"/>
                                      </p:to>
                                    </p:set>
                                  </p:childTnLst>
                                </p:cTn>
                              </p:par>
                              <p:par>
                                <p:cTn id="330" presetID="19" presetClass="exit" presetSubtype="10" fill="hold" nodeType="withEffect">
                                  <p:stCondLst>
                                    <p:cond delay="0"/>
                                  </p:stCondLst>
                                  <p:childTnLst>
                                    <p:anim calcmode="lin" valueType="num">
                                      <p:cBhvr>
                                        <p:cTn id="331" dur="3000"/>
                                        <p:tgtEl>
                                          <p:spTgt spid="11"/>
                                        </p:tgtEl>
                                        <p:attrNameLst>
                                          <p:attrName>ppt_h</p:attrName>
                                        </p:attrNameLst>
                                      </p:cBhvr>
                                      <p:tavLst>
                                        <p:tav tm="0">
                                          <p:val>
                                            <p:strVal val="ppt_h"/>
                                          </p:val>
                                        </p:tav>
                                        <p:tav tm="100000">
                                          <p:val>
                                            <p:strVal val="ppt_h"/>
                                          </p:val>
                                        </p:tav>
                                      </p:tavLst>
                                    </p:anim>
                                    <p:anim calcmode="lin" valueType="num">
                                      <p:cBhvr>
                                        <p:cTn id="332"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3" dur="1" fill="hold">
                                          <p:stCondLst>
                                            <p:cond delay="2999"/>
                                          </p:stCondLst>
                                        </p:cTn>
                                        <p:tgtEl>
                                          <p:spTgt spid="11"/>
                                        </p:tgtEl>
                                        <p:attrNameLst>
                                          <p:attrName>style.visibility</p:attrName>
                                        </p:attrNameLst>
                                      </p:cBhvr>
                                      <p:to>
                                        <p:strVal val="hidden"/>
                                      </p:to>
                                    </p:set>
                                  </p:childTnLst>
                                </p:cTn>
                              </p:par>
                              <p:par>
                                <p:cTn id="334" presetID="19" presetClass="exit" presetSubtype="10" fill="hold" nodeType="withEffect">
                                  <p:stCondLst>
                                    <p:cond delay="0"/>
                                  </p:stCondLst>
                                  <p:childTnLst>
                                    <p:anim calcmode="lin" valueType="num">
                                      <p:cBhvr>
                                        <p:cTn id="335" dur="3000"/>
                                        <p:tgtEl>
                                          <p:spTgt spid="14"/>
                                        </p:tgtEl>
                                        <p:attrNameLst>
                                          <p:attrName>ppt_h</p:attrName>
                                        </p:attrNameLst>
                                      </p:cBhvr>
                                      <p:tavLst>
                                        <p:tav tm="0">
                                          <p:val>
                                            <p:strVal val="ppt_h"/>
                                          </p:val>
                                        </p:tav>
                                        <p:tav tm="100000">
                                          <p:val>
                                            <p:strVal val="ppt_h"/>
                                          </p:val>
                                        </p:tav>
                                      </p:tavLst>
                                    </p:anim>
                                    <p:anim calcmode="lin" valueType="num">
                                      <p:cBhvr>
                                        <p:cTn id="33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7" dur="1" fill="hold">
                                          <p:stCondLst>
                                            <p:cond delay="2999"/>
                                          </p:stCondLst>
                                        </p:cTn>
                                        <p:tgtEl>
                                          <p:spTgt spid="14"/>
                                        </p:tgtEl>
                                        <p:attrNameLst>
                                          <p:attrName>style.visibility</p:attrName>
                                        </p:attrNameLst>
                                      </p:cBhvr>
                                      <p:to>
                                        <p:strVal val="hidden"/>
                                      </p:to>
                                    </p:set>
                                  </p:childTnLst>
                                </p:cTn>
                              </p:par>
                              <p:par>
                                <p:cTn id="338" presetID="19" presetClass="exit" presetSubtype="10" fill="hold" nodeType="withEffect">
                                  <p:stCondLst>
                                    <p:cond delay="0"/>
                                  </p:stCondLst>
                                  <p:childTnLst>
                                    <p:anim calcmode="lin" valueType="num">
                                      <p:cBhvr>
                                        <p:cTn id="339" dur="3000"/>
                                        <p:tgtEl>
                                          <p:spTgt spid="15"/>
                                        </p:tgtEl>
                                        <p:attrNameLst>
                                          <p:attrName>ppt_h</p:attrName>
                                        </p:attrNameLst>
                                      </p:cBhvr>
                                      <p:tavLst>
                                        <p:tav tm="0">
                                          <p:val>
                                            <p:strVal val="ppt_h"/>
                                          </p:val>
                                        </p:tav>
                                        <p:tav tm="100000">
                                          <p:val>
                                            <p:strVal val="ppt_h"/>
                                          </p:val>
                                        </p:tav>
                                      </p:tavLst>
                                    </p:anim>
                                    <p:anim calcmode="lin" valueType="num">
                                      <p:cBhvr>
                                        <p:cTn id="340"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1" dur="1" fill="hold">
                                          <p:stCondLst>
                                            <p:cond delay="2999"/>
                                          </p:stCondLst>
                                        </p:cTn>
                                        <p:tgtEl>
                                          <p:spTgt spid="15"/>
                                        </p:tgtEl>
                                        <p:attrNameLst>
                                          <p:attrName>style.visibility</p:attrName>
                                        </p:attrNameLst>
                                      </p:cBhvr>
                                      <p:to>
                                        <p:strVal val="hidden"/>
                                      </p:to>
                                    </p:set>
                                  </p:childTnLst>
                                </p:cTn>
                              </p:par>
                              <p:par>
                                <p:cTn id="342" presetID="19" presetClass="exit" presetSubtype="10" fill="hold" nodeType="withEffect">
                                  <p:stCondLst>
                                    <p:cond delay="0"/>
                                  </p:stCondLst>
                                  <p:childTnLst>
                                    <p:anim calcmode="lin" valueType="num">
                                      <p:cBhvr>
                                        <p:cTn id="343" dur="3000"/>
                                        <p:tgtEl>
                                          <p:spTgt spid="17"/>
                                        </p:tgtEl>
                                        <p:attrNameLst>
                                          <p:attrName>ppt_h</p:attrName>
                                        </p:attrNameLst>
                                      </p:cBhvr>
                                      <p:tavLst>
                                        <p:tav tm="0">
                                          <p:val>
                                            <p:strVal val="ppt_h"/>
                                          </p:val>
                                        </p:tav>
                                        <p:tav tm="100000">
                                          <p:val>
                                            <p:strVal val="ppt_h"/>
                                          </p:val>
                                        </p:tav>
                                      </p:tavLst>
                                    </p:anim>
                                    <p:anim calcmode="lin" valueType="num">
                                      <p:cBhvr>
                                        <p:cTn id="344"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5" dur="1" fill="hold">
                                          <p:stCondLst>
                                            <p:cond delay="2999"/>
                                          </p:stCondLst>
                                        </p:cTn>
                                        <p:tgtEl>
                                          <p:spTgt spid="17"/>
                                        </p:tgtEl>
                                        <p:attrNameLst>
                                          <p:attrName>style.visibility</p:attrName>
                                        </p:attrNameLst>
                                      </p:cBhvr>
                                      <p:to>
                                        <p:strVal val="hidden"/>
                                      </p:to>
                                    </p:set>
                                  </p:childTnLst>
                                </p:cTn>
                              </p:par>
                              <p:par>
                                <p:cTn id="346" presetID="19" presetClass="exit" presetSubtype="10" fill="hold" nodeType="withEffect">
                                  <p:stCondLst>
                                    <p:cond delay="0"/>
                                  </p:stCondLst>
                                  <p:childTnLst>
                                    <p:anim calcmode="lin" valueType="num">
                                      <p:cBhvr>
                                        <p:cTn id="347" dur="3000"/>
                                        <p:tgtEl>
                                          <p:spTgt spid="19"/>
                                        </p:tgtEl>
                                        <p:attrNameLst>
                                          <p:attrName>ppt_h</p:attrName>
                                        </p:attrNameLst>
                                      </p:cBhvr>
                                      <p:tavLst>
                                        <p:tav tm="0">
                                          <p:val>
                                            <p:strVal val="ppt_h"/>
                                          </p:val>
                                        </p:tav>
                                        <p:tav tm="100000">
                                          <p:val>
                                            <p:strVal val="ppt_h"/>
                                          </p:val>
                                        </p:tav>
                                      </p:tavLst>
                                    </p:anim>
                                    <p:anim calcmode="lin" valueType="num">
                                      <p:cBhvr>
                                        <p:cTn id="348"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9" dur="1" fill="hold">
                                          <p:stCondLst>
                                            <p:cond delay="2999"/>
                                          </p:stCondLst>
                                        </p:cTn>
                                        <p:tgtEl>
                                          <p:spTgt spid="19"/>
                                        </p:tgtEl>
                                        <p:attrNameLst>
                                          <p:attrName>style.visibility</p:attrName>
                                        </p:attrNameLst>
                                      </p:cBhvr>
                                      <p:to>
                                        <p:strVal val="hidden"/>
                                      </p:to>
                                    </p:set>
                                  </p:childTnLst>
                                </p:cTn>
                              </p:par>
                              <p:par>
                                <p:cTn id="350" presetID="19" presetClass="exit" presetSubtype="10" fill="hold" nodeType="withEffect">
                                  <p:stCondLst>
                                    <p:cond delay="0"/>
                                  </p:stCondLst>
                                  <p:childTnLst>
                                    <p:anim calcmode="lin" valueType="num">
                                      <p:cBhvr>
                                        <p:cTn id="351" dur="3000"/>
                                        <p:tgtEl>
                                          <p:spTgt spid="21"/>
                                        </p:tgtEl>
                                        <p:attrNameLst>
                                          <p:attrName>ppt_h</p:attrName>
                                        </p:attrNameLst>
                                      </p:cBhvr>
                                      <p:tavLst>
                                        <p:tav tm="0">
                                          <p:val>
                                            <p:strVal val="ppt_h"/>
                                          </p:val>
                                        </p:tav>
                                        <p:tav tm="100000">
                                          <p:val>
                                            <p:strVal val="ppt_h"/>
                                          </p:val>
                                        </p:tav>
                                      </p:tavLst>
                                    </p:anim>
                                    <p:anim calcmode="lin" valueType="num">
                                      <p:cBhvr>
                                        <p:cTn id="352"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3" dur="1" fill="hold">
                                          <p:stCondLst>
                                            <p:cond delay="2999"/>
                                          </p:stCondLst>
                                        </p:cTn>
                                        <p:tgtEl>
                                          <p:spTgt spid="21"/>
                                        </p:tgtEl>
                                        <p:attrNameLst>
                                          <p:attrName>style.visibility</p:attrName>
                                        </p:attrNameLst>
                                      </p:cBhvr>
                                      <p:to>
                                        <p:strVal val="hidden"/>
                                      </p:to>
                                    </p:set>
                                  </p:childTnLst>
                                </p:cTn>
                              </p:par>
                              <p:par>
                                <p:cTn id="354" presetID="19" presetClass="exit" presetSubtype="10" fill="hold" nodeType="withEffect">
                                  <p:stCondLst>
                                    <p:cond delay="0"/>
                                  </p:stCondLst>
                                  <p:childTnLst>
                                    <p:anim calcmode="lin" valueType="num">
                                      <p:cBhvr>
                                        <p:cTn id="355" dur="3000"/>
                                        <p:tgtEl>
                                          <p:spTgt spid="23"/>
                                        </p:tgtEl>
                                        <p:attrNameLst>
                                          <p:attrName>ppt_h</p:attrName>
                                        </p:attrNameLst>
                                      </p:cBhvr>
                                      <p:tavLst>
                                        <p:tav tm="0">
                                          <p:val>
                                            <p:strVal val="ppt_h"/>
                                          </p:val>
                                        </p:tav>
                                        <p:tav tm="100000">
                                          <p:val>
                                            <p:strVal val="ppt_h"/>
                                          </p:val>
                                        </p:tav>
                                      </p:tavLst>
                                    </p:anim>
                                    <p:anim calcmode="lin" valueType="num">
                                      <p:cBhvr>
                                        <p:cTn id="356"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7" dur="1" fill="hold">
                                          <p:stCondLst>
                                            <p:cond delay="2999"/>
                                          </p:stCondLst>
                                        </p:cTn>
                                        <p:tgtEl>
                                          <p:spTgt spid="23"/>
                                        </p:tgtEl>
                                        <p:attrNameLst>
                                          <p:attrName>style.visibility</p:attrName>
                                        </p:attrNameLst>
                                      </p:cBhvr>
                                      <p:to>
                                        <p:strVal val="hidden"/>
                                      </p:to>
                                    </p:set>
                                  </p:childTnLst>
                                </p:cTn>
                              </p:par>
                              <p:par>
                                <p:cTn id="358" presetID="19" presetClass="exit" presetSubtype="10" fill="hold" nodeType="withEffect">
                                  <p:stCondLst>
                                    <p:cond delay="0"/>
                                  </p:stCondLst>
                                  <p:childTnLst>
                                    <p:anim calcmode="lin" valueType="num">
                                      <p:cBhvr>
                                        <p:cTn id="359" dur="3000"/>
                                        <p:tgtEl>
                                          <p:spTgt spid="25"/>
                                        </p:tgtEl>
                                        <p:attrNameLst>
                                          <p:attrName>ppt_h</p:attrName>
                                        </p:attrNameLst>
                                      </p:cBhvr>
                                      <p:tavLst>
                                        <p:tav tm="0">
                                          <p:val>
                                            <p:strVal val="ppt_h"/>
                                          </p:val>
                                        </p:tav>
                                        <p:tav tm="100000">
                                          <p:val>
                                            <p:strVal val="ppt_h"/>
                                          </p:val>
                                        </p:tav>
                                      </p:tavLst>
                                    </p:anim>
                                    <p:anim calcmode="lin" valueType="num">
                                      <p:cBhvr>
                                        <p:cTn id="360"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1" dur="1" fill="hold">
                                          <p:stCondLst>
                                            <p:cond delay="2999"/>
                                          </p:stCondLst>
                                        </p:cTn>
                                        <p:tgtEl>
                                          <p:spTgt spid="25"/>
                                        </p:tgtEl>
                                        <p:attrNameLst>
                                          <p:attrName>style.visibility</p:attrName>
                                        </p:attrNameLst>
                                      </p:cBhvr>
                                      <p:to>
                                        <p:strVal val="hidden"/>
                                      </p:to>
                                    </p:set>
                                  </p:childTnLst>
                                </p:cTn>
                              </p:par>
                              <p:par>
                                <p:cTn id="362" presetID="19" presetClass="exit" presetSubtype="10" fill="hold" nodeType="withEffect">
                                  <p:stCondLst>
                                    <p:cond delay="0"/>
                                  </p:stCondLst>
                                  <p:childTnLst>
                                    <p:anim calcmode="lin" valueType="num">
                                      <p:cBhvr>
                                        <p:cTn id="363" dur="3000"/>
                                        <p:tgtEl>
                                          <p:spTgt spid="27"/>
                                        </p:tgtEl>
                                        <p:attrNameLst>
                                          <p:attrName>ppt_h</p:attrName>
                                        </p:attrNameLst>
                                      </p:cBhvr>
                                      <p:tavLst>
                                        <p:tav tm="0">
                                          <p:val>
                                            <p:strVal val="ppt_h"/>
                                          </p:val>
                                        </p:tav>
                                        <p:tav tm="100000">
                                          <p:val>
                                            <p:strVal val="ppt_h"/>
                                          </p:val>
                                        </p:tav>
                                      </p:tavLst>
                                    </p:anim>
                                    <p:anim calcmode="lin" valueType="num">
                                      <p:cBhvr>
                                        <p:cTn id="364"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5" dur="1" fill="hold">
                                          <p:stCondLst>
                                            <p:cond delay="2999"/>
                                          </p:stCondLst>
                                        </p:cTn>
                                        <p:tgtEl>
                                          <p:spTgt spid="27"/>
                                        </p:tgtEl>
                                        <p:attrNameLst>
                                          <p:attrName>style.visibility</p:attrName>
                                        </p:attrNameLst>
                                      </p:cBhvr>
                                      <p:to>
                                        <p:strVal val="hidden"/>
                                      </p:to>
                                    </p:set>
                                  </p:childTnLst>
                                </p:cTn>
                              </p:par>
                              <p:par>
                                <p:cTn id="366" presetID="19" presetClass="exit" presetSubtype="10" fill="hold" nodeType="withEffect">
                                  <p:stCondLst>
                                    <p:cond delay="0"/>
                                  </p:stCondLst>
                                  <p:childTnLst>
                                    <p:anim calcmode="lin" valueType="num">
                                      <p:cBhvr>
                                        <p:cTn id="367" dur="3000"/>
                                        <p:tgtEl>
                                          <p:spTgt spid="6"/>
                                        </p:tgtEl>
                                        <p:attrNameLst>
                                          <p:attrName>ppt_h</p:attrName>
                                        </p:attrNameLst>
                                      </p:cBhvr>
                                      <p:tavLst>
                                        <p:tav tm="0">
                                          <p:val>
                                            <p:strVal val="ppt_h"/>
                                          </p:val>
                                        </p:tav>
                                        <p:tav tm="100000">
                                          <p:val>
                                            <p:strVal val="ppt_h"/>
                                          </p:val>
                                        </p:tav>
                                      </p:tavLst>
                                    </p:anim>
                                    <p:anim calcmode="lin" valueType="num">
                                      <p:cBhvr>
                                        <p:cTn id="36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9" dur="1" fill="hold">
                                          <p:stCondLst>
                                            <p:cond delay="2999"/>
                                          </p:stCondLst>
                                        </p:cTn>
                                        <p:tgtEl>
                                          <p:spTgt spid="6"/>
                                        </p:tgtEl>
                                        <p:attrNameLst>
                                          <p:attrName>style.visibility</p:attrName>
                                        </p:attrNameLst>
                                      </p:cBhvr>
                                      <p:to>
                                        <p:strVal val="hidden"/>
                                      </p:to>
                                    </p:set>
                                  </p:childTnLst>
                                </p:cTn>
                              </p:par>
                              <p:par>
                                <p:cTn id="370" presetID="19" presetClass="exit" presetSubtype="10" fill="hold" nodeType="withEffect">
                                  <p:stCondLst>
                                    <p:cond delay="0"/>
                                  </p:stCondLst>
                                  <p:childTnLst>
                                    <p:anim calcmode="lin" valueType="num">
                                      <p:cBhvr>
                                        <p:cTn id="371" dur="3000"/>
                                        <p:tgtEl>
                                          <p:spTgt spid="8"/>
                                        </p:tgtEl>
                                        <p:attrNameLst>
                                          <p:attrName>ppt_h</p:attrName>
                                        </p:attrNameLst>
                                      </p:cBhvr>
                                      <p:tavLst>
                                        <p:tav tm="0">
                                          <p:val>
                                            <p:strVal val="ppt_h"/>
                                          </p:val>
                                        </p:tav>
                                        <p:tav tm="100000">
                                          <p:val>
                                            <p:strVal val="ppt_h"/>
                                          </p:val>
                                        </p:tav>
                                      </p:tavLst>
                                    </p:anim>
                                    <p:anim calcmode="lin" valueType="num">
                                      <p:cBhvr>
                                        <p:cTn id="37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3" dur="1" fill="hold">
                                          <p:stCondLst>
                                            <p:cond delay="2999"/>
                                          </p:stCondLst>
                                        </p:cTn>
                                        <p:tgtEl>
                                          <p:spTgt spid="8"/>
                                        </p:tgtEl>
                                        <p:attrNameLst>
                                          <p:attrName>style.visibility</p:attrName>
                                        </p:attrNameLst>
                                      </p:cBhvr>
                                      <p:to>
                                        <p:strVal val="hidden"/>
                                      </p:to>
                                    </p:set>
                                  </p:childTnLst>
                                </p:cTn>
                              </p:par>
                              <p:par>
                                <p:cTn id="374" presetID="19" presetClass="exit" presetSubtype="10" fill="hold" nodeType="withEffect">
                                  <p:stCondLst>
                                    <p:cond delay="0"/>
                                  </p:stCondLst>
                                  <p:childTnLst>
                                    <p:anim calcmode="lin" valueType="num">
                                      <p:cBhvr>
                                        <p:cTn id="375" dur="3000"/>
                                        <p:tgtEl>
                                          <p:spTgt spid="10"/>
                                        </p:tgtEl>
                                        <p:attrNameLst>
                                          <p:attrName>ppt_h</p:attrName>
                                        </p:attrNameLst>
                                      </p:cBhvr>
                                      <p:tavLst>
                                        <p:tav tm="0">
                                          <p:val>
                                            <p:strVal val="ppt_h"/>
                                          </p:val>
                                        </p:tav>
                                        <p:tav tm="100000">
                                          <p:val>
                                            <p:strVal val="ppt_h"/>
                                          </p:val>
                                        </p:tav>
                                      </p:tavLst>
                                    </p:anim>
                                    <p:anim calcmode="lin" valueType="num">
                                      <p:cBhvr>
                                        <p:cTn id="376"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7" dur="1" fill="hold">
                                          <p:stCondLst>
                                            <p:cond delay="2999"/>
                                          </p:stCondLst>
                                        </p:cTn>
                                        <p:tgtEl>
                                          <p:spTgt spid="10"/>
                                        </p:tgtEl>
                                        <p:attrNameLst>
                                          <p:attrName>style.visibility</p:attrName>
                                        </p:attrNameLst>
                                      </p:cBhvr>
                                      <p:to>
                                        <p:strVal val="hidden"/>
                                      </p:to>
                                    </p:set>
                                  </p:childTnLst>
                                </p:cTn>
                              </p:par>
                              <p:par>
                                <p:cTn id="378" presetID="19" presetClass="exit" presetSubtype="10" fill="hold" nodeType="withEffect">
                                  <p:stCondLst>
                                    <p:cond delay="0"/>
                                  </p:stCondLst>
                                  <p:childTnLst>
                                    <p:anim calcmode="lin" valueType="num">
                                      <p:cBhvr>
                                        <p:cTn id="379" dur="3000"/>
                                        <p:tgtEl>
                                          <p:spTgt spid="12"/>
                                        </p:tgtEl>
                                        <p:attrNameLst>
                                          <p:attrName>ppt_h</p:attrName>
                                        </p:attrNameLst>
                                      </p:cBhvr>
                                      <p:tavLst>
                                        <p:tav tm="0">
                                          <p:val>
                                            <p:strVal val="ppt_h"/>
                                          </p:val>
                                        </p:tav>
                                        <p:tav tm="100000">
                                          <p:val>
                                            <p:strVal val="ppt_h"/>
                                          </p:val>
                                        </p:tav>
                                      </p:tavLst>
                                    </p:anim>
                                    <p:anim calcmode="lin" valueType="num">
                                      <p:cBhvr>
                                        <p:cTn id="38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1" dur="1" fill="hold">
                                          <p:stCondLst>
                                            <p:cond delay="2999"/>
                                          </p:stCondLst>
                                        </p:cTn>
                                        <p:tgtEl>
                                          <p:spTgt spid="12"/>
                                        </p:tgtEl>
                                        <p:attrNameLst>
                                          <p:attrName>style.visibility</p:attrName>
                                        </p:attrNameLst>
                                      </p:cBhvr>
                                      <p:to>
                                        <p:strVal val="hidden"/>
                                      </p:to>
                                    </p:set>
                                  </p:childTnLst>
                                </p:cTn>
                              </p:par>
                              <p:par>
                                <p:cTn id="382" presetID="19" presetClass="exit" presetSubtype="10" fill="hold" nodeType="withEffect">
                                  <p:stCondLst>
                                    <p:cond delay="0"/>
                                  </p:stCondLst>
                                  <p:childTnLst>
                                    <p:anim calcmode="lin" valueType="num">
                                      <p:cBhvr>
                                        <p:cTn id="383" dur="3000"/>
                                        <p:tgtEl>
                                          <p:spTgt spid="16"/>
                                        </p:tgtEl>
                                        <p:attrNameLst>
                                          <p:attrName>ppt_h</p:attrName>
                                        </p:attrNameLst>
                                      </p:cBhvr>
                                      <p:tavLst>
                                        <p:tav tm="0">
                                          <p:val>
                                            <p:strVal val="ppt_h"/>
                                          </p:val>
                                        </p:tav>
                                        <p:tav tm="100000">
                                          <p:val>
                                            <p:strVal val="ppt_h"/>
                                          </p:val>
                                        </p:tav>
                                      </p:tavLst>
                                    </p:anim>
                                    <p:anim calcmode="lin" valueType="num">
                                      <p:cBhvr>
                                        <p:cTn id="384"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5" dur="1" fill="hold">
                                          <p:stCondLst>
                                            <p:cond delay="2999"/>
                                          </p:stCondLst>
                                        </p:cTn>
                                        <p:tgtEl>
                                          <p:spTgt spid="16"/>
                                        </p:tgtEl>
                                        <p:attrNameLst>
                                          <p:attrName>style.visibility</p:attrName>
                                        </p:attrNameLst>
                                      </p:cBhvr>
                                      <p:to>
                                        <p:strVal val="hidden"/>
                                      </p:to>
                                    </p:set>
                                  </p:childTnLst>
                                </p:cTn>
                              </p:par>
                              <p:par>
                                <p:cTn id="386" presetID="19" presetClass="exit" presetSubtype="10" fill="hold" nodeType="withEffect">
                                  <p:stCondLst>
                                    <p:cond delay="0"/>
                                  </p:stCondLst>
                                  <p:childTnLst>
                                    <p:anim calcmode="lin" valueType="num">
                                      <p:cBhvr>
                                        <p:cTn id="387" dur="3000"/>
                                        <p:tgtEl>
                                          <p:spTgt spid="13"/>
                                        </p:tgtEl>
                                        <p:attrNameLst>
                                          <p:attrName>ppt_h</p:attrName>
                                        </p:attrNameLst>
                                      </p:cBhvr>
                                      <p:tavLst>
                                        <p:tav tm="0">
                                          <p:val>
                                            <p:strVal val="ppt_h"/>
                                          </p:val>
                                        </p:tav>
                                        <p:tav tm="100000">
                                          <p:val>
                                            <p:strVal val="ppt_h"/>
                                          </p:val>
                                        </p:tav>
                                      </p:tavLst>
                                    </p:anim>
                                    <p:anim calcmode="lin" valueType="num">
                                      <p:cBhvr>
                                        <p:cTn id="388"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9" dur="1" fill="hold">
                                          <p:stCondLst>
                                            <p:cond delay="2999"/>
                                          </p:stCondLst>
                                        </p:cTn>
                                        <p:tgtEl>
                                          <p:spTgt spid="13"/>
                                        </p:tgtEl>
                                        <p:attrNameLst>
                                          <p:attrName>style.visibility</p:attrName>
                                        </p:attrNameLst>
                                      </p:cBhvr>
                                      <p:to>
                                        <p:strVal val="hidden"/>
                                      </p:to>
                                    </p:set>
                                  </p:childTnLst>
                                </p:cTn>
                              </p:par>
                              <p:par>
                                <p:cTn id="390" presetID="19" presetClass="exit" presetSubtype="10" fill="hold" nodeType="withEffect">
                                  <p:stCondLst>
                                    <p:cond delay="0"/>
                                  </p:stCondLst>
                                  <p:childTnLst>
                                    <p:anim calcmode="lin" valueType="num">
                                      <p:cBhvr>
                                        <p:cTn id="391" dur="3000"/>
                                        <p:tgtEl>
                                          <p:spTgt spid="18"/>
                                        </p:tgtEl>
                                        <p:attrNameLst>
                                          <p:attrName>ppt_h</p:attrName>
                                        </p:attrNameLst>
                                      </p:cBhvr>
                                      <p:tavLst>
                                        <p:tav tm="0">
                                          <p:val>
                                            <p:strVal val="ppt_h"/>
                                          </p:val>
                                        </p:tav>
                                        <p:tav tm="100000">
                                          <p:val>
                                            <p:strVal val="ppt_h"/>
                                          </p:val>
                                        </p:tav>
                                      </p:tavLst>
                                    </p:anim>
                                    <p:anim calcmode="lin" valueType="num">
                                      <p:cBhvr>
                                        <p:cTn id="392"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3" dur="1" fill="hold">
                                          <p:stCondLst>
                                            <p:cond delay="2999"/>
                                          </p:stCondLst>
                                        </p:cTn>
                                        <p:tgtEl>
                                          <p:spTgt spid="18"/>
                                        </p:tgtEl>
                                        <p:attrNameLst>
                                          <p:attrName>style.visibility</p:attrName>
                                        </p:attrNameLst>
                                      </p:cBhvr>
                                      <p:to>
                                        <p:strVal val="hidden"/>
                                      </p:to>
                                    </p:set>
                                  </p:childTnLst>
                                </p:cTn>
                              </p:par>
                              <p:par>
                                <p:cTn id="394" presetID="19" presetClass="exit" presetSubtype="10" fill="hold" nodeType="withEffect">
                                  <p:stCondLst>
                                    <p:cond delay="0"/>
                                  </p:stCondLst>
                                  <p:childTnLst>
                                    <p:anim calcmode="lin" valueType="num">
                                      <p:cBhvr>
                                        <p:cTn id="395" dur="3000"/>
                                        <p:tgtEl>
                                          <p:spTgt spid="20"/>
                                        </p:tgtEl>
                                        <p:attrNameLst>
                                          <p:attrName>ppt_h</p:attrName>
                                        </p:attrNameLst>
                                      </p:cBhvr>
                                      <p:tavLst>
                                        <p:tav tm="0">
                                          <p:val>
                                            <p:strVal val="ppt_h"/>
                                          </p:val>
                                        </p:tav>
                                        <p:tav tm="100000">
                                          <p:val>
                                            <p:strVal val="ppt_h"/>
                                          </p:val>
                                        </p:tav>
                                      </p:tavLst>
                                    </p:anim>
                                    <p:anim calcmode="lin" valueType="num">
                                      <p:cBhvr>
                                        <p:cTn id="396"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7" dur="1" fill="hold">
                                          <p:stCondLst>
                                            <p:cond delay="2999"/>
                                          </p:stCondLst>
                                        </p:cTn>
                                        <p:tgtEl>
                                          <p:spTgt spid="20"/>
                                        </p:tgtEl>
                                        <p:attrNameLst>
                                          <p:attrName>style.visibility</p:attrName>
                                        </p:attrNameLst>
                                      </p:cBhvr>
                                      <p:to>
                                        <p:strVal val="hidden"/>
                                      </p:to>
                                    </p:set>
                                  </p:childTnLst>
                                </p:cTn>
                              </p:par>
                              <p:par>
                                <p:cTn id="398" presetID="19" presetClass="exit" presetSubtype="10" fill="hold" nodeType="withEffect">
                                  <p:stCondLst>
                                    <p:cond delay="0"/>
                                  </p:stCondLst>
                                  <p:childTnLst>
                                    <p:anim calcmode="lin" valueType="num">
                                      <p:cBhvr>
                                        <p:cTn id="399" dur="3000"/>
                                        <p:tgtEl>
                                          <p:spTgt spid="24"/>
                                        </p:tgtEl>
                                        <p:attrNameLst>
                                          <p:attrName>ppt_h</p:attrName>
                                        </p:attrNameLst>
                                      </p:cBhvr>
                                      <p:tavLst>
                                        <p:tav tm="0">
                                          <p:val>
                                            <p:strVal val="ppt_h"/>
                                          </p:val>
                                        </p:tav>
                                        <p:tav tm="100000">
                                          <p:val>
                                            <p:strVal val="ppt_h"/>
                                          </p:val>
                                        </p:tav>
                                      </p:tavLst>
                                    </p:anim>
                                    <p:anim calcmode="lin" valueType="num">
                                      <p:cBhvr>
                                        <p:cTn id="400"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1" dur="1" fill="hold">
                                          <p:stCondLst>
                                            <p:cond delay="2999"/>
                                          </p:stCondLst>
                                        </p:cTn>
                                        <p:tgtEl>
                                          <p:spTgt spid="24"/>
                                        </p:tgtEl>
                                        <p:attrNameLst>
                                          <p:attrName>style.visibility</p:attrName>
                                        </p:attrNameLst>
                                      </p:cBhvr>
                                      <p:to>
                                        <p:strVal val="hidden"/>
                                      </p:to>
                                    </p:set>
                                  </p:childTnLst>
                                </p:cTn>
                              </p:par>
                              <p:par>
                                <p:cTn id="402" presetID="19" presetClass="exit" presetSubtype="10" fill="hold" nodeType="withEffect">
                                  <p:stCondLst>
                                    <p:cond delay="0"/>
                                  </p:stCondLst>
                                  <p:childTnLst>
                                    <p:anim calcmode="lin" valueType="num">
                                      <p:cBhvr>
                                        <p:cTn id="403" dur="3000"/>
                                        <p:tgtEl>
                                          <p:spTgt spid="22"/>
                                        </p:tgtEl>
                                        <p:attrNameLst>
                                          <p:attrName>ppt_h</p:attrName>
                                        </p:attrNameLst>
                                      </p:cBhvr>
                                      <p:tavLst>
                                        <p:tav tm="0">
                                          <p:val>
                                            <p:strVal val="ppt_h"/>
                                          </p:val>
                                        </p:tav>
                                        <p:tav tm="100000">
                                          <p:val>
                                            <p:strVal val="ppt_h"/>
                                          </p:val>
                                        </p:tav>
                                      </p:tavLst>
                                    </p:anim>
                                    <p:anim calcmode="lin" valueType="num">
                                      <p:cBhvr>
                                        <p:cTn id="404"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5" dur="1" fill="hold">
                                          <p:stCondLst>
                                            <p:cond delay="2999"/>
                                          </p:stCondLst>
                                        </p:cTn>
                                        <p:tgtEl>
                                          <p:spTgt spid="22"/>
                                        </p:tgtEl>
                                        <p:attrNameLst>
                                          <p:attrName>style.visibility</p:attrName>
                                        </p:attrNameLst>
                                      </p:cBhvr>
                                      <p:to>
                                        <p:strVal val="hidden"/>
                                      </p:to>
                                    </p:set>
                                  </p:childTnLst>
                                </p:cTn>
                              </p:par>
                              <p:par>
                                <p:cTn id="406" presetID="19" presetClass="exit" presetSubtype="10" fill="hold" nodeType="withEffect">
                                  <p:stCondLst>
                                    <p:cond delay="0"/>
                                  </p:stCondLst>
                                  <p:childTnLst>
                                    <p:anim calcmode="lin" valueType="num">
                                      <p:cBhvr>
                                        <p:cTn id="407" dur="3000"/>
                                        <p:tgtEl>
                                          <p:spTgt spid="26"/>
                                        </p:tgtEl>
                                        <p:attrNameLst>
                                          <p:attrName>ppt_h</p:attrName>
                                        </p:attrNameLst>
                                      </p:cBhvr>
                                      <p:tavLst>
                                        <p:tav tm="0">
                                          <p:val>
                                            <p:strVal val="ppt_h"/>
                                          </p:val>
                                        </p:tav>
                                        <p:tav tm="100000">
                                          <p:val>
                                            <p:strVal val="ppt_h"/>
                                          </p:val>
                                        </p:tav>
                                      </p:tavLst>
                                    </p:anim>
                                    <p:anim calcmode="lin" valueType="num">
                                      <p:cBhvr>
                                        <p:cTn id="408"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9" dur="1" fill="hold">
                                          <p:stCondLst>
                                            <p:cond delay="2999"/>
                                          </p:stCondLst>
                                        </p:cTn>
                                        <p:tgtEl>
                                          <p:spTgt spid="26"/>
                                        </p:tgtEl>
                                        <p:attrNameLst>
                                          <p:attrName>style.visibility</p:attrName>
                                        </p:attrNameLst>
                                      </p:cBhvr>
                                      <p:to>
                                        <p:strVal val="hidden"/>
                                      </p:to>
                                    </p:set>
                                  </p:childTnLst>
                                </p:cTn>
                              </p:par>
                              <p:par>
                                <p:cTn id="410" presetID="19" presetClass="exit" presetSubtype="10" fill="hold" nodeType="withEffect">
                                  <p:stCondLst>
                                    <p:cond delay="0"/>
                                  </p:stCondLst>
                                  <p:childTnLst>
                                    <p:anim calcmode="lin" valueType="num">
                                      <p:cBhvr>
                                        <p:cTn id="411" dur="3000"/>
                                        <p:tgtEl>
                                          <p:spTgt spid="28"/>
                                        </p:tgtEl>
                                        <p:attrNameLst>
                                          <p:attrName>ppt_h</p:attrName>
                                        </p:attrNameLst>
                                      </p:cBhvr>
                                      <p:tavLst>
                                        <p:tav tm="0">
                                          <p:val>
                                            <p:strVal val="ppt_h"/>
                                          </p:val>
                                        </p:tav>
                                        <p:tav tm="100000">
                                          <p:val>
                                            <p:strVal val="ppt_h"/>
                                          </p:val>
                                        </p:tav>
                                      </p:tavLst>
                                    </p:anim>
                                    <p:anim calcmode="lin" valueType="num">
                                      <p:cBhvr>
                                        <p:cTn id="412" dur="3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3" dur="1" fill="hold">
                                          <p:stCondLst>
                                            <p:cond delay="2999"/>
                                          </p:stCondLst>
                                        </p:cTn>
                                        <p:tgtEl>
                                          <p:spTgt spid="28"/>
                                        </p:tgtEl>
                                        <p:attrNameLst>
                                          <p:attrName>style.visibility</p:attrName>
                                        </p:attrNameLst>
                                      </p:cBhvr>
                                      <p:to>
                                        <p:strVal val="hidden"/>
                                      </p:to>
                                    </p:set>
                                  </p:childTnLst>
                                </p:cTn>
                              </p:par>
                              <p:par>
                                <p:cTn id="414" presetID="23" presetClass="entr" presetSubtype="288" fill="hold" nodeType="withEffect">
                                  <p:stCondLst>
                                    <p:cond delay="0"/>
                                  </p:stCondLst>
                                  <p:childTnLst>
                                    <p:set>
                                      <p:cBhvr>
                                        <p:cTn id="415" dur="1" fill="hold">
                                          <p:stCondLst>
                                            <p:cond delay="0"/>
                                          </p:stCondLst>
                                        </p:cTn>
                                        <p:tgtEl>
                                          <p:spTgt spid="4"/>
                                        </p:tgtEl>
                                        <p:attrNameLst>
                                          <p:attrName>style.visibility</p:attrName>
                                        </p:attrNameLst>
                                      </p:cBhvr>
                                      <p:to>
                                        <p:strVal val="visible"/>
                                      </p:to>
                                    </p:set>
                                    <p:anim calcmode="lin" valueType="num">
                                      <p:cBhvr>
                                        <p:cTn id="416" dur="3000" fill="hold"/>
                                        <p:tgtEl>
                                          <p:spTgt spid="4"/>
                                        </p:tgtEl>
                                        <p:attrNameLst>
                                          <p:attrName>ppt_w</p:attrName>
                                        </p:attrNameLst>
                                      </p:cBhvr>
                                      <p:tavLst>
                                        <p:tav tm="0">
                                          <p:val>
                                            <p:strVal val="4/3*#ppt_w"/>
                                          </p:val>
                                        </p:tav>
                                        <p:tav tm="100000">
                                          <p:val>
                                            <p:strVal val="#ppt_w"/>
                                          </p:val>
                                        </p:tav>
                                      </p:tavLst>
                                    </p:anim>
                                    <p:anim calcmode="lin" valueType="num">
                                      <p:cBhvr>
                                        <p:cTn id="417" dur="3000" fill="hold"/>
                                        <p:tgtEl>
                                          <p:spTgt spid="4"/>
                                        </p:tgtEl>
                                        <p:attrNameLst>
                                          <p:attrName>ppt_h</p:attrName>
                                        </p:attrNameLst>
                                      </p:cBhvr>
                                      <p:tavLst>
                                        <p:tav tm="0">
                                          <p:val>
                                            <p:strVal val="4/3*#ppt_h"/>
                                          </p:val>
                                        </p:tav>
                                        <p:tav tm="100000">
                                          <p:val>
                                            <p:strVal val="#ppt_h"/>
                                          </p:val>
                                        </p:tav>
                                      </p:tavLst>
                                    </p:anim>
                                  </p:childTnLst>
                                </p:cTn>
                              </p:par>
                              <p:par>
                                <p:cTn id="418" presetID="16" presetClass="entr" presetSubtype="37" fill="hold" nodeType="withEffect">
                                  <p:stCondLst>
                                    <p:cond delay="0"/>
                                  </p:stCondLst>
                                  <p:childTnLst>
                                    <p:set>
                                      <p:cBhvr>
                                        <p:cTn id="419" dur="1" fill="hold">
                                          <p:stCondLst>
                                            <p:cond delay="0"/>
                                          </p:stCondLst>
                                        </p:cTn>
                                        <p:tgtEl>
                                          <p:spTgt spid="4"/>
                                        </p:tgtEl>
                                        <p:attrNameLst>
                                          <p:attrName>style.visibility</p:attrName>
                                        </p:attrNameLst>
                                      </p:cBhvr>
                                      <p:to>
                                        <p:strVal val="visible"/>
                                      </p:to>
                                    </p:set>
                                    <p:animEffect transition="in" filter="barn(outVertical)">
                                      <p:cBhvr>
                                        <p:cTn id="420" dur="3000"/>
                                        <p:tgtEl>
                                          <p:spTgt spid="4"/>
                                        </p:tgtEl>
                                      </p:cBhvr>
                                    </p:animEffect>
                                  </p:childTnLst>
                                </p:cTn>
                              </p:par>
                            </p:childTnLst>
                          </p:cTn>
                        </p:par>
                        <p:par>
                          <p:cTn id="421" fill="hold">
                            <p:stCondLst>
                              <p:cond delay="6000"/>
                            </p:stCondLst>
                            <p:childTnLst>
                              <p:par>
                                <p:cTn id="422" presetID="40" presetClass="entr" presetSubtype="0" fill="hold" grpId="0" nodeType="afterEffect">
                                  <p:stCondLst>
                                    <p:cond delay="0"/>
                                  </p:stCondLst>
                                  <p:iterate type="lt">
                                    <p:tmPct val="10000"/>
                                  </p:iterate>
                                  <p:childTnLst>
                                    <p:set>
                                      <p:cBhvr>
                                        <p:cTn id="423" dur="1" fill="hold">
                                          <p:stCondLst>
                                            <p:cond delay="0"/>
                                          </p:stCondLst>
                                        </p:cTn>
                                        <p:tgtEl>
                                          <p:spTgt spid="29"/>
                                        </p:tgtEl>
                                        <p:attrNameLst>
                                          <p:attrName>style.visibility</p:attrName>
                                        </p:attrNameLst>
                                      </p:cBhvr>
                                      <p:to>
                                        <p:strVal val="visible"/>
                                      </p:to>
                                    </p:set>
                                    <p:animEffect transition="in" filter="fade">
                                      <p:cBhvr>
                                        <p:cTn id="424" dur="1000"/>
                                        <p:tgtEl>
                                          <p:spTgt spid="29"/>
                                        </p:tgtEl>
                                      </p:cBhvr>
                                    </p:animEffect>
                                    <p:anim calcmode="lin" valueType="num">
                                      <p:cBhvr>
                                        <p:cTn id="425" dur="1000" fill="hold"/>
                                        <p:tgtEl>
                                          <p:spTgt spid="29"/>
                                        </p:tgtEl>
                                        <p:attrNameLst>
                                          <p:attrName>ppt_x</p:attrName>
                                        </p:attrNameLst>
                                      </p:cBhvr>
                                      <p:tavLst>
                                        <p:tav tm="0">
                                          <p:val>
                                            <p:strVal val="#ppt_x-.1"/>
                                          </p:val>
                                        </p:tav>
                                        <p:tav tm="100000">
                                          <p:val>
                                            <p:strVal val="#ppt_x"/>
                                          </p:val>
                                        </p:tav>
                                      </p:tavLst>
                                    </p:anim>
                                    <p:anim calcmode="lin" valueType="num">
                                      <p:cBhvr>
                                        <p:cTn id="426" dur="10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tallerdefotos.cat/wp-content/uploads/2012/01/TuscanySunrise.jpg"/>
          <p:cNvPicPr>
            <a:picLocks noChangeAspect="1" noChangeArrowheads="1"/>
          </p:cNvPicPr>
          <p:nvPr/>
        </p:nvPicPr>
        <p:blipFill>
          <a:blip r:embed="rId2"/>
          <a:srcRect b="50000"/>
          <a:stretch>
            <a:fillRect/>
          </a:stretch>
        </p:blipFill>
        <p:spPr bwMode="auto">
          <a:xfrm rot="10800000" flipH="1" flipV="1">
            <a:off x="0" y="0"/>
            <a:ext cx="9144000" cy="2857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5" name="Picture 2" descr="http://www.tallerdefotos.cat/wp-content/uploads/2012/01/TuscanySunrise.jpg"/>
          <p:cNvPicPr>
            <a:picLocks noChangeAspect="1" noChangeArrowheads="1"/>
          </p:cNvPicPr>
          <p:nvPr/>
        </p:nvPicPr>
        <p:blipFill>
          <a:blip r:embed="rId2"/>
          <a:srcRect t="50000"/>
          <a:stretch>
            <a:fillRect/>
          </a:stretch>
        </p:blipFill>
        <p:spPr bwMode="auto">
          <a:xfrm>
            <a:off x="0" y="2857500"/>
            <a:ext cx="9144000" cy="2857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468313" y="4945063"/>
            <a:ext cx="8280400" cy="646112"/>
          </a:xfrm>
          <a:prstGeom prst="rect">
            <a:avLst/>
          </a:prstGeom>
          <a:noFill/>
          <a:ln>
            <a:noFill/>
          </a:ln>
          <a:effectLst/>
          <a:scene3d>
            <a:camera prst="orthographicFront">
              <a:rot lat="0" lon="0" rev="0"/>
            </a:camera>
            <a:lightRig rig="balanced" dir="t">
              <a:rot lat="0" lon="0" rev="8700000"/>
            </a:lightRig>
          </a:scene3d>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Pasando por el Santuario de San Lázaro. Recientemente, la interpretación del santuario católico ha sufrido una evolución doctrinal.</a:t>
            </a:r>
          </a:p>
        </p:txBody>
      </p:sp>
    </p:spTree>
  </p:cSld>
  <p:clrMapOvr>
    <a:masterClrMapping/>
  </p:clrMapOvr>
  <mc:AlternateContent xmlns:mc="http://schemas.openxmlformats.org/markup-compatibility/2006" xmlns:p14="http://schemas.microsoft.com/office/powerpoint/2010/main">
    <mc:Choice Requires="p14">
      <p:transition spd="slow" p14:dur="2000" advTm="19000">
        <p:pull/>
      </p:transition>
    </mc:Choice>
    <mc:Fallback xmlns="">
      <p:transition spd="slow" advTm="19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fade">
                                      <p:cBhvr>
                                        <p:cTn id="7" dur="3000"/>
                                        <p:tgtEl>
                                          <p:spTgt spid="33794"/>
                                        </p:tgtEl>
                                      </p:cBhvr>
                                    </p:animEffect>
                                    <p:anim calcmode="lin" valueType="num">
                                      <p:cBhvr>
                                        <p:cTn id="8" dur="3000" fill="hold"/>
                                        <p:tgtEl>
                                          <p:spTgt spid="33794"/>
                                        </p:tgtEl>
                                        <p:attrNameLst>
                                          <p:attrName>style.rotation</p:attrName>
                                        </p:attrNameLst>
                                      </p:cBhvr>
                                      <p:tavLst>
                                        <p:tav tm="0">
                                          <p:val>
                                            <p:fltVal val="720"/>
                                          </p:val>
                                        </p:tav>
                                        <p:tav tm="100000">
                                          <p:val>
                                            <p:fltVal val="0"/>
                                          </p:val>
                                        </p:tav>
                                      </p:tavLst>
                                    </p:anim>
                                    <p:anim calcmode="lin" valueType="num">
                                      <p:cBhvr>
                                        <p:cTn id="9" dur="3000" fill="hold"/>
                                        <p:tgtEl>
                                          <p:spTgt spid="33794"/>
                                        </p:tgtEl>
                                        <p:attrNameLst>
                                          <p:attrName>ppt_h</p:attrName>
                                        </p:attrNameLst>
                                      </p:cBhvr>
                                      <p:tavLst>
                                        <p:tav tm="0">
                                          <p:val>
                                            <p:fltVal val="0"/>
                                          </p:val>
                                        </p:tav>
                                        <p:tav tm="100000">
                                          <p:val>
                                            <p:strVal val="#ppt_h"/>
                                          </p:val>
                                        </p:tav>
                                      </p:tavLst>
                                    </p:anim>
                                    <p:anim calcmode="lin" valueType="num">
                                      <p:cBhvr>
                                        <p:cTn id="10" dur="3000" fill="hold"/>
                                        <p:tgtEl>
                                          <p:spTgt spid="33794"/>
                                        </p:tgtEl>
                                        <p:attrNameLst>
                                          <p:attrName>ppt_w</p:attrName>
                                        </p:attrNameLst>
                                      </p:cBhvr>
                                      <p:tavLst>
                                        <p:tav tm="0">
                                          <p:val>
                                            <p:fltVal val="0"/>
                                          </p:val>
                                        </p:tav>
                                        <p:tav tm="100000">
                                          <p:val>
                                            <p:strVal val="#ppt_w"/>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7.jpg"/>
          <p:cNvPicPr>
            <a:picLocks noChangeAspect="1"/>
          </p:cNvPicPr>
          <p:nvPr/>
        </p:nvPicPr>
        <p:blipFill>
          <a:blip r:embed="rId2"/>
          <a:srcRect/>
          <a:stretch>
            <a:fillRect/>
          </a:stretch>
        </p:blipFill>
        <p:spPr bwMode="auto">
          <a:xfrm>
            <a:off x="1835150" y="0"/>
            <a:ext cx="5473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16200000">
            <a:off x="507206" y="4387057"/>
            <a:ext cx="820737"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rot="16200000">
            <a:off x="508000" y="3789363"/>
            <a:ext cx="819150"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6200000">
            <a:off x="507206" y="3229769"/>
            <a:ext cx="820738"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rot="16200000">
            <a:off x="507206" y="2590007"/>
            <a:ext cx="820737"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508000" y="1949450"/>
            <a:ext cx="819150"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6200000">
            <a:off x="507206" y="1308894"/>
            <a:ext cx="820738"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507206" y="750094"/>
            <a:ext cx="820738"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16200000">
            <a:off x="507206" y="110332"/>
            <a:ext cx="820737"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507206" y="-507206"/>
            <a:ext cx="820738"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rot="16200000">
            <a:off x="7816056" y="4387057"/>
            <a:ext cx="820737"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rot="16200000">
            <a:off x="7816850" y="3789363"/>
            <a:ext cx="819150"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7" name="16 Cheurón"/>
          <p:cNvSpPr/>
          <p:nvPr/>
        </p:nvSpPr>
        <p:spPr>
          <a:xfrm rot="16200000">
            <a:off x="7816056" y="3150394"/>
            <a:ext cx="820738"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8" name="17 Cheurón"/>
          <p:cNvSpPr/>
          <p:nvPr/>
        </p:nvSpPr>
        <p:spPr>
          <a:xfrm rot="16200000">
            <a:off x="7816056" y="2510632"/>
            <a:ext cx="820737"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9" name="18 Cheurón"/>
          <p:cNvSpPr/>
          <p:nvPr/>
        </p:nvSpPr>
        <p:spPr>
          <a:xfrm rot="16200000">
            <a:off x="7816850" y="1949450"/>
            <a:ext cx="819150"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0" name="19 Cheurón"/>
          <p:cNvSpPr/>
          <p:nvPr/>
        </p:nvSpPr>
        <p:spPr>
          <a:xfrm rot="16200000">
            <a:off x="7816056" y="1308894"/>
            <a:ext cx="820738"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1" name="20 Cheurón"/>
          <p:cNvSpPr/>
          <p:nvPr/>
        </p:nvSpPr>
        <p:spPr>
          <a:xfrm rot="16200000">
            <a:off x="7816056" y="750094"/>
            <a:ext cx="820738"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2" name="21 Cheurón"/>
          <p:cNvSpPr/>
          <p:nvPr/>
        </p:nvSpPr>
        <p:spPr>
          <a:xfrm rot="16200000">
            <a:off x="7816056" y="110332"/>
            <a:ext cx="820737"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3" name="22 Cheurón"/>
          <p:cNvSpPr/>
          <p:nvPr/>
        </p:nvSpPr>
        <p:spPr>
          <a:xfrm rot="16200000">
            <a:off x="7816056" y="-507206"/>
            <a:ext cx="820738" cy="1835150"/>
          </a:xfrm>
          <a:prstGeom prst="chevron">
            <a:avLst>
              <a:gd name="adj" fmla="val 57331"/>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4" name="23 CuadroTexto"/>
          <p:cNvSpPr txBox="1"/>
          <p:nvPr/>
        </p:nvSpPr>
        <p:spPr>
          <a:xfrm>
            <a:off x="1835150" y="4297363"/>
            <a:ext cx="5545138"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Caminos de Santiago, que corresponden a varios itinerarios en España y en Francia, fueron declarados en 1987 el primer «Itinerario Cultural Europeo» por el Consejo de Europa.</a:t>
            </a:r>
          </a:p>
        </p:txBody>
      </p:sp>
    </p:spTree>
  </p:cSld>
  <p:clrMapOvr>
    <a:masterClrMapping/>
  </p:clrMapOvr>
  <mc:AlternateContent xmlns:mc="http://schemas.openxmlformats.org/markup-compatibility/2006" xmlns:p14="http://schemas.microsoft.com/office/powerpoint/2010/main">
    <mc:Choice Requires="p14">
      <p:transition spd="slow" p14:dur="2000" advTm="24000">
        <p:pull/>
      </p:transition>
    </mc:Choice>
    <mc:Fallback xmlns="">
      <p:transition spd="slow" advTm="24000">
        <p:pull/>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16" presetClass="entr" presetSubtype="2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3000"/>
                                        <p:tgtEl>
                                          <p:spTgt spid="9"/>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16" presetClass="entr" presetSubtype="2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Horizontal)">
                                      <p:cBhvr>
                                        <p:cTn id="25" dur="3000"/>
                                        <p:tgtEl>
                                          <p:spTgt spid="11"/>
                                        </p:tgtEl>
                                      </p:cBhvr>
                                    </p:animEffect>
                                  </p:childTnLst>
                                </p:cTn>
                              </p:par>
                              <p:par>
                                <p:cTn id="26" presetID="16" presetClass="entr" presetSubtype="2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Horizontal)">
                                      <p:cBhvr>
                                        <p:cTn id="28" dur="3000"/>
                                        <p:tgtEl>
                                          <p:spTgt spid="12"/>
                                        </p:tgtEl>
                                      </p:cBhvr>
                                    </p:animEffect>
                                  </p:childTnLst>
                                </p:cTn>
                              </p:par>
                              <p:par>
                                <p:cTn id="29" presetID="16" presetClass="entr" presetSubtype="2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Horizontal)">
                                      <p:cBhvr>
                                        <p:cTn id="31" dur="3000"/>
                                        <p:tgtEl>
                                          <p:spTgt spid="13"/>
                                        </p:tgtEl>
                                      </p:cBhvr>
                                    </p:animEffect>
                                  </p:childTnLst>
                                </p:cTn>
                              </p:par>
                              <p:par>
                                <p:cTn id="32" presetID="2" presetClass="entr" presetSubtype="4"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ppt_x"/>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ppt_x"/>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ppt_x"/>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ppt_x"/>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ppt_x"/>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ppt_x"/>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ppt_x"/>
                                          </p:val>
                                        </p:tav>
                                        <p:tav tm="100000">
                                          <p:val>
                                            <p:strVal val="#ppt_x"/>
                                          </p:val>
                                        </p:tav>
                                      </p:tavLst>
                                    </p:anim>
                                    <p:anim calcmode="lin" valueType="num">
                                      <p:cBhvr additive="base">
                                        <p:cTn id="59" dur="3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ppt_x"/>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barn(inHorizontal)">
                                      <p:cBhvr>
                                        <p:cTn id="73" dur="3000"/>
                                        <p:tgtEl>
                                          <p:spTgt spid="16"/>
                                        </p:tgtEl>
                                      </p:cBhvr>
                                    </p:animEffect>
                                  </p:childTnLst>
                                </p:cTn>
                              </p:par>
                              <p:par>
                                <p:cTn id="74" presetID="16" presetClass="entr" presetSubtype="26"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barn(inHorizontal)">
                                      <p:cBhvr>
                                        <p:cTn id="76" dur="3000"/>
                                        <p:tgtEl>
                                          <p:spTgt spid="17"/>
                                        </p:tgtEl>
                                      </p:cBhvr>
                                    </p:animEffect>
                                  </p:childTnLst>
                                </p:cTn>
                              </p:par>
                              <p:par>
                                <p:cTn id="77" presetID="16" presetClass="entr" presetSubtype="26"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barn(inHorizontal)">
                                      <p:cBhvr>
                                        <p:cTn id="79" dur="3000"/>
                                        <p:tgtEl>
                                          <p:spTgt spid="18"/>
                                        </p:tgtEl>
                                      </p:cBhvr>
                                    </p:animEffect>
                                  </p:childTnLst>
                                </p:cTn>
                              </p:par>
                              <p:par>
                                <p:cTn id="80" presetID="16" presetClass="entr" presetSubtype="26" fill="hold" nodeType="with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barn(inHorizontal)">
                                      <p:cBhvr>
                                        <p:cTn id="82" dur="3000"/>
                                        <p:tgtEl>
                                          <p:spTgt spid="19"/>
                                        </p:tgtEl>
                                      </p:cBhvr>
                                    </p:animEffect>
                                  </p:childTnLst>
                                </p:cTn>
                              </p:par>
                              <p:par>
                                <p:cTn id="83" presetID="16" presetClass="entr" presetSubtype="26"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barn(inHorizontal)">
                                      <p:cBhvr>
                                        <p:cTn id="85" dur="3000"/>
                                        <p:tgtEl>
                                          <p:spTgt spid="20"/>
                                        </p:tgtEl>
                                      </p:cBhvr>
                                    </p:animEffect>
                                  </p:childTnLst>
                                </p:cTn>
                              </p:par>
                              <p:par>
                                <p:cTn id="86" presetID="16" presetClass="entr" presetSubtype="26"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Effect transition="in" filter="barn(inHorizontal)">
                                      <p:cBhvr>
                                        <p:cTn id="88" dur="3000"/>
                                        <p:tgtEl>
                                          <p:spTgt spid="21"/>
                                        </p:tgtEl>
                                      </p:cBhvr>
                                    </p:animEffect>
                                  </p:childTnLst>
                                </p:cTn>
                              </p:par>
                              <p:par>
                                <p:cTn id="89" presetID="16" presetClass="entr" presetSubtype="26" fill="hold" nodeType="with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barn(inHorizontal)">
                                      <p:cBhvr>
                                        <p:cTn id="91" dur="3000"/>
                                        <p:tgtEl>
                                          <p:spTgt spid="22"/>
                                        </p:tgtEl>
                                      </p:cBhvr>
                                    </p:animEffect>
                                  </p:childTnLst>
                                </p:cTn>
                              </p:par>
                              <p:par>
                                <p:cTn id="92" presetID="16" presetClass="entr" presetSubtype="26" fill="hold" nodeType="withEffect">
                                  <p:stCondLst>
                                    <p:cond delay="0"/>
                                  </p:stCondLst>
                                  <p:childTnLst>
                                    <p:set>
                                      <p:cBhvr>
                                        <p:cTn id="93" dur="1" fill="hold">
                                          <p:stCondLst>
                                            <p:cond delay="0"/>
                                          </p:stCondLst>
                                        </p:cTn>
                                        <p:tgtEl>
                                          <p:spTgt spid="23"/>
                                        </p:tgtEl>
                                        <p:attrNameLst>
                                          <p:attrName>style.visibility</p:attrName>
                                        </p:attrNameLst>
                                      </p:cBhvr>
                                      <p:to>
                                        <p:strVal val="visible"/>
                                      </p:to>
                                    </p:set>
                                    <p:animEffect transition="in" filter="barn(inHorizontal)">
                                      <p:cBhvr>
                                        <p:cTn id="94" dur="3000"/>
                                        <p:tgtEl>
                                          <p:spTgt spid="23"/>
                                        </p:tgtEl>
                                      </p:cBhvr>
                                    </p:animEffect>
                                  </p:childTnLst>
                                </p:cTn>
                              </p:par>
                              <p:par>
                                <p:cTn id="95" presetID="2" presetClass="entr" presetSubtype="4" fill="hold"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3000" fill="hold"/>
                                        <p:tgtEl>
                                          <p:spTgt spid="15"/>
                                        </p:tgtEl>
                                        <p:attrNameLst>
                                          <p:attrName>ppt_x</p:attrName>
                                        </p:attrNameLst>
                                      </p:cBhvr>
                                      <p:tavLst>
                                        <p:tav tm="0">
                                          <p:val>
                                            <p:strVal val="#ppt_x"/>
                                          </p:val>
                                        </p:tav>
                                        <p:tav tm="100000">
                                          <p:val>
                                            <p:strVal val="#ppt_x"/>
                                          </p:val>
                                        </p:tav>
                                      </p:tavLst>
                                    </p:anim>
                                    <p:anim calcmode="lin" valueType="num">
                                      <p:cBhvr additive="base">
                                        <p:cTn id="98" dur="3000" fill="hold"/>
                                        <p:tgtEl>
                                          <p:spTgt spid="1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16"/>
                                        </p:tgtEl>
                                        <p:attrNameLst>
                                          <p:attrName>style.visibility</p:attrName>
                                        </p:attrNameLst>
                                      </p:cBhvr>
                                      <p:to>
                                        <p:strVal val="visible"/>
                                      </p:to>
                                    </p:set>
                                    <p:anim calcmode="lin" valueType="num">
                                      <p:cBhvr additive="base">
                                        <p:cTn id="101" dur="3000" fill="hold"/>
                                        <p:tgtEl>
                                          <p:spTgt spid="16"/>
                                        </p:tgtEl>
                                        <p:attrNameLst>
                                          <p:attrName>ppt_x</p:attrName>
                                        </p:attrNameLst>
                                      </p:cBhvr>
                                      <p:tavLst>
                                        <p:tav tm="0">
                                          <p:val>
                                            <p:strVal val="#ppt_x"/>
                                          </p:val>
                                        </p:tav>
                                        <p:tav tm="100000">
                                          <p:val>
                                            <p:strVal val="#ppt_x"/>
                                          </p:val>
                                        </p:tav>
                                      </p:tavLst>
                                    </p:anim>
                                    <p:anim calcmode="lin" valueType="num">
                                      <p:cBhvr additive="base">
                                        <p:cTn id="102" dur="3000" fill="hold"/>
                                        <p:tgtEl>
                                          <p:spTgt spid="16"/>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3000" fill="hold"/>
                                        <p:tgtEl>
                                          <p:spTgt spid="17"/>
                                        </p:tgtEl>
                                        <p:attrNameLst>
                                          <p:attrName>ppt_x</p:attrName>
                                        </p:attrNameLst>
                                      </p:cBhvr>
                                      <p:tavLst>
                                        <p:tav tm="0">
                                          <p:val>
                                            <p:strVal val="#ppt_x"/>
                                          </p:val>
                                        </p:tav>
                                        <p:tav tm="100000">
                                          <p:val>
                                            <p:strVal val="#ppt_x"/>
                                          </p:val>
                                        </p:tav>
                                      </p:tavLst>
                                    </p:anim>
                                    <p:anim calcmode="lin" valueType="num">
                                      <p:cBhvr additive="base">
                                        <p:cTn id="106" dur="3000" fill="hold"/>
                                        <p:tgtEl>
                                          <p:spTgt spid="17"/>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3000" fill="hold"/>
                                        <p:tgtEl>
                                          <p:spTgt spid="18"/>
                                        </p:tgtEl>
                                        <p:attrNameLst>
                                          <p:attrName>ppt_x</p:attrName>
                                        </p:attrNameLst>
                                      </p:cBhvr>
                                      <p:tavLst>
                                        <p:tav tm="0">
                                          <p:val>
                                            <p:strVal val="#ppt_x"/>
                                          </p:val>
                                        </p:tav>
                                        <p:tav tm="100000">
                                          <p:val>
                                            <p:strVal val="#ppt_x"/>
                                          </p:val>
                                        </p:tav>
                                      </p:tavLst>
                                    </p:anim>
                                    <p:anim calcmode="lin" valueType="num">
                                      <p:cBhvr additive="base">
                                        <p:cTn id="110" dur="3000" fill="hold"/>
                                        <p:tgtEl>
                                          <p:spTgt spid="18"/>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additive="base">
                                        <p:cTn id="113" dur="3000" fill="hold"/>
                                        <p:tgtEl>
                                          <p:spTgt spid="19"/>
                                        </p:tgtEl>
                                        <p:attrNameLst>
                                          <p:attrName>ppt_x</p:attrName>
                                        </p:attrNameLst>
                                      </p:cBhvr>
                                      <p:tavLst>
                                        <p:tav tm="0">
                                          <p:val>
                                            <p:strVal val="#ppt_x"/>
                                          </p:val>
                                        </p:tav>
                                        <p:tav tm="100000">
                                          <p:val>
                                            <p:strVal val="#ppt_x"/>
                                          </p:val>
                                        </p:tav>
                                      </p:tavLst>
                                    </p:anim>
                                    <p:anim calcmode="lin" valueType="num">
                                      <p:cBhvr additive="base">
                                        <p:cTn id="114" dur="3000" fill="hold"/>
                                        <p:tgtEl>
                                          <p:spTgt spid="19"/>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3000" fill="hold"/>
                                        <p:tgtEl>
                                          <p:spTgt spid="21"/>
                                        </p:tgtEl>
                                        <p:attrNameLst>
                                          <p:attrName>ppt_x</p:attrName>
                                        </p:attrNameLst>
                                      </p:cBhvr>
                                      <p:tavLst>
                                        <p:tav tm="0">
                                          <p:val>
                                            <p:strVal val="#ppt_x"/>
                                          </p:val>
                                        </p:tav>
                                        <p:tav tm="100000">
                                          <p:val>
                                            <p:strVal val="#ppt_x"/>
                                          </p:val>
                                        </p:tav>
                                      </p:tavLst>
                                    </p:anim>
                                    <p:anim calcmode="lin" valueType="num">
                                      <p:cBhvr additive="base">
                                        <p:cTn id="118" dur="3000" fill="hold"/>
                                        <p:tgtEl>
                                          <p:spTgt spid="21"/>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20"/>
                                        </p:tgtEl>
                                        <p:attrNameLst>
                                          <p:attrName>style.visibility</p:attrName>
                                        </p:attrNameLst>
                                      </p:cBhvr>
                                      <p:to>
                                        <p:strVal val="visible"/>
                                      </p:to>
                                    </p:set>
                                    <p:anim calcmode="lin" valueType="num">
                                      <p:cBhvr additive="base">
                                        <p:cTn id="121" dur="3000" fill="hold"/>
                                        <p:tgtEl>
                                          <p:spTgt spid="20"/>
                                        </p:tgtEl>
                                        <p:attrNameLst>
                                          <p:attrName>ppt_x</p:attrName>
                                        </p:attrNameLst>
                                      </p:cBhvr>
                                      <p:tavLst>
                                        <p:tav tm="0">
                                          <p:val>
                                            <p:strVal val="#ppt_x"/>
                                          </p:val>
                                        </p:tav>
                                        <p:tav tm="100000">
                                          <p:val>
                                            <p:strVal val="#ppt_x"/>
                                          </p:val>
                                        </p:tav>
                                      </p:tavLst>
                                    </p:anim>
                                    <p:anim calcmode="lin" valueType="num">
                                      <p:cBhvr additive="base">
                                        <p:cTn id="122" dur="3000" fill="hold"/>
                                        <p:tgtEl>
                                          <p:spTgt spid="20"/>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3000" fill="hold"/>
                                        <p:tgtEl>
                                          <p:spTgt spid="22"/>
                                        </p:tgtEl>
                                        <p:attrNameLst>
                                          <p:attrName>ppt_x</p:attrName>
                                        </p:attrNameLst>
                                      </p:cBhvr>
                                      <p:tavLst>
                                        <p:tav tm="0">
                                          <p:val>
                                            <p:strVal val="#ppt_x"/>
                                          </p:val>
                                        </p:tav>
                                        <p:tav tm="100000">
                                          <p:val>
                                            <p:strVal val="#ppt_x"/>
                                          </p:val>
                                        </p:tav>
                                      </p:tavLst>
                                    </p:anim>
                                    <p:anim calcmode="lin" valueType="num">
                                      <p:cBhvr additive="base">
                                        <p:cTn id="126" dur="3000" fill="hold"/>
                                        <p:tgtEl>
                                          <p:spTgt spid="22"/>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additive="base">
                                        <p:cTn id="129" dur="3000" fill="hold"/>
                                        <p:tgtEl>
                                          <p:spTgt spid="23"/>
                                        </p:tgtEl>
                                        <p:attrNameLst>
                                          <p:attrName>ppt_x</p:attrName>
                                        </p:attrNameLst>
                                      </p:cBhvr>
                                      <p:tavLst>
                                        <p:tav tm="0">
                                          <p:val>
                                            <p:strVal val="#ppt_x"/>
                                          </p:val>
                                        </p:tav>
                                        <p:tav tm="100000">
                                          <p:val>
                                            <p:strVal val="#ppt_x"/>
                                          </p:val>
                                        </p:tav>
                                      </p:tavLst>
                                    </p:anim>
                                    <p:anim calcmode="lin" valueType="num">
                                      <p:cBhvr additive="base">
                                        <p:cTn id="130" dur="3000" fill="hold"/>
                                        <p:tgtEl>
                                          <p:spTgt spid="23"/>
                                        </p:tgtEl>
                                        <p:attrNameLst>
                                          <p:attrName>ppt_y</p:attrName>
                                        </p:attrNameLst>
                                      </p:cBhvr>
                                      <p:tavLst>
                                        <p:tav tm="0">
                                          <p:val>
                                            <p:strVal val="1+#ppt_h/2"/>
                                          </p:val>
                                        </p:tav>
                                        <p:tav tm="100000">
                                          <p:val>
                                            <p:strVal val="#ppt_y"/>
                                          </p:val>
                                        </p:tav>
                                      </p:tavLst>
                                    </p:anim>
                                  </p:childTnLst>
                                </p:cTn>
                              </p:par>
                              <p:par>
                                <p:cTn id="131" presetID="42" presetClass="entr" presetSubtype="0" fill="hold"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fade">
                                      <p:cBhvr>
                                        <p:cTn id="133" dur="3000"/>
                                        <p:tgtEl>
                                          <p:spTgt spid="4"/>
                                        </p:tgtEl>
                                      </p:cBhvr>
                                    </p:animEffect>
                                    <p:anim calcmode="lin" valueType="num">
                                      <p:cBhvr>
                                        <p:cTn id="134" dur="3000" fill="hold"/>
                                        <p:tgtEl>
                                          <p:spTgt spid="4"/>
                                        </p:tgtEl>
                                        <p:attrNameLst>
                                          <p:attrName>ppt_x</p:attrName>
                                        </p:attrNameLst>
                                      </p:cBhvr>
                                      <p:tavLst>
                                        <p:tav tm="0">
                                          <p:val>
                                            <p:strVal val="#ppt_x"/>
                                          </p:val>
                                        </p:tav>
                                        <p:tav tm="100000">
                                          <p:val>
                                            <p:strVal val="#ppt_x"/>
                                          </p:val>
                                        </p:tav>
                                      </p:tavLst>
                                    </p:anim>
                                    <p:anim calcmode="lin" valueType="num">
                                      <p:cBhvr>
                                        <p:cTn id="135" dur="3000" fill="hold"/>
                                        <p:tgtEl>
                                          <p:spTgt spid="4"/>
                                        </p:tgtEl>
                                        <p:attrNameLst>
                                          <p:attrName>ppt_y</p:attrName>
                                        </p:attrNameLst>
                                      </p:cBhvr>
                                      <p:tavLst>
                                        <p:tav tm="0">
                                          <p:val>
                                            <p:strVal val="#ppt_y+.1"/>
                                          </p:val>
                                        </p:tav>
                                        <p:tav tm="100000">
                                          <p:val>
                                            <p:strVal val="#ppt_y"/>
                                          </p:val>
                                        </p:tav>
                                      </p:tavLst>
                                    </p:anim>
                                  </p:childTnLst>
                                </p:cTn>
                              </p:par>
                              <p:par>
                                <p:cTn id="136" presetID="3" presetClass="entr" presetSubtype="5"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Effect transition="in" filter="blinds(vertical)">
                                      <p:cBhvr>
                                        <p:cTn id="138" dur="3000"/>
                                        <p:tgtEl>
                                          <p:spTgt spid="4"/>
                                        </p:tgtEl>
                                      </p:cBhvr>
                                    </p:animEffect>
                                  </p:childTnLst>
                                </p:cTn>
                              </p:par>
                            </p:childTnLst>
                          </p:cTn>
                        </p:par>
                        <p:par>
                          <p:cTn id="139" fill="hold">
                            <p:stCondLst>
                              <p:cond delay="3000"/>
                            </p:stCondLst>
                            <p:childTnLst>
                              <p:par>
                                <p:cTn id="140" presetID="40" presetClass="entr" presetSubtype="0" fill="hold" grpId="0" nodeType="afterEffect">
                                  <p:stCondLst>
                                    <p:cond delay="0"/>
                                  </p:stCondLst>
                                  <p:iterate type="lt">
                                    <p:tmPct val="10000"/>
                                  </p:iterate>
                                  <p:childTnLst>
                                    <p:set>
                                      <p:cBhvr>
                                        <p:cTn id="141" dur="1" fill="hold">
                                          <p:stCondLst>
                                            <p:cond delay="0"/>
                                          </p:stCondLst>
                                        </p:cTn>
                                        <p:tgtEl>
                                          <p:spTgt spid="24"/>
                                        </p:tgtEl>
                                        <p:attrNameLst>
                                          <p:attrName>style.visibility</p:attrName>
                                        </p:attrNameLst>
                                      </p:cBhvr>
                                      <p:to>
                                        <p:strVal val="visible"/>
                                      </p:to>
                                    </p:set>
                                    <p:animEffect transition="in" filter="fade">
                                      <p:cBhvr>
                                        <p:cTn id="142" dur="1000"/>
                                        <p:tgtEl>
                                          <p:spTgt spid="24"/>
                                        </p:tgtEl>
                                      </p:cBhvr>
                                    </p:animEffect>
                                    <p:anim calcmode="lin" valueType="num">
                                      <p:cBhvr>
                                        <p:cTn id="143" dur="1000" fill="hold"/>
                                        <p:tgtEl>
                                          <p:spTgt spid="24"/>
                                        </p:tgtEl>
                                        <p:attrNameLst>
                                          <p:attrName>ppt_x</p:attrName>
                                        </p:attrNameLst>
                                      </p:cBhvr>
                                      <p:tavLst>
                                        <p:tav tm="0">
                                          <p:val>
                                            <p:strVal val="#ppt_x-.1"/>
                                          </p:val>
                                        </p:tav>
                                        <p:tav tm="100000">
                                          <p:val>
                                            <p:strVal val="#ppt_x"/>
                                          </p:val>
                                        </p:tav>
                                      </p:tavLst>
                                    </p:anim>
                                    <p:anim calcmode="lin" valueType="num">
                                      <p:cBhvr>
                                        <p:cTn id="144"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1.JPG"/>
          <p:cNvPicPr>
            <a:picLocks noChangeAspect="1"/>
          </p:cNvPicPr>
          <p:nvPr/>
        </p:nvPicPr>
        <p:blipFill>
          <a:blip r:embed="rId2"/>
          <a:srcRect r="50000"/>
          <a:stretch>
            <a:fillRect/>
          </a:stretch>
        </p:blipFill>
        <p:spPr bwMode="auto">
          <a:xfrm>
            <a:off x="0" y="0"/>
            <a:ext cx="4572000" cy="5715000"/>
          </a:xfrm>
          <a:prstGeom prst="rect">
            <a:avLst/>
          </a:prstGeom>
          <a:noFill/>
          <a:ln w="9525">
            <a:noFill/>
            <a:miter lim="800000"/>
            <a:headEnd/>
            <a:tailEnd/>
          </a:ln>
        </p:spPr>
      </p:pic>
      <p:pic>
        <p:nvPicPr>
          <p:cNvPr id="11" name="Picture 10" descr="a2.JPG"/>
          <p:cNvPicPr>
            <a:picLocks noChangeAspect="1"/>
          </p:cNvPicPr>
          <p:nvPr/>
        </p:nvPicPr>
        <p:blipFill>
          <a:blip r:embed="rId2"/>
          <a:srcRect l="50000"/>
          <a:stretch>
            <a:fillRect/>
          </a:stretch>
        </p:blipFill>
        <p:spPr bwMode="auto">
          <a:xfrm>
            <a:off x="4572000" y="0"/>
            <a:ext cx="4572000" cy="5715000"/>
          </a:xfrm>
          <a:prstGeom prst="rect">
            <a:avLst/>
          </a:prstGeom>
          <a:noFill/>
          <a:ln w="9525">
            <a:noFill/>
            <a:miter lim="800000"/>
            <a:headEnd/>
            <a:tailEnd/>
          </a:ln>
        </p:spPr>
      </p:pic>
      <p:sp>
        <p:nvSpPr>
          <p:cNvPr id="4" name="3 CuadroTexto"/>
          <p:cNvSpPr txBox="1"/>
          <p:nvPr/>
        </p:nvSpPr>
        <p:spPr>
          <a:xfrm>
            <a:off x="323850" y="4657725"/>
            <a:ext cx="85693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Ciudad de Santiago cosmopolita que aún no se ha despertado. El Camino de Santiago Francés y las rutas francesas del Camino fueron declarados por la Unesco Patrimonio de la Humanidad en 1993 y 1998    respectivamente.</a:t>
            </a:r>
          </a:p>
        </p:txBody>
      </p:sp>
    </p:spTree>
  </p:cSld>
  <p:clrMapOvr>
    <a:masterClrMapping/>
  </p:clrMapOvr>
  <mc:AlternateContent xmlns:mc="http://schemas.openxmlformats.org/markup-compatibility/2006" xmlns:p14="http://schemas.microsoft.com/office/powerpoint/2010/main">
    <mc:Choice Requires="p14">
      <p:transition spd="slow" p14:dur="2000" advTm="26000">
        <p:pull/>
      </p:transition>
    </mc:Choice>
    <mc:Fallback xmlns="">
      <p:transition spd="slow" advTm="2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amond(out)">
                                      <p:cBhvr>
                                        <p:cTn id="7" dur="3000"/>
                                        <p:tgtEl>
                                          <p:spTgt spid="10"/>
                                        </p:tgtEl>
                                      </p:cBhvr>
                                    </p:animEffect>
                                  </p:childTnLst>
                                </p:cTn>
                              </p:par>
                              <p:par>
                                <p:cTn id="8" presetID="53"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2000" fill="hold"/>
                                        <p:tgtEl>
                                          <p:spTgt spid="10"/>
                                        </p:tgtEl>
                                        <p:attrNameLst>
                                          <p:attrName>ppt_w</p:attrName>
                                        </p:attrNameLst>
                                      </p:cBhvr>
                                      <p:tavLst>
                                        <p:tav tm="0">
                                          <p:val>
                                            <p:fltVal val="0"/>
                                          </p:val>
                                        </p:tav>
                                        <p:tav tm="100000">
                                          <p:val>
                                            <p:strVal val="#ppt_w"/>
                                          </p:val>
                                        </p:tav>
                                      </p:tavLst>
                                    </p:anim>
                                    <p:anim calcmode="lin" valueType="num">
                                      <p:cBhvr>
                                        <p:cTn id="11" dur="2000" fill="hold"/>
                                        <p:tgtEl>
                                          <p:spTgt spid="10"/>
                                        </p:tgtEl>
                                        <p:attrNameLst>
                                          <p:attrName>ppt_h</p:attrName>
                                        </p:attrNameLst>
                                      </p:cBhvr>
                                      <p:tavLst>
                                        <p:tav tm="0">
                                          <p:val>
                                            <p:fltVal val="0"/>
                                          </p:val>
                                        </p:tav>
                                        <p:tav tm="100000">
                                          <p:val>
                                            <p:strVal val="#ppt_h"/>
                                          </p:val>
                                        </p:tav>
                                      </p:tavLst>
                                    </p:anim>
                                    <p:animEffect transition="in" filter="fade">
                                      <p:cBhvr>
                                        <p:cTn id="12" dur="2000"/>
                                        <p:tgtEl>
                                          <p:spTgt spid="10"/>
                                        </p:tgtEl>
                                      </p:cBhvr>
                                    </p:animEffect>
                                  </p:childTnLst>
                                </p:cTn>
                              </p:par>
                              <p:par>
                                <p:cTn id="13" presetID="8" presetClass="entr" presetSubtype="32"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diamond(out)">
                                      <p:cBhvr>
                                        <p:cTn id="15" dur="3000"/>
                                        <p:tgtEl>
                                          <p:spTgt spid="11"/>
                                        </p:tgtEl>
                                      </p:cBhvr>
                                    </p:animEffect>
                                  </p:childTnLst>
                                </p:cTn>
                              </p:par>
                              <p:par>
                                <p:cTn id="16" presetID="53"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2000" fill="hold"/>
                                        <p:tgtEl>
                                          <p:spTgt spid="11"/>
                                        </p:tgtEl>
                                        <p:attrNameLst>
                                          <p:attrName>ppt_w</p:attrName>
                                        </p:attrNameLst>
                                      </p:cBhvr>
                                      <p:tavLst>
                                        <p:tav tm="0">
                                          <p:val>
                                            <p:fltVal val="0"/>
                                          </p:val>
                                        </p:tav>
                                        <p:tav tm="100000">
                                          <p:val>
                                            <p:strVal val="#ppt_w"/>
                                          </p:val>
                                        </p:tav>
                                      </p:tavLst>
                                    </p:anim>
                                    <p:anim calcmode="lin" valueType="num">
                                      <p:cBhvr>
                                        <p:cTn id="19" dur="2000" fill="hold"/>
                                        <p:tgtEl>
                                          <p:spTgt spid="11"/>
                                        </p:tgtEl>
                                        <p:attrNameLst>
                                          <p:attrName>ppt_h</p:attrName>
                                        </p:attrNameLst>
                                      </p:cBhvr>
                                      <p:tavLst>
                                        <p:tav tm="0">
                                          <p:val>
                                            <p:fltVal val="0"/>
                                          </p:val>
                                        </p:tav>
                                        <p:tav tm="100000">
                                          <p:val>
                                            <p:strVal val="#ppt_h"/>
                                          </p:val>
                                        </p:tav>
                                      </p:tavLst>
                                    </p:anim>
                                    <p:animEffect transition="in" filter="fade">
                                      <p:cBhvr>
                                        <p:cTn id="20" dur="2000"/>
                                        <p:tgtEl>
                                          <p:spTgt spid="11"/>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Ana María\Desktop\plajyt-e-na-tailandskiq-brqg.jpg"/>
          <p:cNvPicPr>
            <a:picLocks noChangeAspect="1" noChangeArrowheads="1"/>
          </p:cNvPicPr>
          <p:nvPr/>
        </p:nvPicPr>
        <p:blipFill>
          <a:blip r:embed="rId2"/>
          <a:srcRect r="50000" b="51260"/>
          <a:stretch>
            <a:fillRect/>
          </a:stretch>
        </p:blipFill>
        <p:spPr bwMode="auto">
          <a:xfrm>
            <a:off x="0" y="0"/>
            <a:ext cx="4572000" cy="2786063"/>
          </a:xfrm>
          <a:prstGeom prst="rect">
            <a:avLst/>
          </a:prstGeom>
          <a:noFill/>
          <a:ln w="9525">
            <a:noFill/>
            <a:miter lim="800000"/>
            <a:headEnd/>
            <a:tailEnd/>
          </a:ln>
        </p:spPr>
      </p:pic>
      <p:pic>
        <p:nvPicPr>
          <p:cNvPr id="3" name="Picture 2" descr="C:\Users\Ana María\Desktop\plajyt-e-na-tailandskiq-brqg.jpg"/>
          <p:cNvPicPr>
            <a:picLocks noChangeAspect="1" noChangeArrowheads="1"/>
          </p:cNvPicPr>
          <p:nvPr/>
        </p:nvPicPr>
        <p:blipFill>
          <a:blip r:embed="rId2"/>
          <a:srcRect l="50000" b="51260"/>
          <a:stretch>
            <a:fillRect/>
          </a:stretch>
        </p:blipFill>
        <p:spPr bwMode="auto">
          <a:xfrm>
            <a:off x="4572000" y="0"/>
            <a:ext cx="4572000" cy="2786063"/>
          </a:xfrm>
          <a:prstGeom prst="rect">
            <a:avLst/>
          </a:prstGeom>
          <a:noFill/>
          <a:ln w="9525">
            <a:noFill/>
            <a:miter lim="800000"/>
            <a:headEnd/>
            <a:tailEnd/>
          </a:ln>
        </p:spPr>
      </p:pic>
      <p:pic>
        <p:nvPicPr>
          <p:cNvPr id="5" name="Picture 2" descr="C:\Users\Ana María\Desktop\plajyt-e-na-tailandskiq-brqg.jpg"/>
          <p:cNvPicPr>
            <a:picLocks noChangeAspect="1" noChangeArrowheads="1"/>
          </p:cNvPicPr>
          <p:nvPr/>
        </p:nvPicPr>
        <p:blipFill>
          <a:blip r:embed="rId2"/>
          <a:srcRect t="48740" r="49213"/>
          <a:stretch>
            <a:fillRect/>
          </a:stretch>
        </p:blipFill>
        <p:spPr bwMode="auto">
          <a:xfrm>
            <a:off x="0" y="2786063"/>
            <a:ext cx="4643438" cy="2928937"/>
          </a:xfrm>
          <a:prstGeom prst="rect">
            <a:avLst/>
          </a:prstGeom>
          <a:noFill/>
          <a:ln w="9525">
            <a:noFill/>
            <a:miter lim="800000"/>
            <a:headEnd/>
            <a:tailEnd/>
          </a:ln>
        </p:spPr>
      </p:pic>
      <p:pic>
        <p:nvPicPr>
          <p:cNvPr id="6" name="Picture 2" descr="C:\Users\Ana María\Desktop\plajyt-e-na-tailandskiq-brqg.jpg"/>
          <p:cNvPicPr>
            <a:picLocks noChangeAspect="1" noChangeArrowheads="1"/>
          </p:cNvPicPr>
          <p:nvPr/>
        </p:nvPicPr>
        <p:blipFill>
          <a:blip r:embed="rId2"/>
          <a:srcRect l="50000" t="48740"/>
          <a:stretch>
            <a:fillRect/>
          </a:stretch>
        </p:blipFill>
        <p:spPr bwMode="auto">
          <a:xfrm>
            <a:off x="4572000" y="2786063"/>
            <a:ext cx="4572000" cy="2928937"/>
          </a:xfrm>
          <a:prstGeom prst="rect">
            <a:avLst/>
          </a:prstGeom>
          <a:noFill/>
          <a:ln w="9525">
            <a:noFill/>
            <a:miter lim="800000"/>
            <a:headEnd/>
            <a:tailEnd/>
          </a:ln>
        </p:spPr>
      </p:pic>
      <p:sp>
        <p:nvSpPr>
          <p:cNvPr id="7" name="6 CuadroTexto"/>
          <p:cNvSpPr txBox="1"/>
          <p:nvPr/>
        </p:nvSpPr>
        <p:spPr>
          <a:xfrm>
            <a:off x="755650" y="4657725"/>
            <a:ext cx="78486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declaración española fue ampliada en 2015 incluyendo el Camino Primitivo, el Camino Costero, el Camino vasco-riojano y el Camino de Liébana. Estamos pasando por la </a:t>
            </a:r>
            <a:r>
              <a:rPr lang="es-ES" b="1" dirty="0" err="1">
                <a:effectLst>
                  <a:glow rad="101600">
                    <a:schemeClr val="accent2">
                      <a:satMod val="175000"/>
                      <a:alpha val="40000"/>
                    </a:schemeClr>
                  </a:glow>
                  <a:outerShdw blurRad="38100" dist="38100" dir="2700000" algn="tl">
                    <a:srgbClr val="000000">
                      <a:alpha val="43137"/>
                    </a:srgbClr>
                  </a:outerShdw>
                </a:effectLst>
              </a:rPr>
              <a:t>Rua</a:t>
            </a:r>
            <a:r>
              <a:rPr lang="es-ES" b="1" dirty="0">
                <a:effectLst>
                  <a:glow rad="101600">
                    <a:schemeClr val="accent2">
                      <a:satMod val="175000"/>
                      <a:alpha val="40000"/>
                    </a:schemeClr>
                  </a:glow>
                  <a:outerShdw blurRad="38100" dist="38100" dir="2700000" algn="tl">
                    <a:srgbClr val="000000">
                      <a:alpha val="43137"/>
                    </a:srgbClr>
                  </a:outerShdw>
                </a:effectLst>
              </a:rPr>
              <a:t> las </a:t>
            </a:r>
            <a:r>
              <a:rPr lang="es-ES" b="1" dirty="0" err="1">
                <a:effectLst>
                  <a:glow rad="101600">
                    <a:schemeClr val="accent2">
                      <a:satMod val="175000"/>
                      <a:alpha val="40000"/>
                    </a:schemeClr>
                  </a:glow>
                  <a:outerShdw blurRad="38100" dist="38100" dir="2700000" algn="tl">
                    <a:srgbClr val="000000">
                      <a:alpha val="43137"/>
                    </a:srgbClr>
                  </a:outerShdw>
                </a:effectLst>
              </a:rPr>
              <a:t>Fontiñas</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24000">
        <p:pull dir="r"/>
      </p:transition>
    </mc:Choice>
    <mc:Fallback xmlns="">
      <p:transition spd="slow" advTm="24000">
        <p:pull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additive="base">
                                        <p:cTn id="7" dur="3000" fill="hold"/>
                                        <p:tgtEl>
                                          <p:spTgt spid="11266"/>
                                        </p:tgtEl>
                                        <p:attrNameLst>
                                          <p:attrName>ppt_x</p:attrName>
                                        </p:attrNameLst>
                                      </p:cBhvr>
                                      <p:tavLst>
                                        <p:tav tm="0">
                                          <p:val>
                                            <p:strVal val="0-#ppt_w/2"/>
                                          </p:val>
                                        </p:tav>
                                        <p:tav tm="100000">
                                          <p:val>
                                            <p:strVal val="#ppt_x"/>
                                          </p:val>
                                        </p:tav>
                                      </p:tavLst>
                                    </p:anim>
                                    <p:anim calcmode="lin" valueType="num">
                                      <p:cBhvr additive="base">
                                        <p:cTn id="8" dur="3000" fill="hold"/>
                                        <p:tgtEl>
                                          <p:spTgt spid="11266"/>
                                        </p:tgtEl>
                                        <p:attrNameLst>
                                          <p:attrName>ppt_y</p:attrName>
                                        </p:attrNameLst>
                                      </p:cBhvr>
                                      <p:tavLst>
                                        <p:tav tm="0">
                                          <p:val>
                                            <p:strVal val="#ppt_y"/>
                                          </p:val>
                                        </p:tav>
                                        <p:tav tm="100000">
                                          <p:val>
                                            <p:strVal val="#ppt_y"/>
                                          </p:val>
                                        </p:tav>
                                      </p:tavLst>
                                    </p:anim>
                                  </p:childTnLst>
                                </p:cTn>
                              </p:par>
                              <p:par>
                                <p:cTn id="9" presetID="18" presetClass="entr" presetSubtype="9" fill="hold" nodeType="withEffect">
                                  <p:stCondLst>
                                    <p:cond delay="0"/>
                                  </p:stCondLst>
                                  <p:childTnLst>
                                    <p:set>
                                      <p:cBhvr>
                                        <p:cTn id="10" dur="1" fill="hold">
                                          <p:stCondLst>
                                            <p:cond delay="0"/>
                                          </p:stCondLst>
                                        </p:cTn>
                                        <p:tgtEl>
                                          <p:spTgt spid="11266"/>
                                        </p:tgtEl>
                                        <p:attrNameLst>
                                          <p:attrName>style.visibility</p:attrName>
                                        </p:attrNameLst>
                                      </p:cBhvr>
                                      <p:to>
                                        <p:strVal val="visible"/>
                                      </p:to>
                                    </p:set>
                                    <p:animEffect transition="in" filter="strips(upLeft)">
                                      <p:cBhvr>
                                        <p:cTn id="11" dur="3000"/>
                                        <p:tgtEl>
                                          <p:spTgt spid="11266"/>
                                        </p:tgtEl>
                                      </p:cBhvr>
                                    </p:animEffect>
                                  </p:childTnLst>
                                </p:cTn>
                              </p:par>
                              <p:par>
                                <p:cTn id="12" presetID="23" presetClass="entr" presetSubtype="288" fill="hold" nodeType="withEffect">
                                  <p:stCondLst>
                                    <p:cond delay="0"/>
                                  </p:stCondLst>
                                  <p:childTnLst>
                                    <p:set>
                                      <p:cBhvr>
                                        <p:cTn id="13" dur="1" fill="hold">
                                          <p:stCondLst>
                                            <p:cond delay="0"/>
                                          </p:stCondLst>
                                        </p:cTn>
                                        <p:tgtEl>
                                          <p:spTgt spid="11266"/>
                                        </p:tgtEl>
                                        <p:attrNameLst>
                                          <p:attrName>style.visibility</p:attrName>
                                        </p:attrNameLst>
                                      </p:cBhvr>
                                      <p:to>
                                        <p:strVal val="visible"/>
                                      </p:to>
                                    </p:set>
                                    <p:anim calcmode="lin" valueType="num">
                                      <p:cBhvr>
                                        <p:cTn id="14" dur="3000" fill="hold"/>
                                        <p:tgtEl>
                                          <p:spTgt spid="11266"/>
                                        </p:tgtEl>
                                        <p:attrNameLst>
                                          <p:attrName>ppt_w</p:attrName>
                                        </p:attrNameLst>
                                      </p:cBhvr>
                                      <p:tavLst>
                                        <p:tav tm="0">
                                          <p:val>
                                            <p:strVal val="4/3*#ppt_w"/>
                                          </p:val>
                                        </p:tav>
                                        <p:tav tm="100000">
                                          <p:val>
                                            <p:strVal val="#ppt_w"/>
                                          </p:val>
                                        </p:tav>
                                      </p:tavLst>
                                    </p:anim>
                                    <p:anim calcmode="lin" valueType="num">
                                      <p:cBhvr>
                                        <p:cTn id="15" dur="3000" fill="hold"/>
                                        <p:tgtEl>
                                          <p:spTgt spid="11266"/>
                                        </p:tgtEl>
                                        <p:attrNameLst>
                                          <p:attrName>ppt_h</p:attrName>
                                        </p:attrNameLst>
                                      </p:cBhvr>
                                      <p:tavLst>
                                        <p:tav tm="0">
                                          <p:val>
                                            <p:strVal val="4/3*#ppt_h"/>
                                          </p:val>
                                        </p:tav>
                                        <p:tav tm="100000">
                                          <p:val>
                                            <p:strVal val="#ppt_h"/>
                                          </p:val>
                                        </p:tav>
                                      </p:tavLst>
                                    </p:anim>
                                  </p:childTnLst>
                                </p:cTn>
                              </p:par>
                              <p:par>
                                <p:cTn id="16" presetID="2" presetClass="entr" presetSubtype="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3000" fill="hold"/>
                                        <p:tgtEl>
                                          <p:spTgt spid="3"/>
                                        </p:tgtEl>
                                        <p:attrNameLst>
                                          <p:attrName>ppt_x</p:attrName>
                                        </p:attrNameLst>
                                      </p:cBhvr>
                                      <p:tavLst>
                                        <p:tav tm="0">
                                          <p:val>
                                            <p:strVal val="1+#ppt_w/2"/>
                                          </p:val>
                                        </p:tav>
                                        <p:tav tm="100000">
                                          <p:val>
                                            <p:strVal val="#ppt_x"/>
                                          </p:val>
                                        </p:tav>
                                      </p:tavLst>
                                    </p:anim>
                                    <p:anim calcmode="lin" valueType="num">
                                      <p:cBhvr additive="base">
                                        <p:cTn id="19" dur="3000" fill="hold"/>
                                        <p:tgtEl>
                                          <p:spTgt spid="3"/>
                                        </p:tgtEl>
                                        <p:attrNameLst>
                                          <p:attrName>ppt_y</p:attrName>
                                        </p:attrNameLst>
                                      </p:cBhvr>
                                      <p:tavLst>
                                        <p:tav tm="0">
                                          <p:val>
                                            <p:strVal val="#ppt_y"/>
                                          </p:val>
                                        </p:tav>
                                        <p:tav tm="100000">
                                          <p:val>
                                            <p:strVal val="#ppt_y"/>
                                          </p:val>
                                        </p:tav>
                                      </p:tavLst>
                                    </p:anim>
                                  </p:childTnLst>
                                </p:cTn>
                              </p:par>
                              <p:par>
                                <p:cTn id="20" presetID="18" presetClass="entr" presetSubtype="3"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trips(upRight)">
                                      <p:cBhvr>
                                        <p:cTn id="22" dur="3000"/>
                                        <p:tgtEl>
                                          <p:spTgt spid="3"/>
                                        </p:tgtEl>
                                      </p:cBhvr>
                                    </p:animEffect>
                                  </p:childTnLst>
                                </p:cTn>
                              </p:par>
                              <p:par>
                                <p:cTn id="23" presetID="2" presetClass="entr" presetSubtype="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3000" fill="hold"/>
                                        <p:tgtEl>
                                          <p:spTgt spid="6"/>
                                        </p:tgtEl>
                                        <p:attrNameLst>
                                          <p:attrName>ppt_x</p:attrName>
                                        </p:attrNameLst>
                                      </p:cBhvr>
                                      <p:tavLst>
                                        <p:tav tm="0">
                                          <p:val>
                                            <p:strVal val="1+#ppt_w/2"/>
                                          </p:val>
                                        </p:tav>
                                        <p:tav tm="100000">
                                          <p:val>
                                            <p:strVal val="#ppt_x"/>
                                          </p:val>
                                        </p:tav>
                                      </p:tavLst>
                                    </p:anim>
                                    <p:anim calcmode="lin" valueType="num">
                                      <p:cBhvr additive="base">
                                        <p:cTn id="26" dur="3000" fill="hold"/>
                                        <p:tgtEl>
                                          <p:spTgt spid="6"/>
                                        </p:tgtEl>
                                        <p:attrNameLst>
                                          <p:attrName>ppt_y</p:attrName>
                                        </p:attrNameLst>
                                      </p:cBhvr>
                                      <p:tavLst>
                                        <p:tav tm="0">
                                          <p:val>
                                            <p:strVal val="#ppt_y"/>
                                          </p:val>
                                        </p:tav>
                                        <p:tav tm="100000">
                                          <p:val>
                                            <p:strVal val="#ppt_y"/>
                                          </p:val>
                                        </p:tav>
                                      </p:tavLst>
                                    </p:anim>
                                  </p:childTnLst>
                                </p:cTn>
                              </p:par>
                              <p:par>
                                <p:cTn id="27" presetID="23" presetClass="entr" presetSubtype="288"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3000" fill="hold"/>
                                        <p:tgtEl>
                                          <p:spTgt spid="3"/>
                                        </p:tgtEl>
                                        <p:attrNameLst>
                                          <p:attrName>ppt_w</p:attrName>
                                        </p:attrNameLst>
                                      </p:cBhvr>
                                      <p:tavLst>
                                        <p:tav tm="0">
                                          <p:val>
                                            <p:strVal val="4/3*#ppt_w"/>
                                          </p:val>
                                        </p:tav>
                                        <p:tav tm="100000">
                                          <p:val>
                                            <p:strVal val="#ppt_w"/>
                                          </p:val>
                                        </p:tav>
                                      </p:tavLst>
                                    </p:anim>
                                    <p:anim calcmode="lin" valueType="num">
                                      <p:cBhvr>
                                        <p:cTn id="30" dur="3000" fill="hold"/>
                                        <p:tgtEl>
                                          <p:spTgt spid="3"/>
                                        </p:tgtEl>
                                        <p:attrNameLst>
                                          <p:attrName>ppt_h</p:attrName>
                                        </p:attrNameLst>
                                      </p:cBhvr>
                                      <p:tavLst>
                                        <p:tav tm="0">
                                          <p:val>
                                            <p:strVal val="4/3*#ppt_h"/>
                                          </p:val>
                                        </p:tav>
                                        <p:tav tm="100000">
                                          <p:val>
                                            <p:strVal val="#ppt_h"/>
                                          </p:val>
                                        </p:tav>
                                      </p:tavLst>
                                    </p:anim>
                                  </p:childTnLst>
                                </p:cTn>
                              </p:par>
                              <p:par>
                                <p:cTn id="31" presetID="18" presetClass="entr" presetSubtype="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strips(downRight)">
                                      <p:cBhvr>
                                        <p:cTn id="33" dur="3000"/>
                                        <p:tgtEl>
                                          <p:spTgt spid="6"/>
                                        </p:tgtEl>
                                      </p:cBhvr>
                                    </p:animEffect>
                                  </p:childTnLst>
                                </p:cTn>
                              </p:par>
                              <p:par>
                                <p:cTn id="34" presetID="23" presetClass="entr" presetSubtype="288" fill="hold" nodeType="with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3000" fill="hold"/>
                                        <p:tgtEl>
                                          <p:spTgt spid="6"/>
                                        </p:tgtEl>
                                        <p:attrNameLst>
                                          <p:attrName>ppt_w</p:attrName>
                                        </p:attrNameLst>
                                      </p:cBhvr>
                                      <p:tavLst>
                                        <p:tav tm="0">
                                          <p:val>
                                            <p:strVal val="4/3*#ppt_w"/>
                                          </p:val>
                                        </p:tav>
                                        <p:tav tm="100000">
                                          <p:val>
                                            <p:strVal val="#ppt_w"/>
                                          </p:val>
                                        </p:tav>
                                      </p:tavLst>
                                    </p:anim>
                                    <p:anim calcmode="lin" valueType="num">
                                      <p:cBhvr>
                                        <p:cTn id="37" dur="3000" fill="hold"/>
                                        <p:tgtEl>
                                          <p:spTgt spid="6"/>
                                        </p:tgtEl>
                                        <p:attrNameLst>
                                          <p:attrName>ppt_h</p:attrName>
                                        </p:attrNameLst>
                                      </p:cBhvr>
                                      <p:tavLst>
                                        <p:tav tm="0">
                                          <p:val>
                                            <p:strVal val="4/3*#ppt_h"/>
                                          </p:val>
                                        </p:tav>
                                        <p:tav tm="100000">
                                          <p:val>
                                            <p:strVal val="#ppt_h"/>
                                          </p:val>
                                        </p:tav>
                                      </p:tavLst>
                                    </p:anim>
                                  </p:childTnLst>
                                </p:cTn>
                              </p:par>
                              <p:par>
                                <p:cTn id="38" presetID="2" presetClass="entr" presetSubtype="8"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3000" fill="hold"/>
                                        <p:tgtEl>
                                          <p:spTgt spid="5"/>
                                        </p:tgtEl>
                                        <p:attrNameLst>
                                          <p:attrName>ppt_x</p:attrName>
                                        </p:attrNameLst>
                                      </p:cBhvr>
                                      <p:tavLst>
                                        <p:tav tm="0">
                                          <p:val>
                                            <p:strVal val="0-#ppt_w/2"/>
                                          </p:val>
                                        </p:tav>
                                        <p:tav tm="100000">
                                          <p:val>
                                            <p:strVal val="#ppt_x"/>
                                          </p:val>
                                        </p:tav>
                                      </p:tavLst>
                                    </p:anim>
                                    <p:anim calcmode="lin" valueType="num">
                                      <p:cBhvr additive="base">
                                        <p:cTn id="41" dur="3000" fill="hold"/>
                                        <p:tgtEl>
                                          <p:spTgt spid="5"/>
                                        </p:tgtEl>
                                        <p:attrNameLst>
                                          <p:attrName>ppt_y</p:attrName>
                                        </p:attrNameLst>
                                      </p:cBhvr>
                                      <p:tavLst>
                                        <p:tav tm="0">
                                          <p:val>
                                            <p:strVal val="#ppt_y"/>
                                          </p:val>
                                        </p:tav>
                                        <p:tav tm="100000">
                                          <p:val>
                                            <p:strVal val="#ppt_y"/>
                                          </p:val>
                                        </p:tav>
                                      </p:tavLst>
                                    </p:anim>
                                  </p:childTnLst>
                                </p:cTn>
                              </p:par>
                              <p:par>
                                <p:cTn id="42" presetID="18" presetClass="entr" presetSubtype="12" fill="hold"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strips(downLeft)">
                                      <p:cBhvr>
                                        <p:cTn id="44" dur="3000"/>
                                        <p:tgtEl>
                                          <p:spTgt spid="5"/>
                                        </p:tgtEl>
                                      </p:cBhvr>
                                    </p:animEffect>
                                  </p:childTnLst>
                                </p:cTn>
                              </p:par>
                              <p:par>
                                <p:cTn id="45" presetID="23" presetClass="entr" presetSubtype="288"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3000" fill="hold"/>
                                        <p:tgtEl>
                                          <p:spTgt spid="5"/>
                                        </p:tgtEl>
                                        <p:attrNameLst>
                                          <p:attrName>ppt_w</p:attrName>
                                        </p:attrNameLst>
                                      </p:cBhvr>
                                      <p:tavLst>
                                        <p:tav tm="0">
                                          <p:val>
                                            <p:strVal val="4/3*#ppt_w"/>
                                          </p:val>
                                        </p:tav>
                                        <p:tav tm="100000">
                                          <p:val>
                                            <p:strVal val="#ppt_w"/>
                                          </p:val>
                                        </p:tav>
                                      </p:tavLst>
                                    </p:anim>
                                    <p:anim calcmode="lin" valueType="num">
                                      <p:cBhvr>
                                        <p:cTn id="48" dur="3000" fill="hold"/>
                                        <p:tgtEl>
                                          <p:spTgt spid="5"/>
                                        </p:tgtEl>
                                        <p:attrNameLst>
                                          <p:attrName>ppt_h</p:attrName>
                                        </p:attrNameLst>
                                      </p:cBhvr>
                                      <p:tavLst>
                                        <p:tav tm="0">
                                          <p:val>
                                            <p:strVal val="4/3*#ppt_h"/>
                                          </p:val>
                                        </p:tav>
                                        <p:tav tm="100000">
                                          <p:val>
                                            <p:strVal val="#ppt_h"/>
                                          </p:val>
                                        </p:tav>
                                      </p:tavLst>
                                    </p:anim>
                                  </p:childTnLst>
                                </p:cTn>
                              </p:par>
                            </p:childTnLst>
                          </p:cTn>
                        </p:par>
                        <p:par>
                          <p:cTn id="49" fill="hold">
                            <p:stCondLst>
                              <p:cond delay="3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7"/>
                                        </p:tgtEl>
                                        <p:attrNameLst>
                                          <p:attrName>style.visibility</p:attrName>
                                        </p:attrNameLst>
                                      </p:cBhvr>
                                      <p:to>
                                        <p:strVal val="visible"/>
                                      </p:to>
                                    </p:set>
                                    <p:animEffect transition="in" filter="fade">
                                      <p:cBhvr>
                                        <p:cTn id="52" dur="1000"/>
                                        <p:tgtEl>
                                          <p:spTgt spid="7"/>
                                        </p:tgtEl>
                                      </p:cBhvr>
                                    </p:animEffect>
                                    <p:anim calcmode="lin" valueType="num">
                                      <p:cBhvr>
                                        <p:cTn id="53" dur="1000" fill="hold"/>
                                        <p:tgtEl>
                                          <p:spTgt spid="7"/>
                                        </p:tgtEl>
                                        <p:attrNameLst>
                                          <p:attrName>ppt_x</p:attrName>
                                        </p:attrNameLst>
                                      </p:cBhvr>
                                      <p:tavLst>
                                        <p:tav tm="0">
                                          <p:val>
                                            <p:strVal val="#ppt_x-.1"/>
                                          </p:val>
                                        </p:tav>
                                        <p:tav tm="100000">
                                          <p:val>
                                            <p:strVal val="#ppt_x"/>
                                          </p:val>
                                        </p:tav>
                                      </p:tavLst>
                                    </p:anim>
                                    <p:anim calcmode="lin" valueType="num">
                                      <p:cBhvr>
                                        <p:cTn id="5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 Crucero principe Alfonso.jpg"/>
          <p:cNvPicPr>
            <a:picLocks noChangeAspect="1"/>
          </p:cNvPicPr>
          <p:nvPr/>
        </p:nvPicPr>
        <p:blipFill>
          <a:blip r:embed="rId3"/>
          <a:srcRect/>
          <a:stretch>
            <a:fillRect/>
          </a:stretch>
        </p:blipFill>
        <p:spPr bwMode="auto">
          <a:xfrm>
            <a:off x="0" y="-238125"/>
            <a:ext cx="9144000" cy="5953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6 Crucero principe Alfonso.jpg"/>
          <p:cNvPicPr>
            <a:picLocks noChangeAspect="1"/>
          </p:cNvPicPr>
          <p:nvPr/>
        </p:nvPicPr>
        <p:blipFill>
          <a:blip r:embed="rId3"/>
          <a:srcRect/>
          <a:stretch>
            <a:fillRect/>
          </a:stretch>
        </p:blipFill>
        <p:spPr bwMode="auto">
          <a:xfrm>
            <a:off x="0" y="-238125"/>
            <a:ext cx="9144000" cy="5953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4873625"/>
            <a:ext cx="810895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Grupo de peregrinos, entre ellos nuestro amigo Bernardo, esperando el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cambio del semáforo para cruzar la </a:t>
            </a:r>
            <a:r>
              <a:rPr lang="es-ES" b="1" dirty="0" err="1">
                <a:effectLst>
                  <a:glow rad="101600">
                    <a:schemeClr val="accent2">
                      <a:satMod val="175000"/>
                      <a:alpha val="40000"/>
                    </a:schemeClr>
                  </a:glow>
                  <a:outerShdw blurRad="38100" dist="38100" dir="2700000" algn="tl">
                    <a:srgbClr val="000000">
                      <a:alpha val="43137"/>
                    </a:srgbClr>
                  </a:outerShdw>
                </a:effectLst>
              </a:rPr>
              <a:t>Rua</a:t>
            </a:r>
            <a:r>
              <a:rPr lang="es-ES" b="1" dirty="0">
                <a:effectLst>
                  <a:glow rad="101600">
                    <a:schemeClr val="accent2">
                      <a:satMod val="175000"/>
                      <a:alpha val="40000"/>
                    </a:schemeClr>
                  </a:glow>
                  <a:outerShdw blurRad="38100" dist="38100" dir="2700000" algn="tl">
                    <a:srgbClr val="000000">
                      <a:alpha val="43137"/>
                    </a:srgbClr>
                  </a:outerShdw>
                </a:effectLst>
              </a:rPr>
              <a:t> de Atenas.</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8000">
        <p:pull dir="r"/>
      </p:transition>
    </mc:Choice>
    <mc:Fallback xmlns="">
      <p:transition spd="slow" advTm="18000">
        <p:pull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2)">
                                      <p:cBhvr>
                                        <p:cTn id="11" dur="3000"/>
                                        <p:tgtEl>
                                          <p:spTgt spid="4"/>
                                        </p:tgtEl>
                                      </p:cBhvr>
                                    </p:animEffect>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7 Crucero modelo Reina Regente.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07 Crucero modelo Reina Regente.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188" y="4802188"/>
            <a:ext cx="807085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Según cuentan los amigos “</a:t>
            </a:r>
            <a:r>
              <a:rPr lang="es-ES" b="1" dirty="0" err="1">
                <a:effectLst>
                  <a:glow rad="101600">
                    <a:schemeClr val="accent2">
                      <a:satMod val="175000"/>
                      <a:alpha val="40000"/>
                    </a:schemeClr>
                  </a:glow>
                  <a:outerShdw blurRad="38100" dist="38100" dir="2700000" algn="tl">
                    <a:srgbClr val="000000">
                      <a:alpha val="43137"/>
                    </a:srgbClr>
                  </a:outerShdw>
                </a:effectLst>
              </a:rPr>
              <a:t>Foteros</a:t>
            </a:r>
            <a:r>
              <a:rPr lang="es-ES" b="1" dirty="0">
                <a:effectLst>
                  <a:glow rad="101600">
                    <a:schemeClr val="accent2">
                      <a:satMod val="175000"/>
                      <a:alpha val="40000"/>
                    </a:schemeClr>
                  </a:glow>
                  <a:outerShdw blurRad="38100" dist="38100" dir="2700000" algn="tl">
                    <a:srgbClr val="000000">
                      <a:alpha val="43137"/>
                    </a:srgbClr>
                  </a:outerShdw>
                </a:effectLst>
              </a:rPr>
              <a:t>” estamos entrando en Santiago de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Compostela por la </a:t>
            </a:r>
            <a:r>
              <a:rPr lang="es-ES" b="1" dirty="0" err="1">
                <a:effectLst>
                  <a:glow rad="101600">
                    <a:schemeClr val="accent2">
                      <a:satMod val="175000"/>
                      <a:alpha val="40000"/>
                    </a:schemeClr>
                  </a:glow>
                  <a:outerShdw blurRad="38100" dist="38100" dir="2700000" algn="tl">
                    <a:srgbClr val="000000">
                      <a:alpha val="43137"/>
                    </a:srgbClr>
                  </a:outerShdw>
                </a:effectLst>
              </a:rPr>
              <a:t>Rua</a:t>
            </a:r>
            <a:r>
              <a:rPr lang="es-ES" b="1" dirty="0">
                <a:effectLst>
                  <a:glow rad="101600">
                    <a:schemeClr val="accent2">
                      <a:satMod val="175000"/>
                      <a:alpha val="40000"/>
                    </a:schemeClr>
                  </a:glow>
                  <a:outerShdw blurRad="38100" dist="38100" dir="2700000" algn="tl">
                    <a:srgbClr val="000000">
                      <a:alpha val="43137"/>
                    </a:srgbClr>
                  </a:outerShdw>
                </a:effectLst>
              </a:rPr>
              <a:t> de los </a:t>
            </a:r>
            <a:r>
              <a:rPr lang="es-ES" b="1" dirty="0" err="1">
                <a:effectLst>
                  <a:glow rad="101600">
                    <a:schemeClr val="accent2">
                      <a:satMod val="175000"/>
                      <a:alpha val="40000"/>
                    </a:schemeClr>
                  </a:glow>
                  <a:outerShdw blurRad="38100" dist="38100" dir="2700000" algn="tl">
                    <a:srgbClr val="000000">
                      <a:alpha val="43137"/>
                    </a:srgbClr>
                  </a:outerShdw>
                </a:effectLst>
              </a:rPr>
              <a:t>Concheiros</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5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4/3*#ppt_w"/>
                                          </p:val>
                                        </p:tav>
                                        <p:tav tm="100000">
                                          <p:val>
                                            <p:strVal val="#ppt_w"/>
                                          </p:val>
                                        </p:tav>
                                      </p:tavLst>
                                    </p:anim>
                                    <p:anim calcmode="lin" valueType="num">
                                      <p:cBhvr>
                                        <p:cTn id="15" dur="3000" fill="hold"/>
                                        <p:tgtEl>
                                          <p:spTgt spid="7"/>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out)">
                                      <p:cBhvr>
                                        <p:cTn id="18" dur="3000"/>
                                        <p:tgtEl>
                                          <p:spTgt spid="7"/>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9 Modelo del galeón Nuestra Señora de la Concepción y de las Ánimas.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9 Modelo del galeón Nuestra Señora de la Concepción y de las Ánimas.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755650" y="4873625"/>
            <a:ext cx="73533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Caminando por la </a:t>
            </a:r>
            <a:r>
              <a:rPr lang="es-ES" b="1" dirty="0" err="1">
                <a:effectLst>
                  <a:glow rad="101600">
                    <a:schemeClr val="accent2">
                      <a:satMod val="175000"/>
                      <a:alpha val="40000"/>
                    </a:schemeClr>
                  </a:glow>
                  <a:outerShdw blurRad="38100" dist="38100" dir="2700000" algn="tl">
                    <a:srgbClr val="000000">
                      <a:alpha val="43137"/>
                    </a:srgbClr>
                  </a:outerShdw>
                </a:effectLst>
              </a:rPr>
              <a:t>Rua</a:t>
            </a:r>
            <a:r>
              <a:rPr lang="es-ES" b="1" dirty="0">
                <a:effectLst>
                  <a:glow rad="101600">
                    <a:schemeClr val="accent2">
                      <a:satMod val="175000"/>
                      <a:alpha val="40000"/>
                    </a:schemeClr>
                  </a:glow>
                  <a:outerShdw blurRad="38100" dist="38100" dir="2700000" algn="tl">
                    <a:srgbClr val="000000">
                      <a:alpha val="43137"/>
                    </a:srgbClr>
                  </a:outerShdw>
                </a:effectLst>
              </a:rPr>
              <a:t> dos </a:t>
            </a:r>
            <a:r>
              <a:rPr lang="es-ES" b="1" dirty="0" err="1">
                <a:effectLst>
                  <a:glow rad="101600">
                    <a:schemeClr val="accent2">
                      <a:satMod val="175000"/>
                      <a:alpha val="40000"/>
                    </a:schemeClr>
                  </a:glow>
                  <a:outerShdw blurRad="38100" dist="38100" dir="2700000" algn="tl">
                    <a:srgbClr val="000000">
                      <a:alpha val="43137"/>
                    </a:srgbClr>
                  </a:outerShdw>
                </a:effectLst>
              </a:rPr>
              <a:t>Concheiros</a:t>
            </a:r>
            <a:r>
              <a:rPr lang="es-ES" b="1" dirty="0">
                <a:effectLst>
                  <a:glow rad="101600">
                    <a:schemeClr val="accent2">
                      <a:satMod val="175000"/>
                      <a:alpha val="40000"/>
                    </a:schemeClr>
                  </a:glow>
                  <a:outerShdw blurRad="38100" dist="38100" dir="2700000" algn="tl">
                    <a:srgbClr val="000000">
                      <a:alpha val="43137"/>
                    </a:srgbClr>
                  </a:outerShdw>
                </a:effectLst>
              </a:rPr>
              <a:t> se llega a la entrada de la </a:t>
            </a:r>
          </a:p>
          <a:p>
            <a:pPr>
              <a:defRPr/>
            </a:pPr>
            <a:r>
              <a:rPr lang="es-ES" b="1" dirty="0" err="1">
                <a:effectLst>
                  <a:glow rad="101600">
                    <a:schemeClr val="accent2">
                      <a:satMod val="175000"/>
                      <a:alpha val="40000"/>
                    </a:schemeClr>
                  </a:glow>
                  <a:outerShdw blurRad="38100" dist="38100" dir="2700000" algn="tl">
                    <a:srgbClr val="000000">
                      <a:alpha val="43137"/>
                    </a:srgbClr>
                  </a:outerShdw>
                </a:effectLst>
              </a:rPr>
              <a:t>Rua</a:t>
            </a:r>
            <a:r>
              <a:rPr lang="es-ES" b="1" dirty="0">
                <a:effectLst>
                  <a:glow rad="101600">
                    <a:schemeClr val="accent2">
                      <a:satMod val="175000"/>
                      <a:alpha val="40000"/>
                    </a:schemeClr>
                  </a:glow>
                  <a:outerShdw blurRad="38100" dist="38100" dir="2700000" algn="tl">
                    <a:srgbClr val="000000">
                      <a:alpha val="43137"/>
                    </a:srgbClr>
                  </a:outerShdw>
                </a:effectLst>
              </a:rPr>
              <a:t> san Pedro o Cruceiro de San Pedro.</a:t>
            </a:r>
          </a:p>
        </p:txBody>
      </p:sp>
    </p:spTree>
  </p:cSld>
  <p:clrMapOvr>
    <a:masterClrMapping/>
  </p:clrMapOvr>
  <mc:AlternateContent xmlns:mc="http://schemas.openxmlformats.org/markup-compatibility/2006" xmlns:p14="http://schemas.microsoft.com/office/powerpoint/2010/main">
    <mc:Choice Requires="p14">
      <p:transition spd="slow" p14:dur="25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9.jpg"/>
          <p:cNvPicPr>
            <a:picLocks noChangeAspect="1"/>
          </p:cNvPicPr>
          <p:nvPr/>
        </p:nvPicPr>
        <p:blipFill>
          <a:blip r:embed="rId2"/>
          <a:srcRect/>
          <a:stretch>
            <a:fillRect/>
          </a:stretch>
        </p:blipFill>
        <p:spPr bwMode="auto">
          <a:xfrm>
            <a:off x="1835150" y="0"/>
            <a:ext cx="54006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Pentágono"/>
          <p:cNvSpPr/>
          <p:nvPr/>
        </p:nvSpPr>
        <p:spPr>
          <a:xfrm>
            <a:off x="0" y="0"/>
            <a:ext cx="1835150" cy="1417638"/>
          </a:xfrm>
          <a:prstGeom prst="homePlate">
            <a:avLst>
              <a:gd name="adj" fmla="val 100000"/>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entágono"/>
          <p:cNvSpPr/>
          <p:nvPr/>
        </p:nvSpPr>
        <p:spPr>
          <a:xfrm>
            <a:off x="0" y="1428750"/>
            <a:ext cx="1835150" cy="1311275"/>
          </a:xfrm>
          <a:prstGeom prst="homePlate">
            <a:avLst>
              <a:gd name="adj" fmla="val 100000"/>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entágono"/>
          <p:cNvSpPr/>
          <p:nvPr/>
        </p:nvSpPr>
        <p:spPr>
          <a:xfrm>
            <a:off x="0" y="2740025"/>
            <a:ext cx="1835150" cy="1428750"/>
          </a:xfrm>
          <a:prstGeom prst="homePlate">
            <a:avLst>
              <a:gd name="adj" fmla="val 100000"/>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Pentágono"/>
          <p:cNvSpPr/>
          <p:nvPr/>
        </p:nvSpPr>
        <p:spPr>
          <a:xfrm>
            <a:off x="0" y="4152900"/>
            <a:ext cx="1835150" cy="1562100"/>
          </a:xfrm>
          <a:prstGeom prst="homePlate">
            <a:avLst>
              <a:gd name="adj" fmla="val 100000"/>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Pentágono"/>
          <p:cNvSpPr/>
          <p:nvPr/>
        </p:nvSpPr>
        <p:spPr>
          <a:xfrm flipH="1">
            <a:off x="7235825" y="0"/>
            <a:ext cx="1908175" cy="1417638"/>
          </a:xfrm>
          <a:prstGeom prst="homePlate">
            <a:avLst>
              <a:gd name="adj" fmla="val 100000"/>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Pentágono"/>
          <p:cNvSpPr/>
          <p:nvPr/>
        </p:nvSpPr>
        <p:spPr>
          <a:xfrm flipH="1">
            <a:off x="7235825" y="1417638"/>
            <a:ext cx="1898650" cy="1379537"/>
          </a:xfrm>
          <a:prstGeom prst="homePlate">
            <a:avLst>
              <a:gd name="adj" fmla="val 100000"/>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Pentágono"/>
          <p:cNvSpPr/>
          <p:nvPr/>
        </p:nvSpPr>
        <p:spPr>
          <a:xfrm flipH="1">
            <a:off x="7235825" y="2786063"/>
            <a:ext cx="1898650" cy="1382712"/>
          </a:xfrm>
          <a:prstGeom prst="homePlate">
            <a:avLst>
              <a:gd name="adj" fmla="val 100000"/>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Pentágono"/>
          <p:cNvSpPr/>
          <p:nvPr/>
        </p:nvSpPr>
        <p:spPr>
          <a:xfrm flipH="1">
            <a:off x="7235825" y="4168775"/>
            <a:ext cx="1908175" cy="1546225"/>
          </a:xfrm>
          <a:prstGeom prst="homePlate">
            <a:avLst>
              <a:gd name="adj" fmla="val 99230"/>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1692275" y="4873625"/>
            <a:ext cx="5976938"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Llegamos a la </a:t>
            </a:r>
            <a:r>
              <a:rPr lang="es-ES" b="1" dirty="0" err="1">
                <a:effectLst>
                  <a:glow rad="101600">
                    <a:schemeClr val="accent2">
                      <a:satMod val="175000"/>
                      <a:alpha val="40000"/>
                    </a:schemeClr>
                  </a:glow>
                  <a:outerShdw blurRad="38100" dist="38100" dir="2700000" algn="tl">
                    <a:srgbClr val="000000">
                      <a:alpha val="43137"/>
                    </a:srgbClr>
                  </a:outerShdw>
                </a:effectLst>
              </a:rPr>
              <a:t>Rua</a:t>
            </a:r>
            <a:r>
              <a:rPr lang="es-ES" b="1" dirty="0">
                <a:effectLst>
                  <a:glow rad="101600">
                    <a:schemeClr val="accent2">
                      <a:satMod val="175000"/>
                      <a:alpha val="40000"/>
                    </a:schemeClr>
                  </a:glow>
                  <a:outerShdw blurRad="38100" dist="38100" dir="2700000" algn="tl">
                    <a:srgbClr val="000000">
                      <a:alpha val="43137"/>
                    </a:srgbClr>
                  </a:outerShdw>
                </a:effectLst>
              </a:rPr>
              <a:t> de San Pedro que está construida al estilo antiguo, calle adoquinada y casas bajas.</a:t>
            </a:r>
          </a:p>
        </p:txBody>
      </p:sp>
    </p:spTree>
  </p:cSld>
  <p:clrMapOvr>
    <a:masterClrMapping/>
  </p:clrMapOvr>
  <mc:AlternateContent xmlns:mc="http://schemas.openxmlformats.org/markup-compatibility/2006" xmlns:p14="http://schemas.microsoft.com/office/powerpoint/2010/main">
    <mc:Choice Requires="p14">
      <p:transition spd="slow" p14:dur="2500" advTm="18000">
        <p14:vortex/>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4000" fill="hold"/>
                                        <p:tgtEl>
                                          <p:spTgt spid="5"/>
                                        </p:tgtEl>
                                        <p:attrNameLst>
                                          <p:attrName>ppt_x</p:attrName>
                                        </p:attrNameLst>
                                      </p:cBhvr>
                                      <p:tavLst>
                                        <p:tav tm="0">
                                          <p:val>
                                            <p:strVal val="#ppt_x"/>
                                          </p:val>
                                        </p:tav>
                                        <p:tav tm="100000">
                                          <p:val>
                                            <p:strVal val="#ppt_x"/>
                                          </p:val>
                                        </p:tav>
                                      </p:tavLst>
                                    </p:anim>
                                    <p:anim calcmode="lin" valueType="num">
                                      <p:cBhvr additive="base">
                                        <p:cTn id="8" dur="4000" fill="hold"/>
                                        <p:tgtEl>
                                          <p:spTgt spid="5"/>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4000" fill="hold"/>
                                        <p:tgtEl>
                                          <p:spTgt spid="7"/>
                                        </p:tgtEl>
                                        <p:attrNameLst>
                                          <p:attrName>ppt_x</p:attrName>
                                        </p:attrNameLst>
                                      </p:cBhvr>
                                      <p:tavLst>
                                        <p:tav tm="0">
                                          <p:val>
                                            <p:strVal val="#ppt_x"/>
                                          </p:val>
                                        </p:tav>
                                        <p:tav tm="100000">
                                          <p:val>
                                            <p:strVal val="#ppt_x"/>
                                          </p:val>
                                        </p:tav>
                                      </p:tavLst>
                                    </p:anim>
                                    <p:anim calcmode="lin" valueType="num">
                                      <p:cBhvr additive="base">
                                        <p:cTn id="12" dur="4000" fill="hold"/>
                                        <p:tgtEl>
                                          <p:spTgt spid="7"/>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4000" fill="hold"/>
                                        <p:tgtEl>
                                          <p:spTgt spid="9"/>
                                        </p:tgtEl>
                                        <p:attrNameLst>
                                          <p:attrName>ppt_x</p:attrName>
                                        </p:attrNameLst>
                                      </p:cBhvr>
                                      <p:tavLst>
                                        <p:tav tm="0">
                                          <p:val>
                                            <p:strVal val="#ppt_x"/>
                                          </p:val>
                                        </p:tav>
                                        <p:tav tm="100000">
                                          <p:val>
                                            <p:strVal val="#ppt_x"/>
                                          </p:val>
                                        </p:tav>
                                      </p:tavLst>
                                    </p:anim>
                                    <p:anim calcmode="lin" valueType="num">
                                      <p:cBhvr additive="base">
                                        <p:cTn id="16" dur="4000" fill="hold"/>
                                        <p:tgtEl>
                                          <p:spTgt spid="9"/>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4000" fill="hold"/>
                                        <p:tgtEl>
                                          <p:spTgt spid="11"/>
                                        </p:tgtEl>
                                        <p:attrNameLst>
                                          <p:attrName>ppt_x</p:attrName>
                                        </p:attrNameLst>
                                      </p:cBhvr>
                                      <p:tavLst>
                                        <p:tav tm="0">
                                          <p:val>
                                            <p:strVal val="#ppt_x"/>
                                          </p:val>
                                        </p:tav>
                                        <p:tav tm="100000">
                                          <p:val>
                                            <p:strVal val="#ppt_x"/>
                                          </p:val>
                                        </p:tav>
                                      </p:tavLst>
                                    </p:anim>
                                    <p:anim calcmode="lin" valueType="num">
                                      <p:cBhvr additive="base">
                                        <p:cTn id="20" dur="4000" fill="hold"/>
                                        <p:tgtEl>
                                          <p:spTgt spid="11"/>
                                        </p:tgtEl>
                                        <p:attrNameLst>
                                          <p:attrName>ppt_y</p:attrName>
                                        </p:attrNameLst>
                                      </p:cBhvr>
                                      <p:tavLst>
                                        <p:tav tm="0">
                                          <p:val>
                                            <p:strVal val="1+#ppt_h/2"/>
                                          </p:val>
                                        </p:tav>
                                        <p:tav tm="100000">
                                          <p:val>
                                            <p:strVal val="#ppt_y"/>
                                          </p:val>
                                        </p:tav>
                                      </p:tavLst>
                                    </p:anim>
                                  </p:childTnLst>
                                </p:cTn>
                              </p:par>
                              <p:par>
                                <p:cTn id="21" presetID="8" presetClass="emph" presetSubtype="0" fill="hold" nodeType="withEffect">
                                  <p:stCondLst>
                                    <p:cond delay="0"/>
                                  </p:stCondLst>
                                  <p:childTnLst>
                                    <p:animRot by="21600000">
                                      <p:cBhvr>
                                        <p:cTn id="22" dur="4000" fill="hold"/>
                                        <p:tgtEl>
                                          <p:spTgt spid="5"/>
                                        </p:tgtEl>
                                        <p:attrNameLst>
                                          <p:attrName>r</p:attrName>
                                        </p:attrNameLst>
                                      </p:cBhvr>
                                    </p:animRot>
                                  </p:childTnLst>
                                </p:cTn>
                              </p:par>
                              <p:par>
                                <p:cTn id="23" presetID="8" presetClass="emph" presetSubtype="0" fill="hold" nodeType="withEffect">
                                  <p:stCondLst>
                                    <p:cond delay="0"/>
                                  </p:stCondLst>
                                  <p:childTnLst>
                                    <p:animRot by="21600000">
                                      <p:cBhvr>
                                        <p:cTn id="24" dur="4000" fill="hold"/>
                                        <p:tgtEl>
                                          <p:spTgt spid="7"/>
                                        </p:tgtEl>
                                        <p:attrNameLst>
                                          <p:attrName>r</p:attrName>
                                        </p:attrNameLst>
                                      </p:cBhvr>
                                    </p:animRot>
                                  </p:childTnLst>
                                </p:cTn>
                              </p:par>
                              <p:par>
                                <p:cTn id="25" presetID="8" presetClass="emph" presetSubtype="0" fill="hold" nodeType="withEffect">
                                  <p:stCondLst>
                                    <p:cond delay="0"/>
                                  </p:stCondLst>
                                  <p:childTnLst>
                                    <p:animRot by="21600000">
                                      <p:cBhvr>
                                        <p:cTn id="26" dur="4000" fill="hold"/>
                                        <p:tgtEl>
                                          <p:spTgt spid="9"/>
                                        </p:tgtEl>
                                        <p:attrNameLst>
                                          <p:attrName>r</p:attrName>
                                        </p:attrNameLst>
                                      </p:cBhvr>
                                    </p:animRot>
                                  </p:childTnLst>
                                </p:cTn>
                              </p:par>
                              <p:par>
                                <p:cTn id="27" presetID="8" presetClass="emph" presetSubtype="0" fill="hold" nodeType="withEffect">
                                  <p:stCondLst>
                                    <p:cond delay="0"/>
                                  </p:stCondLst>
                                  <p:childTnLst>
                                    <p:animRot by="21600000">
                                      <p:cBhvr>
                                        <p:cTn id="28" dur="4000" fill="hold"/>
                                        <p:tgtEl>
                                          <p:spTgt spid="11"/>
                                        </p:tgtEl>
                                        <p:attrNameLst>
                                          <p:attrName>r</p:attrName>
                                        </p:attrNameLst>
                                      </p:cBhvr>
                                    </p:animRot>
                                  </p:childTnLst>
                                </p:cTn>
                              </p:par>
                              <p:par>
                                <p:cTn id="29" presetID="7" presetClass="entr" presetSubtype="4"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4000" fill="hold"/>
                                        <p:tgtEl>
                                          <p:spTgt spid="16"/>
                                        </p:tgtEl>
                                        <p:attrNameLst>
                                          <p:attrName>ppt_x</p:attrName>
                                        </p:attrNameLst>
                                      </p:cBhvr>
                                      <p:tavLst>
                                        <p:tav tm="0">
                                          <p:val>
                                            <p:strVal val="#ppt_x"/>
                                          </p:val>
                                        </p:tav>
                                        <p:tav tm="100000">
                                          <p:val>
                                            <p:strVal val="#ppt_x"/>
                                          </p:val>
                                        </p:tav>
                                      </p:tavLst>
                                    </p:anim>
                                    <p:anim calcmode="lin" valueType="num">
                                      <p:cBhvr additive="base">
                                        <p:cTn id="32" dur="4000" fill="hold"/>
                                        <p:tgtEl>
                                          <p:spTgt spid="16"/>
                                        </p:tgtEl>
                                        <p:attrNameLst>
                                          <p:attrName>ppt_y</p:attrName>
                                        </p:attrNameLst>
                                      </p:cBhvr>
                                      <p:tavLst>
                                        <p:tav tm="0">
                                          <p:val>
                                            <p:strVal val="1+#ppt_h/2"/>
                                          </p:val>
                                        </p:tav>
                                        <p:tav tm="100000">
                                          <p:val>
                                            <p:strVal val="#ppt_y"/>
                                          </p:val>
                                        </p:tav>
                                      </p:tavLst>
                                    </p:anim>
                                  </p:childTnLst>
                                </p:cTn>
                              </p:par>
                              <p:par>
                                <p:cTn id="33" presetID="7" presetClass="entr" presetSubtype="4"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4000" fill="hold"/>
                                        <p:tgtEl>
                                          <p:spTgt spid="14"/>
                                        </p:tgtEl>
                                        <p:attrNameLst>
                                          <p:attrName>ppt_x</p:attrName>
                                        </p:attrNameLst>
                                      </p:cBhvr>
                                      <p:tavLst>
                                        <p:tav tm="0">
                                          <p:val>
                                            <p:strVal val="#ppt_x"/>
                                          </p:val>
                                        </p:tav>
                                        <p:tav tm="100000">
                                          <p:val>
                                            <p:strVal val="#ppt_x"/>
                                          </p:val>
                                        </p:tav>
                                      </p:tavLst>
                                    </p:anim>
                                    <p:anim calcmode="lin" valueType="num">
                                      <p:cBhvr additive="base">
                                        <p:cTn id="36" dur="4000" fill="hold"/>
                                        <p:tgtEl>
                                          <p:spTgt spid="14"/>
                                        </p:tgtEl>
                                        <p:attrNameLst>
                                          <p:attrName>ppt_y</p:attrName>
                                        </p:attrNameLst>
                                      </p:cBhvr>
                                      <p:tavLst>
                                        <p:tav tm="0">
                                          <p:val>
                                            <p:strVal val="1+#ppt_h/2"/>
                                          </p:val>
                                        </p:tav>
                                        <p:tav tm="100000">
                                          <p:val>
                                            <p:strVal val="#ppt_y"/>
                                          </p:val>
                                        </p:tav>
                                      </p:tavLst>
                                    </p:anim>
                                  </p:childTnLst>
                                </p:cTn>
                              </p:par>
                              <p:par>
                                <p:cTn id="37" presetID="7" presetClass="entr" presetSubtype="4"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4000" fill="hold"/>
                                        <p:tgtEl>
                                          <p:spTgt spid="18"/>
                                        </p:tgtEl>
                                        <p:attrNameLst>
                                          <p:attrName>ppt_x</p:attrName>
                                        </p:attrNameLst>
                                      </p:cBhvr>
                                      <p:tavLst>
                                        <p:tav tm="0">
                                          <p:val>
                                            <p:strVal val="#ppt_x"/>
                                          </p:val>
                                        </p:tav>
                                        <p:tav tm="100000">
                                          <p:val>
                                            <p:strVal val="#ppt_x"/>
                                          </p:val>
                                        </p:tav>
                                      </p:tavLst>
                                    </p:anim>
                                    <p:anim calcmode="lin" valueType="num">
                                      <p:cBhvr additive="base">
                                        <p:cTn id="40" dur="4000" fill="hold"/>
                                        <p:tgtEl>
                                          <p:spTgt spid="18"/>
                                        </p:tgtEl>
                                        <p:attrNameLst>
                                          <p:attrName>ppt_y</p:attrName>
                                        </p:attrNameLst>
                                      </p:cBhvr>
                                      <p:tavLst>
                                        <p:tav tm="0">
                                          <p:val>
                                            <p:strVal val="1+#ppt_h/2"/>
                                          </p:val>
                                        </p:tav>
                                        <p:tav tm="100000">
                                          <p:val>
                                            <p:strVal val="#ppt_y"/>
                                          </p:val>
                                        </p:tav>
                                      </p:tavLst>
                                    </p:anim>
                                  </p:childTnLst>
                                </p:cTn>
                              </p:par>
                              <p:par>
                                <p:cTn id="41" presetID="8" presetClass="emph" presetSubtype="0" fill="hold" nodeType="withEffect">
                                  <p:stCondLst>
                                    <p:cond delay="0"/>
                                  </p:stCondLst>
                                  <p:childTnLst>
                                    <p:animRot by="-21600000">
                                      <p:cBhvr>
                                        <p:cTn id="42" dur="4000" fill="hold"/>
                                        <p:tgtEl>
                                          <p:spTgt spid="14"/>
                                        </p:tgtEl>
                                        <p:attrNameLst>
                                          <p:attrName>r</p:attrName>
                                        </p:attrNameLst>
                                      </p:cBhvr>
                                    </p:animRot>
                                  </p:childTnLst>
                                </p:cTn>
                              </p:par>
                              <p:par>
                                <p:cTn id="43" presetID="7" presetClass="entr" presetSubtype="4"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4000" fill="hold"/>
                                        <p:tgtEl>
                                          <p:spTgt spid="20"/>
                                        </p:tgtEl>
                                        <p:attrNameLst>
                                          <p:attrName>ppt_x</p:attrName>
                                        </p:attrNameLst>
                                      </p:cBhvr>
                                      <p:tavLst>
                                        <p:tav tm="0">
                                          <p:val>
                                            <p:strVal val="#ppt_x"/>
                                          </p:val>
                                        </p:tav>
                                        <p:tav tm="100000">
                                          <p:val>
                                            <p:strVal val="#ppt_x"/>
                                          </p:val>
                                        </p:tav>
                                      </p:tavLst>
                                    </p:anim>
                                    <p:anim calcmode="lin" valueType="num">
                                      <p:cBhvr additive="base">
                                        <p:cTn id="46" dur="4000" fill="hold"/>
                                        <p:tgtEl>
                                          <p:spTgt spid="20"/>
                                        </p:tgtEl>
                                        <p:attrNameLst>
                                          <p:attrName>ppt_y</p:attrName>
                                        </p:attrNameLst>
                                      </p:cBhvr>
                                      <p:tavLst>
                                        <p:tav tm="0">
                                          <p:val>
                                            <p:strVal val="1+#ppt_h/2"/>
                                          </p:val>
                                        </p:tav>
                                        <p:tav tm="100000">
                                          <p:val>
                                            <p:strVal val="#ppt_y"/>
                                          </p:val>
                                        </p:tav>
                                      </p:tavLst>
                                    </p:anim>
                                  </p:childTnLst>
                                </p:cTn>
                              </p:par>
                              <p:par>
                                <p:cTn id="47" presetID="8" presetClass="emph" presetSubtype="0" fill="hold" nodeType="withEffect">
                                  <p:stCondLst>
                                    <p:cond delay="0"/>
                                  </p:stCondLst>
                                  <p:childTnLst>
                                    <p:animRot by="-21600000">
                                      <p:cBhvr>
                                        <p:cTn id="48" dur="4000" fill="hold"/>
                                        <p:tgtEl>
                                          <p:spTgt spid="16"/>
                                        </p:tgtEl>
                                        <p:attrNameLst>
                                          <p:attrName>r</p:attrName>
                                        </p:attrNameLst>
                                      </p:cBhvr>
                                    </p:animRot>
                                  </p:childTnLst>
                                </p:cTn>
                              </p:par>
                              <p:par>
                                <p:cTn id="49" presetID="8" presetClass="emph" presetSubtype="0" fill="hold" nodeType="withEffect">
                                  <p:stCondLst>
                                    <p:cond delay="0"/>
                                  </p:stCondLst>
                                  <p:childTnLst>
                                    <p:animRot by="-21600000">
                                      <p:cBhvr>
                                        <p:cTn id="50" dur="4000" fill="hold"/>
                                        <p:tgtEl>
                                          <p:spTgt spid="20"/>
                                        </p:tgtEl>
                                        <p:attrNameLst>
                                          <p:attrName>r</p:attrName>
                                        </p:attrNameLst>
                                      </p:cBhvr>
                                    </p:animRot>
                                  </p:childTnLst>
                                </p:cTn>
                              </p:par>
                              <p:par>
                                <p:cTn id="51" presetID="8" presetClass="emph" presetSubtype="0" fill="hold" nodeType="withEffect">
                                  <p:stCondLst>
                                    <p:cond delay="0"/>
                                  </p:stCondLst>
                                  <p:childTnLst>
                                    <p:animRot by="-21600000">
                                      <p:cBhvr>
                                        <p:cTn id="52" dur="4000" fill="hold"/>
                                        <p:tgtEl>
                                          <p:spTgt spid="18"/>
                                        </p:tgtEl>
                                        <p:attrNameLst>
                                          <p:attrName>r</p:attrName>
                                        </p:attrNameLst>
                                      </p:cBhvr>
                                    </p:animRot>
                                  </p:childTnLst>
                                </p:cTn>
                              </p:par>
                              <p:par>
                                <p:cTn id="53" presetID="7" presetClass="entr" presetSubtype="4"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additive="base">
                                        <p:cTn id="55" dur="4000" fill="hold"/>
                                        <p:tgtEl>
                                          <p:spTgt spid="4"/>
                                        </p:tgtEl>
                                        <p:attrNameLst>
                                          <p:attrName>ppt_x</p:attrName>
                                        </p:attrNameLst>
                                      </p:cBhvr>
                                      <p:tavLst>
                                        <p:tav tm="0">
                                          <p:val>
                                            <p:strVal val="#ppt_x"/>
                                          </p:val>
                                        </p:tav>
                                        <p:tav tm="100000">
                                          <p:val>
                                            <p:strVal val="#ppt_x"/>
                                          </p:val>
                                        </p:tav>
                                      </p:tavLst>
                                    </p:anim>
                                    <p:anim calcmode="lin" valueType="num">
                                      <p:cBhvr additive="base">
                                        <p:cTn id="56" dur="4000" fill="hold"/>
                                        <p:tgtEl>
                                          <p:spTgt spid="4"/>
                                        </p:tgtEl>
                                        <p:attrNameLst>
                                          <p:attrName>ppt_y</p:attrName>
                                        </p:attrNameLst>
                                      </p:cBhvr>
                                      <p:tavLst>
                                        <p:tav tm="0">
                                          <p:val>
                                            <p:strVal val="1+#ppt_h/2"/>
                                          </p:val>
                                        </p:tav>
                                        <p:tav tm="100000">
                                          <p:val>
                                            <p:strVal val="#ppt_y"/>
                                          </p:val>
                                        </p:tav>
                                      </p:tavLst>
                                    </p:anim>
                                  </p:childTnLst>
                                </p:cTn>
                              </p:par>
                              <p:par>
                                <p:cTn id="57" presetID="16" presetClass="entr" presetSubtype="37"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arn(outVertical)">
                                      <p:cBhvr>
                                        <p:cTn id="59" dur="4000"/>
                                        <p:tgtEl>
                                          <p:spTgt spid="4"/>
                                        </p:tgtEl>
                                      </p:cBhvr>
                                    </p:animEffect>
                                  </p:childTnLst>
                                </p:cTn>
                              </p:par>
                            </p:childTnLst>
                          </p:cTn>
                        </p:par>
                        <p:par>
                          <p:cTn id="60" fill="hold">
                            <p:stCondLst>
                              <p:cond delay="40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12"/>
                                        </p:tgtEl>
                                        <p:attrNameLst>
                                          <p:attrName>style.visibility</p:attrName>
                                        </p:attrNameLst>
                                      </p:cBhvr>
                                      <p:to>
                                        <p:strVal val="visible"/>
                                      </p:to>
                                    </p:set>
                                    <p:animEffect transition="in" filter="fade">
                                      <p:cBhvr>
                                        <p:cTn id="63" dur="1000"/>
                                        <p:tgtEl>
                                          <p:spTgt spid="12"/>
                                        </p:tgtEl>
                                      </p:cBhvr>
                                    </p:animEffect>
                                    <p:anim calcmode="lin" valueType="num">
                                      <p:cBhvr>
                                        <p:cTn id="64" dur="1000" fill="hold"/>
                                        <p:tgtEl>
                                          <p:spTgt spid="12"/>
                                        </p:tgtEl>
                                        <p:attrNameLst>
                                          <p:attrName>ppt_x</p:attrName>
                                        </p:attrNameLst>
                                      </p:cBhvr>
                                      <p:tavLst>
                                        <p:tav tm="0">
                                          <p:val>
                                            <p:strVal val="#ppt_x-.1"/>
                                          </p:val>
                                        </p:tav>
                                        <p:tav tm="100000">
                                          <p:val>
                                            <p:strVal val="#ppt_x"/>
                                          </p:val>
                                        </p:tav>
                                      </p:tavLst>
                                    </p:anim>
                                    <p:anim calcmode="lin" valueType="num">
                                      <p:cBhvr>
                                        <p:cTn id="6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2"/>
          <a:srcRect/>
          <a:stretch>
            <a:fillRect/>
          </a:stretch>
        </p:blipFill>
        <p:spPr bwMode="auto">
          <a:xfrm>
            <a:off x="1331913" y="0"/>
            <a:ext cx="64801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144462" y="-144462"/>
            <a:ext cx="1069975" cy="1358900"/>
          </a:xfrm>
          <a:prstGeom prs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5400000">
            <a:off x="124619" y="1004094"/>
            <a:ext cx="1073150" cy="1322388"/>
          </a:xfrm>
          <a:prstGeom prs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rot="5400000">
            <a:off x="124619" y="2156619"/>
            <a:ext cx="1073150" cy="1322388"/>
          </a:xfrm>
          <a:prstGeom prs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rot="5400000">
            <a:off x="107950" y="3325813"/>
            <a:ext cx="1069975" cy="1285875"/>
          </a:xfrm>
          <a:prstGeom prs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5400000">
            <a:off x="126206" y="4518819"/>
            <a:ext cx="1069975" cy="1322388"/>
          </a:xfrm>
          <a:prstGeom prs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5400000" flipV="1">
            <a:off x="7941469" y="-129381"/>
            <a:ext cx="1073150" cy="1331912"/>
          </a:xfrm>
          <a:prstGeom prst="triangle">
            <a:avLst>
              <a:gd name="adj" fmla="val 51015"/>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5400000" flipV="1">
            <a:off x="7941469" y="927894"/>
            <a:ext cx="1073150" cy="1331912"/>
          </a:xfrm>
          <a:prstGeom prst="triangle">
            <a:avLst>
              <a:gd name="adj" fmla="val 50000"/>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rot="5400000" flipV="1">
            <a:off x="7942262" y="2079626"/>
            <a:ext cx="1071563" cy="1331912"/>
          </a:xfrm>
          <a:prstGeom prst="triangle">
            <a:avLst>
              <a:gd name="adj" fmla="val 50000"/>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rot="5400000" flipV="1">
            <a:off x="7902575" y="3271838"/>
            <a:ext cx="1150938" cy="1331912"/>
          </a:xfrm>
          <a:prstGeom prst="triangle">
            <a:avLst>
              <a:gd name="adj" fmla="val 50000"/>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rot="5400000" flipV="1">
            <a:off x="7889875" y="4460876"/>
            <a:ext cx="1176337" cy="1331912"/>
          </a:xfrm>
          <a:prstGeom prst="triangle">
            <a:avLst>
              <a:gd name="adj" fmla="val 48150"/>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1258888" y="4441825"/>
            <a:ext cx="67691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2004 la Fundación Príncipe de Asturias le concedió el Premio Príncipe de Asturias de la Concordia como lugar de peregrinación y de encuentro entre personas y pueblos.</a:t>
            </a:r>
          </a:p>
        </p:txBody>
      </p:sp>
    </p:spTree>
  </p:cSld>
  <p:clrMapOvr>
    <a:masterClrMapping/>
  </p:clrMapOvr>
  <mc:AlternateContent xmlns:mc="http://schemas.openxmlformats.org/markup-compatibility/2006" xmlns:p14="http://schemas.microsoft.com/office/powerpoint/2010/main">
    <mc:Choice Requires="p14">
      <p:transition spd="slow" p14:dur="2500" advTm="22000">
        <p14:vortex/>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6" dur="3000" fill="hold"/>
                                        <p:tgtEl>
                                          <p:spTgt spid="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7"/>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 calcmode="lin" valueType="num">
                                      <p:cBhvr>
                                        <p:cTn id="27"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8" dur="3000" fill="hold"/>
                                        <p:tgtEl>
                                          <p:spTgt spid="8"/>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000" fill="hold"/>
                                        <p:tgtEl>
                                          <p:spTgt spid="9"/>
                                        </p:tgtEl>
                                        <p:attrNameLst>
                                          <p:attrName>ppt_w</p:attrName>
                                        </p:attrNameLst>
                                      </p:cBhvr>
                                      <p:tavLst>
                                        <p:tav tm="0">
                                          <p:val>
                                            <p:fltVal val="0"/>
                                          </p:val>
                                        </p:tav>
                                        <p:tav tm="100000">
                                          <p:val>
                                            <p:strVal val="#ppt_w"/>
                                          </p:val>
                                        </p:tav>
                                      </p:tavLst>
                                    </p:anim>
                                    <p:anim calcmode="lin" valueType="num">
                                      <p:cBhvr>
                                        <p:cTn id="32" dur="3000" fill="hold"/>
                                        <p:tgtEl>
                                          <p:spTgt spid="9"/>
                                        </p:tgtEl>
                                        <p:attrNameLst>
                                          <p:attrName>ppt_h</p:attrName>
                                        </p:attrNameLst>
                                      </p:cBhvr>
                                      <p:tavLst>
                                        <p:tav tm="0">
                                          <p:val>
                                            <p:fltVal val="0"/>
                                          </p:val>
                                        </p:tav>
                                        <p:tav tm="100000">
                                          <p:val>
                                            <p:strVal val="#ppt_h"/>
                                          </p:val>
                                        </p:tav>
                                      </p:tavLst>
                                    </p:anim>
                                    <p:anim calcmode="lin" valueType="num">
                                      <p:cBhvr>
                                        <p:cTn id="33"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9"/>
                                        </p:tgtEl>
                                        <p:attrNameLst>
                                          <p:attrName>ppt_y</p:attrName>
                                        </p:attrNameLst>
                                      </p:cBhvr>
                                      <p:tavLst>
                                        <p:tav tm="0" fmla="#ppt_y+(sin(-2*pi*(1-$))*-#ppt_x+cos(-2*pi*(1-$))*(1-#ppt_y))*(1-$)">
                                          <p:val>
                                            <p:fltVal val="0"/>
                                          </p:val>
                                        </p:tav>
                                        <p:tav tm="100000">
                                          <p:val>
                                            <p:fltVal val="1"/>
                                          </p:val>
                                        </p:tav>
                                      </p:tavLst>
                                    </p:anim>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6"/>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8"/>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9"/>
                                        </p:tgtEl>
                                        <p:attrNameLst>
                                          <p:attrName>r</p:attrName>
                                        </p:attrNameLst>
                                      </p:cBhvr>
                                    </p:animRot>
                                  </p:childTnLst>
                                </p:cTn>
                              </p:par>
                              <p:par>
                                <p:cTn id="45" presetID="15"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3000" fill="hold"/>
                                        <p:tgtEl>
                                          <p:spTgt spid="11"/>
                                        </p:tgtEl>
                                        <p:attrNameLst>
                                          <p:attrName>ppt_w</p:attrName>
                                        </p:attrNameLst>
                                      </p:cBhvr>
                                      <p:tavLst>
                                        <p:tav tm="0">
                                          <p:val>
                                            <p:fltVal val="0"/>
                                          </p:val>
                                        </p:tav>
                                        <p:tav tm="100000">
                                          <p:val>
                                            <p:strVal val="#ppt_w"/>
                                          </p:val>
                                        </p:tav>
                                      </p:tavLst>
                                    </p:anim>
                                    <p:anim calcmode="lin" valueType="num">
                                      <p:cBhvr>
                                        <p:cTn id="48" dur="3000" fill="hold"/>
                                        <p:tgtEl>
                                          <p:spTgt spid="11"/>
                                        </p:tgtEl>
                                        <p:attrNameLst>
                                          <p:attrName>ppt_h</p:attrName>
                                        </p:attrNameLst>
                                      </p:cBhvr>
                                      <p:tavLst>
                                        <p:tav tm="0">
                                          <p:val>
                                            <p:fltVal val="0"/>
                                          </p:val>
                                        </p:tav>
                                        <p:tav tm="100000">
                                          <p:val>
                                            <p:strVal val="#ppt_h"/>
                                          </p:val>
                                        </p:tav>
                                      </p:tavLst>
                                    </p:anim>
                                    <p:anim calcmode="lin" valueType="num">
                                      <p:cBhvr>
                                        <p:cTn id="49"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50" dur="3000" fill="hold"/>
                                        <p:tgtEl>
                                          <p:spTgt spid="11"/>
                                        </p:tgtEl>
                                        <p:attrNameLst>
                                          <p:attrName>ppt_y</p:attrName>
                                        </p:attrNameLst>
                                      </p:cBhvr>
                                      <p:tavLst>
                                        <p:tav tm="0" fmla="#ppt_y+(sin(-2*pi*(1-$))*-#ppt_x+cos(-2*pi*(1-$))*(1-#ppt_y))*(1-$)">
                                          <p:val>
                                            <p:fltVal val="0"/>
                                          </p:val>
                                        </p:tav>
                                        <p:tav tm="100000">
                                          <p:val>
                                            <p:fltVal val="1"/>
                                          </p:val>
                                        </p:tav>
                                      </p:tavLst>
                                    </p:anim>
                                  </p:childTnLst>
                                </p:cTn>
                              </p:par>
                              <p:par>
                                <p:cTn id="51" presetID="15" presetClass="entr" presetSubtype="0"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3000" fill="hold"/>
                                        <p:tgtEl>
                                          <p:spTgt spid="12"/>
                                        </p:tgtEl>
                                        <p:attrNameLst>
                                          <p:attrName>ppt_w</p:attrName>
                                        </p:attrNameLst>
                                      </p:cBhvr>
                                      <p:tavLst>
                                        <p:tav tm="0">
                                          <p:val>
                                            <p:fltVal val="0"/>
                                          </p:val>
                                        </p:tav>
                                        <p:tav tm="100000">
                                          <p:val>
                                            <p:strVal val="#ppt_w"/>
                                          </p:val>
                                        </p:tav>
                                      </p:tavLst>
                                    </p:anim>
                                    <p:anim calcmode="lin" valueType="num">
                                      <p:cBhvr>
                                        <p:cTn id="54" dur="3000" fill="hold"/>
                                        <p:tgtEl>
                                          <p:spTgt spid="12"/>
                                        </p:tgtEl>
                                        <p:attrNameLst>
                                          <p:attrName>ppt_h</p:attrName>
                                        </p:attrNameLst>
                                      </p:cBhvr>
                                      <p:tavLst>
                                        <p:tav tm="0">
                                          <p:val>
                                            <p:fltVal val="0"/>
                                          </p:val>
                                        </p:tav>
                                        <p:tav tm="100000">
                                          <p:val>
                                            <p:strVal val="#ppt_h"/>
                                          </p:val>
                                        </p:tav>
                                      </p:tavLst>
                                    </p:anim>
                                    <p:anim calcmode="lin" valueType="num">
                                      <p:cBhvr>
                                        <p:cTn id="55"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6" dur="3000" fill="hold"/>
                                        <p:tgtEl>
                                          <p:spTgt spid="12"/>
                                        </p:tgtEl>
                                        <p:attrNameLst>
                                          <p:attrName>ppt_y</p:attrName>
                                        </p:attrNameLst>
                                      </p:cBhvr>
                                      <p:tavLst>
                                        <p:tav tm="0" fmla="#ppt_y+(sin(-2*pi*(1-$))*-#ppt_x+cos(-2*pi*(1-$))*(1-#ppt_y))*(1-$)">
                                          <p:val>
                                            <p:fltVal val="0"/>
                                          </p:val>
                                        </p:tav>
                                        <p:tav tm="100000">
                                          <p:val>
                                            <p:fltVal val="1"/>
                                          </p:val>
                                        </p:tav>
                                      </p:tavLst>
                                    </p:anim>
                                  </p:childTnLst>
                                </p:cTn>
                              </p:par>
                              <p:par>
                                <p:cTn id="57" presetID="15" presetClass="entr" presetSubtype="0"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3000" fill="hold"/>
                                        <p:tgtEl>
                                          <p:spTgt spid="13"/>
                                        </p:tgtEl>
                                        <p:attrNameLst>
                                          <p:attrName>ppt_w</p:attrName>
                                        </p:attrNameLst>
                                      </p:cBhvr>
                                      <p:tavLst>
                                        <p:tav tm="0">
                                          <p:val>
                                            <p:fltVal val="0"/>
                                          </p:val>
                                        </p:tav>
                                        <p:tav tm="100000">
                                          <p:val>
                                            <p:strVal val="#ppt_w"/>
                                          </p:val>
                                        </p:tav>
                                      </p:tavLst>
                                    </p:anim>
                                    <p:anim calcmode="lin" valueType="num">
                                      <p:cBhvr>
                                        <p:cTn id="60" dur="3000" fill="hold"/>
                                        <p:tgtEl>
                                          <p:spTgt spid="13"/>
                                        </p:tgtEl>
                                        <p:attrNameLst>
                                          <p:attrName>ppt_h</p:attrName>
                                        </p:attrNameLst>
                                      </p:cBhvr>
                                      <p:tavLst>
                                        <p:tav tm="0">
                                          <p:val>
                                            <p:fltVal val="0"/>
                                          </p:val>
                                        </p:tav>
                                        <p:tav tm="100000">
                                          <p:val>
                                            <p:strVal val="#ppt_h"/>
                                          </p:val>
                                        </p:tav>
                                      </p:tavLst>
                                    </p:anim>
                                    <p:anim calcmode="lin" valueType="num">
                                      <p:cBhvr>
                                        <p:cTn id="61"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2" dur="3000" fill="hold"/>
                                        <p:tgtEl>
                                          <p:spTgt spid="13"/>
                                        </p:tgtEl>
                                        <p:attrNameLst>
                                          <p:attrName>ppt_y</p:attrName>
                                        </p:attrNameLst>
                                      </p:cBhvr>
                                      <p:tavLst>
                                        <p:tav tm="0" fmla="#ppt_y+(sin(-2*pi*(1-$))*-#ppt_x+cos(-2*pi*(1-$))*(1-#ppt_y))*(1-$)">
                                          <p:val>
                                            <p:fltVal val="0"/>
                                          </p:val>
                                        </p:tav>
                                        <p:tav tm="100000">
                                          <p:val>
                                            <p:fltVal val="1"/>
                                          </p:val>
                                        </p:tav>
                                      </p:tavLst>
                                    </p:anim>
                                  </p:childTnLst>
                                </p:cTn>
                              </p:par>
                              <p:par>
                                <p:cTn id="63" presetID="15" presetClass="entr" presetSubtype="0"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p:cTn id="65" dur="3000" fill="hold"/>
                                        <p:tgtEl>
                                          <p:spTgt spid="14"/>
                                        </p:tgtEl>
                                        <p:attrNameLst>
                                          <p:attrName>ppt_w</p:attrName>
                                        </p:attrNameLst>
                                      </p:cBhvr>
                                      <p:tavLst>
                                        <p:tav tm="0">
                                          <p:val>
                                            <p:fltVal val="0"/>
                                          </p:val>
                                        </p:tav>
                                        <p:tav tm="100000">
                                          <p:val>
                                            <p:strVal val="#ppt_w"/>
                                          </p:val>
                                        </p:tav>
                                      </p:tavLst>
                                    </p:anim>
                                    <p:anim calcmode="lin" valueType="num">
                                      <p:cBhvr>
                                        <p:cTn id="66" dur="3000" fill="hold"/>
                                        <p:tgtEl>
                                          <p:spTgt spid="14"/>
                                        </p:tgtEl>
                                        <p:attrNameLst>
                                          <p:attrName>ppt_h</p:attrName>
                                        </p:attrNameLst>
                                      </p:cBhvr>
                                      <p:tavLst>
                                        <p:tav tm="0">
                                          <p:val>
                                            <p:fltVal val="0"/>
                                          </p:val>
                                        </p:tav>
                                        <p:tav tm="100000">
                                          <p:val>
                                            <p:strVal val="#ppt_h"/>
                                          </p:val>
                                        </p:tav>
                                      </p:tavLst>
                                    </p:anim>
                                    <p:anim calcmode="lin" valueType="num">
                                      <p:cBhvr>
                                        <p:cTn id="67"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68" dur="3000" fill="hold"/>
                                        <p:tgtEl>
                                          <p:spTgt spid="14"/>
                                        </p:tgtEl>
                                        <p:attrNameLst>
                                          <p:attrName>ppt_y</p:attrName>
                                        </p:attrNameLst>
                                      </p:cBhvr>
                                      <p:tavLst>
                                        <p:tav tm="0" fmla="#ppt_y+(sin(-2*pi*(1-$))*-#ppt_x+cos(-2*pi*(1-$))*(1-#ppt_y))*(1-$)">
                                          <p:val>
                                            <p:fltVal val="0"/>
                                          </p:val>
                                        </p:tav>
                                        <p:tav tm="100000">
                                          <p:val>
                                            <p:fltVal val="1"/>
                                          </p:val>
                                        </p:tav>
                                      </p:tavLst>
                                    </p:anim>
                                  </p:childTnLst>
                                </p:cTn>
                              </p:par>
                              <p:par>
                                <p:cTn id="69" presetID="15" presetClass="entr" presetSubtype="0"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3000" fill="hold"/>
                                        <p:tgtEl>
                                          <p:spTgt spid="15"/>
                                        </p:tgtEl>
                                        <p:attrNameLst>
                                          <p:attrName>ppt_w</p:attrName>
                                        </p:attrNameLst>
                                      </p:cBhvr>
                                      <p:tavLst>
                                        <p:tav tm="0">
                                          <p:val>
                                            <p:fltVal val="0"/>
                                          </p:val>
                                        </p:tav>
                                        <p:tav tm="100000">
                                          <p:val>
                                            <p:strVal val="#ppt_w"/>
                                          </p:val>
                                        </p:tav>
                                      </p:tavLst>
                                    </p:anim>
                                    <p:anim calcmode="lin" valueType="num">
                                      <p:cBhvr>
                                        <p:cTn id="72" dur="3000" fill="hold"/>
                                        <p:tgtEl>
                                          <p:spTgt spid="15"/>
                                        </p:tgtEl>
                                        <p:attrNameLst>
                                          <p:attrName>ppt_h</p:attrName>
                                        </p:attrNameLst>
                                      </p:cBhvr>
                                      <p:tavLst>
                                        <p:tav tm="0">
                                          <p:val>
                                            <p:fltVal val="0"/>
                                          </p:val>
                                        </p:tav>
                                        <p:tav tm="100000">
                                          <p:val>
                                            <p:strVal val="#ppt_h"/>
                                          </p:val>
                                        </p:tav>
                                      </p:tavLst>
                                    </p:anim>
                                    <p:anim calcmode="lin" valueType="num">
                                      <p:cBhvr>
                                        <p:cTn id="73"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74" dur="3000" fill="hold"/>
                                        <p:tgtEl>
                                          <p:spTgt spid="15"/>
                                        </p:tgtEl>
                                        <p:attrNameLst>
                                          <p:attrName>ppt_y</p:attrName>
                                        </p:attrNameLst>
                                      </p:cBhvr>
                                      <p:tavLst>
                                        <p:tav tm="0" fmla="#ppt_y+(sin(-2*pi*(1-$))*-#ppt_x+cos(-2*pi*(1-$))*(1-#ppt_y))*(1-$)">
                                          <p:val>
                                            <p:fltVal val="0"/>
                                          </p:val>
                                        </p:tav>
                                        <p:tav tm="100000">
                                          <p:val>
                                            <p:fltVal val="1"/>
                                          </p:val>
                                        </p:tav>
                                      </p:tavLst>
                                    </p:anim>
                                  </p:childTnLst>
                                </p:cTn>
                              </p:par>
                              <p:par>
                                <p:cTn id="75" presetID="8" presetClass="emph" presetSubtype="0" fill="hold" nodeType="withEffect">
                                  <p:stCondLst>
                                    <p:cond delay="0"/>
                                  </p:stCondLst>
                                  <p:childTnLst>
                                    <p:animRot by="-21600000">
                                      <p:cBhvr>
                                        <p:cTn id="76" dur="3000" fill="hold"/>
                                        <p:tgtEl>
                                          <p:spTgt spid="11"/>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2"/>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3"/>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4"/>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5"/>
                                        </p:tgtEl>
                                        <p:attrNameLst>
                                          <p:attrName>r</p:attrName>
                                        </p:attrNameLst>
                                      </p:cBhvr>
                                    </p:animRot>
                                  </p:childTnLst>
                                </p:cTn>
                              </p:par>
                              <p:par>
                                <p:cTn id="85" presetID="2" presetClass="entr" presetSubtype="4" fill="hold" nodeType="with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additive="base">
                                        <p:cTn id="87" dur="3000" fill="hold"/>
                                        <p:tgtEl>
                                          <p:spTgt spid="5"/>
                                        </p:tgtEl>
                                        <p:attrNameLst>
                                          <p:attrName>ppt_x</p:attrName>
                                        </p:attrNameLst>
                                      </p:cBhvr>
                                      <p:tavLst>
                                        <p:tav tm="0">
                                          <p:val>
                                            <p:strVal val="#ppt_x"/>
                                          </p:val>
                                        </p:tav>
                                        <p:tav tm="100000">
                                          <p:val>
                                            <p:strVal val="#ppt_x"/>
                                          </p:val>
                                        </p:tav>
                                      </p:tavLst>
                                    </p:anim>
                                    <p:anim calcmode="lin" valueType="num">
                                      <p:cBhvr additive="base">
                                        <p:cTn id="88" dur="3000" fill="hold"/>
                                        <p:tgtEl>
                                          <p:spTgt spid="5"/>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7"/>
                                        </p:tgtEl>
                                        <p:attrNameLst>
                                          <p:attrName>style.visibility</p:attrName>
                                        </p:attrNameLst>
                                      </p:cBhvr>
                                      <p:to>
                                        <p:strVal val="visible"/>
                                      </p:to>
                                    </p:set>
                                    <p:anim calcmode="lin" valueType="num">
                                      <p:cBhvr additive="base">
                                        <p:cTn id="91" dur="3000" fill="hold"/>
                                        <p:tgtEl>
                                          <p:spTgt spid="7"/>
                                        </p:tgtEl>
                                        <p:attrNameLst>
                                          <p:attrName>ppt_x</p:attrName>
                                        </p:attrNameLst>
                                      </p:cBhvr>
                                      <p:tavLst>
                                        <p:tav tm="0">
                                          <p:val>
                                            <p:strVal val="#ppt_x"/>
                                          </p:val>
                                        </p:tav>
                                        <p:tav tm="100000">
                                          <p:val>
                                            <p:strVal val="#ppt_x"/>
                                          </p:val>
                                        </p:tav>
                                      </p:tavLst>
                                    </p:anim>
                                    <p:anim calcmode="lin" valueType="num">
                                      <p:cBhvr additive="base">
                                        <p:cTn id="92" dur="3000" fill="hold"/>
                                        <p:tgtEl>
                                          <p:spTgt spid="7"/>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6"/>
                                        </p:tgtEl>
                                        <p:attrNameLst>
                                          <p:attrName>style.visibility</p:attrName>
                                        </p:attrNameLst>
                                      </p:cBhvr>
                                      <p:to>
                                        <p:strVal val="visible"/>
                                      </p:to>
                                    </p:set>
                                    <p:anim calcmode="lin" valueType="num">
                                      <p:cBhvr additive="base">
                                        <p:cTn id="95" dur="3000" fill="hold"/>
                                        <p:tgtEl>
                                          <p:spTgt spid="6"/>
                                        </p:tgtEl>
                                        <p:attrNameLst>
                                          <p:attrName>ppt_x</p:attrName>
                                        </p:attrNameLst>
                                      </p:cBhvr>
                                      <p:tavLst>
                                        <p:tav tm="0">
                                          <p:val>
                                            <p:strVal val="#ppt_x"/>
                                          </p:val>
                                        </p:tav>
                                        <p:tav tm="100000">
                                          <p:val>
                                            <p:strVal val="#ppt_x"/>
                                          </p:val>
                                        </p:tav>
                                      </p:tavLst>
                                    </p:anim>
                                    <p:anim calcmode="lin" valueType="num">
                                      <p:cBhvr additive="base">
                                        <p:cTn id="96" dur="3000" fill="hold"/>
                                        <p:tgtEl>
                                          <p:spTgt spid="6"/>
                                        </p:tgtEl>
                                        <p:attrNameLst>
                                          <p:attrName>ppt_y</p:attrName>
                                        </p:attrNameLst>
                                      </p:cBhvr>
                                      <p:tavLst>
                                        <p:tav tm="0">
                                          <p:val>
                                            <p:strVal val="1+#ppt_h/2"/>
                                          </p:val>
                                        </p:tav>
                                        <p:tav tm="100000">
                                          <p:val>
                                            <p:strVal val="#ppt_y"/>
                                          </p:val>
                                        </p:tav>
                                      </p:tavLst>
                                    </p:anim>
                                  </p:childTnLst>
                                </p:cTn>
                              </p:par>
                              <p:par>
                                <p:cTn id="97" presetID="2" presetClass="entr" presetSubtype="4"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ppt_x"/>
                                          </p:val>
                                        </p:tav>
                                        <p:tav tm="100000">
                                          <p:val>
                                            <p:strVal val="#ppt_x"/>
                                          </p:val>
                                        </p:tav>
                                      </p:tavLst>
                                    </p:anim>
                                    <p:anim calcmode="lin" valueType="num">
                                      <p:cBhvr additive="base">
                                        <p:cTn id="100" dur="3000" fill="hold"/>
                                        <p:tgtEl>
                                          <p:spTgt spid="8"/>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0"/>
                                  </p:stCondLst>
                                  <p:childTnLst>
                                    <p:set>
                                      <p:cBhvr>
                                        <p:cTn id="102" dur="1" fill="hold">
                                          <p:stCondLst>
                                            <p:cond delay="0"/>
                                          </p:stCondLst>
                                        </p:cTn>
                                        <p:tgtEl>
                                          <p:spTgt spid="11"/>
                                        </p:tgtEl>
                                        <p:attrNameLst>
                                          <p:attrName>style.visibility</p:attrName>
                                        </p:attrNameLst>
                                      </p:cBhvr>
                                      <p:to>
                                        <p:strVal val="visible"/>
                                      </p:to>
                                    </p:set>
                                    <p:anim calcmode="lin" valueType="num">
                                      <p:cBhvr additive="base">
                                        <p:cTn id="103" dur="3000" fill="hold"/>
                                        <p:tgtEl>
                                          <p:spTgt spid="11"/>
                                        </p:tgtEl>
                                        <p:attrNameLst>
                                          <p:attrName>ppt_x</p:attrName>
                                        </p:attrNameLst>
                                      </p:cBhvr>
                                      <p:tavLst>
                                        <p:tav tm="0">
                                          <p:val>
                                            <p:strVal val="#ppt_x"/>
                                          </p:val>
                                        </p:tav>
                                        <p:tav tm="100000">
                                          <p:val>
                                            <p:strVal val="#ppt_x"/>
                                          </p:val>
                                        </p:tav>
                                      </p:tavLst>
                                    </p:anim>
                                    <p:anim calcmode="lin" valueType="num">
                                      <p:cBhvr additive="base">
                                        <p:cTn id="104" dur="3000" fill="hold"/>
                                        <p:tgtEl>
                                          <p:spTgt spid="11"/>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0"/>
                                  </p:stCondLst>
                                  <p:childTnLst>
                                    <p:set>
                                      <p:cBhvr>
                                        <p:cTn id="106" dur="1" fill="hold">
                                          <p:stCondLst>
                                            <p:cond delay="0"/>
                                          </p:stCondLst>
                                        </p:cTn>
                                        <p:tgtEl>
                                          <p:spTgt spid="9"/>
                                        </p:tgtEl>
                                        <p:attrNameLst>
                                          <p:attrName>style.visibility</p:attrName>
                                        </p:attrNameLst>
                                      </p:cBhvr>
                                      <p:to>
                                        <p:strVal val="visible"/>
                                      </p:to>
                                    </p:set>
                                    <p:anim calcmode="lin" valueType="num">
                                      <p:cBhvr additive="base">
                                        <p:cTn id="107" dur="3000" fill="hold"/>
                                        <p:tgtEl>
                                          <p:spTgt spid="9"/>
                                        </p:tgtEl>
                                        <p:attrNameLst>
                                          <p:attrName>ppt_x</p:attrName>
                                        </p:attrNameLst>
                                      </p:cBhvr>
                                      <p:tavLst>
                                        <p:tav tm="0">
                                          <p:val>
                                            <p:strVal val="#ppt_x"/>
                                          </p:val>
                                        </p:tav>
                                        <p:tav tm="100000">
                                          <p:val>
                                            <p:strVal val="#ppt_x"/>
                                          </p:val>
                                        </p:tav>
                                      </p:tavLst>
                                    </p:anim>
                                    <p:anim calcmode="lin" valueType="num">
                                      <p:cBhvr additive="base">
                                        <p:cTn id="108" dur="3000" fill="hold"/>
                                        <p:tgtEl>
                                          <p:spTgt spid="9"/>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additive="base">
                                        <p:cTn id="111" dur="3000" fill="hold"/>
                                        <p:tgtEl>
                                          <p:spTgt spid="12"/>
                                        </p:tgtEl>
                                        <p:attrNameLst>
                                          <p:attrName>ppt_x</p:attrName>
                                        </p:attrNameLst>
                                      </p:cBhvr>
                                      <p:tavLst>
                                        <p:tav tm="0">
                                          <p:val>
                                            <p:strVal val="#ppt_x"/>
                                          </p:val>
                                        </p:tav>
                                        <p:tav tm="100000">
                                          <p:val>
                                            <p:strVal val="#ppt_x"/>
                                          </p:val>
                                        </p:tav>
                                      </p:tavLst>
                                    </p:anim>
                                    <p:anim calcmode="lin" valueType="num">
                                      <p:cBhvr additive="base">
                                        <p:cTn id="112" dur="3000" fill="hold"/>
                                        <p:tgtEl>
                                          <p:spTgt spid="12"/>
                                        </p:tgtEl>
                                        <p:attrNameLst>
                                          <p:attrName>ppt_y</p:attrName>
                                        </p:attrNameLst>
                                      </p:cBhvr>
                                      <p:tavLst>
                                        <p:tav tm="0">
                                          <p:val>
                                            <p:strVal val="1+#ppt_h/2"/>
                                          </p:val>
                                        </p:tav>
                                        <p:tav tm="100000">
                                          <p:val>
                                            <p:strVal val="#ppt_y"/>
                                          </p:val>
                                        </p:tav>
                                      </p:tavLst>
                                    </p:anim>
                                  </p:childTnLst>
                                </p:cTn>
                              </p:par>
                              <p:par>
                                <p:cTn id="113" presetID="2" presetClass="entr" presetSubtype="4" fill="hold" nodeType="withEffect">
                                  <p:stCondLst>
                                    <p:cond delay="0"/>
                                  </p:stCondLst>
                                  <p:childTnLst>
                                    <p:set>
                                      <p:cBhvr>
                                        <p:cTn id="114" dur="1" fill="hold">
                                          <p:stCondLst>
                                            <p:cond delay="0"/>
                                          </p:stCondLst>
                                        </p:cTn>
                                        <p:tgtEl>
                                          <p:spTgt spid="13"/>
                                        </p:tgtEl>
                                        <p:attrNameLst>
                                          <p:attrName>style.visibility</p:attrName>
                                        </p:attrNameLst>
                                      </p:cBhvr>
                                      <p:to>
                                        <p:strVal val="visible"/>
                                      </p:to>
                                    </p:set>
                                    <p:anim calcmode="lin" valueType="num">
                                      <p:cBhvr additive="base">
                                        <p:cTn id="115" dur="3000" fill="hold"/>
                                        <p:tgtEl>
                                          <p:spTgt spid="13"/>
                                        </p:tgtEl>
                                        <p:attrNameLst>
                                          <p:attrName>ppt_x</p:attrName>
                                        </p:attrNameLst>
                                      </p:cBhvr>
                                      <p:tavLst>
                                        <p:tav tm="0">
                                          <p:val>
                                            <p:strVal val="#ppt_x"/>
                                          </p:val>
                                        </p:tav>
                                        <p:tav tm="100000">
                                          <p:val>
                                            <p:strVal val="#ppt_x"/>
                                          </p:val>
                                        </p:tav>
                                      </p:tavLst>
                                    </p:anim>
                                    <p:anim calcmode="lin" valueType="num">
                                      <p:cBhvr additive="base">
                                        <p:cTn id="116" dur="3000" fill="hold"/>
                                        <p:tgtEl>
                                          <p:spTgt spid="13"/>
                                        </p:tgtEl>
                                        <p:attrNameLst>
                                          <p:attrName>ppt_y</p:attrName>
                                        </p:attrNameLst>
                                      </p:cBhvr>
                                      <p:tavLst>
                                        <p:tav tm="0">
                                          <p:val>
                                            <p:strVal val="1+#ppt_h/2"/>
                                          </p:val>
                                        </p:tav>
                                        <p:tav tm="100000">
                                          <p:val>
                                            <p:strVal val="#ppt_y"/>
                                          </p:val>
                                        </p:tav>
                                      </p:tavLst>
                                    </p:anim>
                                  </p:childTnLst>
                                </p:cTn>
                              </p:par>
                              <p:par>
                                <p:cTn id="117" presetID="2" presetClass="entr" presetSubtype="4" fill="hold" nodeType="withEffect">
                                  <p:stCondLst>
                                    <p:cond delay="0"/>
                                  </p:stCondLst>
                                  <p:childTnLst>
                                    <p:set>
                                      <p:cBhvr>
                                        <p:cTn id="118" dur="1" fill="hold">
                                          <p:stCondLst>
                                            <p:cond delay="0"/>
                                          </p:stCondLst>
                                        </p:cTn>
                                        <p:tgtEl>
                                          <p:spTgt spid="14"/>
                                        </p:tgtEl>
                                        <p:attrNameLst>
                                          <p:attrName>style.visibility</p:attrName>
                                        </p:attrNameLst>
                                      </p:cBhvr>
                                      <p:to>
                                        <p:strVal val="visible"/>
                                      </p:to>
                                    </p:set>
                                    <p:anim calcmode="lin" valueType="num">
                                      <p:cBhvr additive="base">
                                        <p:cTn id="119" dur="3000" fill="hold"/>
                                        <p:tgtEl>
                                          <p:spTgt spid="14"/>
                                        </p:tgtEl>
                                        <p:attrNameLst>
                                          <p:attrName>ppt_x</p:attrName>
                                        </p:attrNameLst>
                                      </p:cBhvr>
                                      <p:tavLst>
                                        <p:tav tm="0">
                                          <p:val>
                                            <p:strVal val="#ppt_x"/>
                                          </p:val>
                                        </p:tav>
                                        <p:tav tm="100000">
                                          <p:val>
                                            <p:strVal val="#ppt_x"/>
                                          </p:val>
                                        </p:tav>
                                      </p:tavLst>
                                    </p:anim>
                                    <p:anim calcmode="lin" valueType="num">
                                      <p:cBhvr additive="base">
                                        <p:cTn id="120" dur="3000" fill="hold"/>
                                        <p:tgtEl>
                                          <p:spTgt spid="14"/>
                                        </p:tgtEl>
                                        <p:attrNameLst>
                                          <p:attrName>ppt_y</p:attrName>
                                        </p:attrNameLst>
                                      </p:cBhvr>
                                      <p:tavLst>
                                        <p:tav tm="0">
                                          <p:val>
                                            <p:strVal val="1+#ppt_h/2"/>
                                          </p:val>
                                        </p:tav>
                                        <p:tav tm="100000">
                                          <p:val>
                                            <p:strVal val="#ppt_y"/>
                                          </p:val>
                                        </p:tav>
                                      </p:tavLst>
                                    </p:anim>
                                  </p:childTnLst>
                                </p:cTn>
                              </p:par>
                              <p:par>
                                <p:cTn id="121" presetID="2" presetClass="entr" presetSubtype="4" fill="hold" nodeType="withEffect">
                                  <p:stCondLst>
                                    <p:cond delay="0"/>
                                  </p:stCondLst>
                                  <p:childTnLst>
                                    <p:set>
                                      <p:cBhvr>
                                        <p:cTn id="122" dur="1" fill="hold">
                                          <p:stCondLst>
                                            <p:cond delay="0"/>
                                          </p:stCondLst>
                                        </p:cTn>
                                        <p:tgtEl>
                                          <p:spTgt spid="15"/>
                                        </p:tgtEl>
                                        <p:attrNameLst>
                                          <p:attrName>style.visibility</p:attrName>
                                        </p:attrNameLst>
                                      </p:cBhvr>
                                      <p:to>
                                        <p:strVal val="visible"/>
                                      </p:to>
                                    </p:set>
                                    <p:anim calcmode="lin" valueType="num">
                                      <p:cBhvr additive="base">
                                        <p:cTn id="123" dur="3000" fill="hold"/>
                                        <p:tgtEl>
                                          <p:spTgt spid="15"/>
                                        </p:tgtEl>
                                        <p:attrNameLst>
                                          <p:attrName>ppt_x</p:attrName>
                                        </p:attrNameLst>
                                      </p:cBhvr>
                                      <p:tavLst>
                                        <p:tav tm="0">
                                          <p:val>
                                            <p:strVal val="#ppt_x"/>
                                          </p:val>
                                        </p:tav>
                                        <p:tav tm="100000">
                                          <p:val>
                                            <p:strVal val="#ppt_x"/>
                                          </p:val>
                                        </p:tav>
                                      </p:tavLst>
                                    </p:anim>
                                    <p:anim calcmode="lin" valueType="num">
                                      <p:cBhvr additive="base">
                                        <p:cTn id="124" dur="3000" fill="hold"/>
                                        <p:tgtEl>
                                          <p:spTgt spid="15"/>
                                        </p:tgtEl>
                                        <p:attrNameLst>
                                          <p:attrName>ppt_y</p:attrName>
                                        </p:attrNameLst>
                                      </p:cBhvr>
                                      <p:tavLst>
                                        <p:tav tm="0">
                                          <p:val>
                                            <p:strVal val="1+#ppt_h/2"/>
                                          </p:val>
                                        </p:tav>
                                        <p:tav tm="100000">
                                          <p:val>
                                            <p:strVal val="#ppt_y"/>
                                          </p:val>
                                        </p:tav>
                                      </p:tavLst>
                                    </p:anim>
                                  </p:childTnLst>
                                </p:cTn>
                              </p:par>
                              <p:par>
                                <p:cTn id="125" presetID="2" presetClass="entr" presetSubtype="4"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 calcmode="lin" valueType="num">
                                      <p:cBhvr additive="base">
                                        <p:cTn id="127" dur="3000" fill="hold"/>
                                        <p:tgtEl>
                                          <p:spTgt spid="4"/>
                                        </p:tgtEl>
                                        <p:attrNameLst>
                                          <p:attrName>ppt_x</p:attrName>
                                        </p:attrNameLst>
                                      </p:cBhvr>
                                      <p:tavLst>
                                        <p:tav tm="0">
                                          <p:val>
                                            <p:strVal val="#ppt_x"/>
                                          </p:val>
                                        </p:tav>
                                        <p:tav tm="100000">
                                          <p:val>
                                            <p:strVal val="#ppt_x"/>
                                          </p:val>
                                        </p:tav>
                                      </p:tavLst>
                                    </p:anim>
                                    <p:anim calcmode="lin" valueType="num">
                                      <p:cBhvr additive="base">
                                        <p:cTn id="128" dur="3000" fill="hold"/>
                                        <p:tgtEl>
                                          <p:spTgt spid="4"/>
                                        </p:tgtEl>
                                        <p:attrNameLst>
                                          <p:attrName>ppt_y</p:attrName>
                                        </p:attrNameLst>
                                      </p:cBhvr>
                                      <p:tavLst>
                                        <p:tav tm="0">
                                          <p:val>
                                            <p:strVal val="1+#ppt_h/2"/>
                                          </p:val>
                                        </p:tav>
                                        <p:tav tm="100000">
                                          <p:val>
                                            <p:strVal val="#ppt_y"/>
                                          </p:val>
                                        </p:tav>
                                      </p:tavLst>
                                    </p:anim>
                                  </p:childTnLst>
                                </p:cTn>
                              </p:par>
                              <p:par>
                                <p:cTn id="129" presetID="16" presetClass="entr" presetSubtype="21"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Effect transition="in" filter="barn(inVertical)">
                                      <p:cBhvr>
                                        <p:cTn id="131" dur="3000"/>
                                        <p:tgtEl>
                                          <p:spTgt spid="4"/>
                                        </p:tgtEl>
                                      </p:cBhvr>
                                    </p:animEffect>
                                  </p:childTnLst>
                                </p:cTn>
                              </p:par>
                            </p:childTnLst>
                          </p:cTn>
                        </p:par>
                        <p:par>
                          <p:cTn id="132" fill="hold">
                            <p:stCondLst>
                              <p:cond delay="3000"/>
                            </p:stCondLst>
                            <p:childTnLst>
                              <p:par>
                                <p:cTn id="133" presetID="40" presetClass="entr" presetSubtype="0" fill="hold" grpId="0" nodeType="afterEffect">
                                  <p:stCondLst>
                                    <p:cond delay="0"/>
                                  </p:stCondLst>
                                  <p:iterate type="lt">
                                    <p:tmPct val="10000"/>
                                  </p:iterate>
                                  <p:childTnLst>
                                    <p:set>
                                      <p:cBhvr>
                                        <p:cTn id="134" dur="1" fill="hold">
                                          <p:stCondLst>
                                            <p:cond delay="0"/>
                                          </p:stCondLst>
                                        </p:cTn>
                                        <p:tgtEl>
                                          <p:spTgt spid="16"/>
                                        </p:tgtEl>
                                        <p:attrNameLst>
                                          <p:attrName>style.visibility</p:attrName>
                                        </p:attrNameLst>
                                      </p:cBhvr>
                                      <p:to>
                                        <p:strVal val="visible"/>
                                      </p:to>
                                    </p:set>
                                    <p:animEffect transition="in" filter="fade">
                                      <p:cBhvr>
                                        <p:cTn id="135" dur="1000"/>
                                        <p:tgtEl>
                                          <p:spTgt spid="16"/>
                                        </p:tgtEl>
                                      </p:cBhvr>
                                    </p:animEffect>
                                    <p:anim calcmode="lin" valueType="num">
                                      <p:cBhvr>
                                        <p:cTn id="136" dur="1000" fill="hold"/>
                                        <p:tgtEl>
                                          <p:spTgt spid="16"/>
                                        </p:tgtEl>
                                        <p:attrNameLst>
                                          <p:attrName>ppt_x</p:attrName>
                                        </p:attrNameLst>
                                      </p:cBhvr>
                                      <p:tavLst>
                                        <p:tav tm="0">
                                          <p:val>
                                            <p:strVal val="#ppt_x-.1"/>
                                          </p:val>
                                        </p:tav>
                                        <p:tav tm="100000">
                                          <p:val>
                                            <p:strVal val="#ppt_x"/>
                                          </p:val>
                                        </p:tav>
                                      </p:tavLst>
                                    </p:anim>
                                    <p:anim calcmode="lin" valueType="num">
                                      <p:cBhvr>
                                        <p:cTn id="137"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1.JPG"/>
          <p:cNvPicPr>
            <a:picLocks noGrp="1" noChangeAspect="1"/>
          </p:cNvPicPr>
          <p:nvPr>
            <p:ph idx="1"/>
          </p:nvPr>
        </p:nvPicPr>
        <p:blipFill>
          <a:blip r:embed="rId2"/>
          <a:srcRect r="50000" b="50000"/>
          <a:stretch>
            <a:fillRect/>
          </a:stretch>
        </p:blipFill>
        <p:spPr>
          <a:xfrm>
            <a:off x="0" y="0"/>
            <a:ext cx="4572000" cy="2857500"/>
          </a:xfrm>
        </p:spPr>
      </p:pic>
      <p:pic>
        <p:nvPicPr>
          <p:cNvPr id="7" name="Picture 6" descr="a2.JPG"/>
          <p:cNvPicPr>
            <a:picLocks noChangeAspect="1"/>
          </p:cNvPicPr>
          <p:nvPr/>
        </p:nvPicPr>
        <p:blipFill>
          <a:blip r:embed="rId2"/>
          <a:srcRect l="49213" b="50000"/>
          <a:stretch>
            <a:fillRect/>
          </a:stretch>
        </p:blipFill>
        <p:spPr bwMode="auto">
          <a:xfrm>
            <a:off x="4572000" y="0"/>
            <a:ext cx="4572000" cy="2857500"/>
          </a:xfrm>
          <a:prstGeom prst="rect">
            <a:avLst/>
          </a:prstGeom>
          <a:noFill/>
          <a:ln w="9525">
            <a:noFill/>
            <a:miter lim="800000"/>
            <a:headEnd/>
            <a:tailEnd/>
          </a:ln>
        </p:spPr>
      </p:pic>
      <p:pic>
        <p:nvPicPr>
          <p:cNvPr id="8" name="Picture 7" descr="a3.JPG"/>
          <p:cNvPicPr>
            <a:picLocks noChangeAspect="1"/>
          </p:cNvPicPr>
          <p:nvPr/>
        </p:nvPicPr>
        <p:blipFill>
          <a:blip r:embed="rId2"/>
          <a:srcRect t="50000" r="50000"/>
          <a:stretch>
            <a:fillRect/>
          </a:stretch>
        </p:blipFill>
        <p:spPr bwMode="auto">
          <a:xfrm>
            <a:off x="0" y="2857500"/>
            <a:ext cx="4572000" cy="3313113"/>
          </a:xfrm>
          <a:prstGeom prst="rect">
            <a:avLst/>
          </a:prstGeom>
          <a:noFill/>
          <a:ln w="9525">
            <a:noFill/>
            <a:miter lim="800000"/>
            <a:headEnd/>
            <a:tailEnd/>
          </a:ln>
        </p:spPr>
      </p:pic>
      <p:pic>
        <p:nvPicPr>
          <p:cNvPr id="9" name="Picture 8" descr="a4.JPG"/>
          <p:cNvPicPr>
            <a:picLocks noChangeAspect="1"/>
          </p:cNvPicPr>
          <p:nvPr/>
        </p:nvPicPr>
        <p:blipFill>
          <a:blip r:embed="rId2"/>
          <a:srcRect l="50000" t="50000"/>
          <a:stretch>
            <a:fillRect/>
          </a:stretch>
        </p:blipFill>
        <p:spPr bwMode="auto">
          <a:xfrm>
            <a:off x="4572000" y="2857500"/>
            <a:ext cx="4572000" cy="3313113"/>
          </a:xfrm>
          <a:prstGeom prst="rect">
            <a:avLst/>
          </a:prstGeom>
          <a:noFill/>
          <a:ln w="9525">
            <a:noFill/>
            <a:miter lim="800000"/>
            <a:headEnd/>
            <a:tailEnd/>
          </a:ln>
        </p:spPr>
      </p:pic>
      <p:sp>
        <p:nvSpPr>
          <p:cNvPr id="10" name="9 CuadroTexto"/>
          <p:cNvSpPr txBox="1"/>
          <p:nvPr/>
        </p:nvSpPr>
        <p:spPr>
          <a:xfrm>
            <a:off x="755650" y="4657725"/>
            <a:ext cx="79200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A través de los siglos, se ha convertido en símbolo de fraternidad y vertebrador de una conciencia europea. Además, ha recibido el título honorífico de «Calle mayor de Europa».</a:t>
            </a:r>
          </a:p>
        </p:txBody>
      </p:sp>
    </p:spTree>
  </p:cSld>
  <p:clrMapOvr>
    <a:masterClrMapping/>
  </p:clrMapOvr>
  <mc:AlternateContent xmlns:mc="http://schemas.openxmlformats.org/markup-compatibility/2006" xmlns:p14="http://schemas.microsoft.com/office/powerpoint/2010/main">
    <mc:Choice Requires="p14">
      <p:transition spd="slow" p14:dur="2500" advTm="24000">
        <p14:glitter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1+#ppt_w/2"/>
                                          </p:val>
                                        </p:tav>
                                        <p:tav tm="100000">
                                          <p:val>
                                            <p:strVal val="#ppt_x"/>
                                          </p:val>
                                        </p:tav>
                                      </p:tavLst>
                                    </p:anim>
                                    <p:anim calcmode="lin" valueType="num">
                                      <p:cBhvr additive="base">
                                        <p:cTn id="8" dur="4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4000" fill="hold"/>
                                        <p:tgtEl>
                                          <p:spTgt spid="7"/>
                                        </p:tgtEl>
                                        <p:attrNameLst>
                                          <p:attrName>ppt_x</p:attrName>
                                        </p:attrNameLst>
                                      </p:cBhvr>
                                      <p:tavLst>
                                        <p:tav tm="0">
                                          <p:val>
                                            <p:strVal val="#ppt_x"/>
                                          </p:val>
                                        </p:tav>
                                        <p:tav tm="100000">
                                          <p:val>
                                            <p:strVal val="#ppt_x"/>
                                          </p:val>
                                        </p:tav>
                                      </p:tavLst>
                                    </p:anim>
                                    <p:anim calcmode="lin" valueType="num">
                                      <p:cBhvr additive="base">
                                        <p:cTn id="12" dur="4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4000" fill="hold"/>
                                        <p:tgtEl>
                                          <p:spTgt spid="9"/>
                                        </p:tgtEl>
                                        <p:attrNameLst>
                                          <p:attrName>ppt_x</p:attrName>
                                        </p:attrNameLst>
                                      </p:cBhvr>
                                      <p:tavLst>
                                        <p:tav tm="0">
                                          <p:val>
                                            <p:strVal val="0-#ppt_w/2"/>
                                          </p:val>
                                        </p:tav>
                                        <p:tav tm="100000">
                                          <p:val>
                                            <p:strVal val="#ppt_x"/>
                                          </p:val>
                                        </p:tav>
                                      </p:tavLst>
                                    </p:anim>
                                    <p:anim calcmode="lin" valueType="num">
                                      <p:cBhvr additive="base">
                                        <p:cTn id="16" dur="4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4000" fill="hold"/>
                                        <p:tgtEl>
                                          <p:spTgt spid="8"/>
                                        </p:tgtEl>
                                        <p:attrNameLst>
                                          <p:attrName>ppt_x</p:attrName>
                                        </p:attrNameLst>
                                      </p:cBhvr>
                                      <p:tavLst>
                                        <p:tav tm="0">
                                          <p:val>
                                            <p:strVal val="#ppt_x"/>
                                          </p:val>
                                        </p:tav>
                                        <p:tav tm="100000">
                                          <p:val>
                                            <p:strVal val="#ppt_x"/>
                                          </p:val>
                                        </p:tav>
                                      </p:tavLst>
                                    </p:anim>
                                    <p:anim calcmode="lin" valueType="num">
                                      <p:cBhvr additive="base">
                                        <p:cTn id="20" dur="4000" fill="hold"/>
                                        <p:tgtEl>
                                          <p:spTgt spid="8"/>
                                        </p:tgtEl>
                                        <p:attrNameLst>
                                          <p:attrName>ppt_y</p:attrName>
                                        </p:attrNameLst>
                                      </p:cBhvr>
                                      <p:tavLst>
                                        <p:tav tm="0">
                                          <p:val>
                                            <p:strVal val="0-#ppt_h/2"/>
                                          </p:val>
                                        </p:tav>
                                        <p:tav tm="100000">
                                          <p:val>
                                            <p:strVal val="#ppt_y"/>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1"/>
                                          </p:val>
                                        </p:tav>
                                        <p:tav tm="100000">
                                          <p:val>
                                            <p:strVal val="#ppt_x"/>
                                          </p:val>
                                        </p:tav>
                                      </p:tavLst>
                                    </p:anim>
                                    <p:anim calcmode="lin" valueType="num">
                                      <p:cBhvr>
                                        <p:cTn id="2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alacio Arzobispal de Lima.jpg"/>
          <p:cNvPicPr>
            <a:picLocks noChangeAspect="1"/>
          </p:cNvPicPr>
          <p:nvPr/>
        </p:nvPicPr>
        <p:blipFill>
          <a:blip r:embed="rId2"/>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Pentágono"/>
          <p:cNvSpPr/>
          <p:nvPr/>
        </p:nvSpPr>
        <p:spPr>
          <a:xfrm>
            <a:off x="0" y="357188"/>
            <a:ext cx="4500563" cy="1547812"/>
          </a:xfrm>
          <a:prstGeom prst="homePlate">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entágono"/>
          <p:cNvSpPr/>
          <p:nvPr/>
        </p:nvSpPr>
        <p:spPr>
          <a:xfrm flipH="1">
            <a:off x="4643438" y="357188"/>
            <a:ext cx="4500562" cy="1547812"/>
          </a:xfrm>
          <a:prstGeom prst="homePlate">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entágono"/>
          <p:cNvSpPr/>
          <p:nvPr/>
        </p:nvSpPr>
        <p:spPr>
          <a:xfrm>
            <a:off x="0" y="3810000"/>
            <a:ext cx="4572000" cy="1547813"/>
          </a:xfrm>
          <a:prstGeom prst="homePlate">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entágono"/>
          <p:cNvSpPr/>
          <p:nvPr/>
        </p:nvSpPr>
        <p:spPr>
          <a:xfrm flipH="1">
            <a:off x="4572000" y="3810000"/>
            <a:ext cx="4572000" cy="1547813"/>
          </a:xfrm>
          <a:prstGeom prst="homePlate">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Pentágono"/>
          <p:cNvSpPr/>
          <p:nvPr/>
        </p:nvSpPr>
        <p:spPr>
          <a:xfrm>
            <a:off x="0" y="696913"/>
            <a:ext cx="3643313" cy="893762"/>
          </a:xfrm>
          <a:prstGeom prst="homePlate">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Pentágono"/>
          <p:cNvSpPr/>
          <p:nvPr/>
        </p:nvSpPr>
        <p:spPr>
          <a:xfrm>
            <a:off x="0" y="4167188"/>
            <a:ext cx="3619500" cy="896937"/>
          </a:xfrm>
          <a:prstGeom prst="homePlate">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Pentágono"/>
          <p:cNvSpPr/>
          <p:nvPr/>
        </p:nvSpPr>
        <p:spPr>
          <a:xfrm flipH="1">
            <a:off x="5429250" y="696913"/>
            <a:ext cx="3714750" cy="892175"/>
          </a:xfrm>
          <a:prstGeom prst="homePlate">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Pentágono"/>
          <p:cNvSpPr/>
          <p:nvPr/>
        </p:nvSpPr>
        <p:spPr>
          <a:xfrm flipH="1">
            <a:off x="5370513" y="4152900"/>
            <a:ext cx="3773487" cy="854075"/>
          </a:xfrm>
          <a:prstGeom prst="homePlate">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900113" y="4873625"/>
            <a:ext cx="748982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Desde 2013, atrae a más de 200. 000 peregrinos cada año, con una tasa de crecimiento de más del 10 % anual.</a:t>
            </a:r>
          </a:p>
        </p:txBody>
      </p:sp>
    </p:spTree>
  </p:cSld>
  <p:clrMapOvr>
    <a:masterClrMapping/>
  </p:clrMapOvr>
  <mc:AlternateContent xmlns:mc="http://schemas.openxmlformats.org/markup-compatibility/2006" xmlns:p14="http://schemas.microsoft.com/office/powerpoint/2010/main">
    <mc:Choice Requires="p14">
      <p:transition spd="slow" p14:dur="2500" advTm="17000">
        <p14:glitter pattern="hexagon"/>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6"/>
                                        </p:tgtEl>
                                        <p:attrNameLst>
                                          <p:attrName>ppt_x</p:attrName>
                                        </p:attrNameLst>
                                      </p:cBhvr>
                                      <p:tavLst>
                                        <p:tav tm="0">
                                          <p:val>
                                            <p:strVal val="ppt_x"/>
                                          </p:val>
                                        </p:tav>
                                        <p:tav tm="100000">
                                          <p:val>
                                            <p:strVal val="ppt_x+ppt_w/2"/>
                                          </p:val>
                                        </p:tav>
                                      </p:tavLst>
                                    </p:anim>
                                    <p:anim calcmode="lin" valueType="num">
                                      <p:cBhvr>
                                        <p:cTn id="19" dur="3000"/>
                                        <p:tgtEl>
                                          <p:spTgt spid="6"/>
                                        </p:tgtEl>
                                        <p:attrNameLst>
                                          <p:attrName>ppt_y</p:attrName>
                                        </p:attrNameLst>
                                      </p:cBhvr>
                                      <p:tavLst>
                                        <p:tav tm="0">
                                          <p:val>
                                            <p:strVal val="ppt_y"/>
                                          </p:val>
                                        </p:tav>
                                        <p:tav tm="100000">
                                          <p:val>
                                            <p:strVal val="ppt_y"/>
                                          </p:val>
                                        </p:tav>
                                      </p:tavLst>
                                    </p:anim>
                                    <p:anim calcmode="lin" valueType="num">
                                      <p:cBhvr>
                                        <p:cTn id="20" dur="3000"/>
                                        <p:tgtEl>
                                          <p:spTgt spid="6"/>
                                        </p:tgtEl>
                                        <p:attrNameLst>
                                          <p:attrName>ppt_w</p:attrName>
                                        </p:attrNameLst>
                                      </p:cBhvr>
                                      <p:tavLst>
                                        <p:tav tm="0">
                                          <p:val>
                                            <p:strVal val="ppt_w"/>
                                          </p:val>
                                        </p:tav>
                                        <p:tav tm="100000">
                                          <p:val>
                                            <p:fltVal val="0"/>
                                          </p:val>
                                        </p:tav>
                                      </p:tavLst>
                                    </p:anim>
                                    <p:anim calcmode="lin" valueType="num">
                                      <p:cBhvr>
                                        <p:cTn id="21" dur="3000"/>
                                        <p:tgtEl>
                                          <p:spTgt spid="6"/>
                                        </p:tgtEl>
                                        <p:attrNameLst>
                                          <p:attrName>ppt_h</p:attrName>
                                        </p:attrNameLst>
                                      </p:cBhvr>
                                      <p:tavLst>
                                        <p:tav tm="0">
                                          <p:val>
                                            <p:strVal val="ppt_h"/>
                                          </p:val>
                                        </p:tav>
                                        <p:tav tm="100000">
                                          <p:val>
                                            <p:strVal val="ppt_h"/>
                                          </p:val>
                                        </p:tav>
                                      </p:tavLst>
                                    </p:anim>
                                    <p:set>
                                      <p:cBhvr>
                                        <p:cTn id="22" dur="1" fill="hold">
                                          <p:stCondLst>
                                            <p:cond delay="2999"/>
                                          </p:stCondLst>
                                        </p:cTn>
                                        <p:tgtEl>
                                          <p:spTgt spid="6"/>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13"/>
                                        </p:tgtEl>
                                        <p:attrNameLst>
                                          <p:attrName>ppt_x</p:attrName>
                                        </p:attrNameLst>
                                      </p:cBhvr>
                                      <p:tavLst>
                                        <p:tav tm="0">
                                          <p:val>
                                            <p:strVal val="ppt_x"/>
                                          </p:val>
                                        </p:tav>
                                        <p:tav tm="100000">
                                          <p:val>
                                            <p:strVal val="ppt_x-ppt_w/2"/>
                                          </p:val>
                                        </p:tav>
                                      </p:tavLst>
                                    </p:anim>
                                    <p:anim calcmode="lin" valueType="num">
                                      <p:cBhvr>
                                        <p:cTn id="31" dur="3000"/>
                                        <p:tgtEl>
                                          <p:spTgt spid="13"/>
                                        </p:tgtEl>
                                        <p:attrNameLst>
                                          <p:attrName>ppt_y</p:attrName>
                                        </p:attrNameLst>
                                      </p:cBhvr>
                                      <p:tavLst>
                                        <p:tav tm="0">
                                          <p:val>
                                            <p:strVal val="ppt_y"/>
                                          </p:val>
                                        </p:tav>
                                        <p:tav tm="100000">
                                          <p:val>
                                            <p:strVal val="ppt_y"/>
                                          </p:val>
                                        </p:tav>
                                      </p:tavLst>
                                    </p:anim>
                                    <p:anim calcmode="lin" valueType="num">
                                      <p:cBhvr>
                                        <p:cTn id="32" dur="3000"/>
                                        <p:tgtEl>
                                          <p:spTgt spid="13"/>
                                        </p:tgtEl>
                                        <p:attrNameLst>
                                          <p:attrName>ppt_w</p:attrName>
                                        </p:attrNameLst>
                                      </p:cBhvr>
                                      <p:tavLst>
                                        <p:tav tm="0">
                                          <p:val>
                                            <p:strVal val="ppt_w"/>
                                          </p:val>
                                        </p:tav>
                                        <p:tav tm="100000">
                                          <p:val>
                                            <p:fltVal val="0"/>
                                          </p:val>
                                        </p:tav>
                                      </p:tavLst>
                                    </p:anim>
                                    <p:anim calcmode="lin" valueType="num">
                                      <p:cBhvr>
                                        <p:cTn id="33" dur="3000"/>
                                        <p:tgtEl>
                                          <p:spTgt spid="13"/>
                                        </p:tgtEl>
                                        <p:attrNameLst>
                                          <p:attrName>ppt_h</p:attrName>
                                        </p:attrNameLst>
                                      </p:cBhvr>
                                      <p:tavLst>
                                        <p:tav tm="0">
                                          <p:val>
                                            <p:strVal val="ppt_h"/>
                                          </p:val>
                                        </p:tav>
                                        <p:tav tm="100000">
                                          <p:val>
                                            <p:strVal val="ppt_h"/>
                                          </p:val>
                                        </p:tav>
                                      </p:tavLst>
                                    </p:anim>
                                    <p:set>
                                      <p:cBhvr>
                                        <p:cTn id="34" dur="1" fill="hold">
                                          <p:stCondLst>
                                            <p:cond delay="2999"/>
                                          </p:stCondLst>
                                        </p:cTn>
                                        <p:tgtEl>
                                          <p:spTgt spid="13"/>
                                        </p:tgtEl>
                                        <p:attrNameLst>
                                          <p:attrName>style.visibility</p:attrName>
                                        </p:attrNameLst>
                                      </p:cBhvr>
                                      <p:to>
                                        <p:strVal val="hidden"/>
                                      </p:to>
                                    </p:set>
                                  </p:childTnLst>
                                </p:cTn>
                              </p:par>
                              <p:par>
                                <p:cTn id="35" presetID="17" presetClass="exit" presetSubtype="8" fill="hold" nodeType="withEffect">
                                  <p:stCondLst>
                                    <p:cond delay="0"/>
                                  </p:stCondLst>
                                  <p:childTnLst>
                                    <p:anim calcmode="lin" valueType="num">
                                      <p:cBhvr>
                                        <p:cTn id="36" dur="3000"/>
                                        <p:tgtEl>
                                          <p:spTgt spid="11"/>
                                        </p:tgtEl>
                                        <p:attrNameLst>
                                          <p:attrName>ppt_x</p:attrName>
                                        </p:attrNameLst>
                                      </p:cBhvr>
                                      <p:tavLst>
                                        <p:tav tm="0">
                                          <p:val>
                                            <p:strVal val="ppt_x"/>
                                          </p:val>
                                        </p:tav>
                                        <p:tav tm="100000">
                                          <p:val>
                                            <p:strVal val="ppt_x-ppt_w/2"/>
                                          </p:val>
                                        </p:tav>
                                      </p:tavLst>
                                    </p:anim>
                                    <p:anim calcmode="lin" valueType="num">
                                      <p:cBhvr>
                                        <p:cTn id="37" dur="3000"/>
                                        <p:tgtEl>
                                          <p:spTgt spid="11"/>
                                        </p:tgtEl>
                                        <p:attrNameLst>
                                          <p:attrName>ppt_y</p:attrName>
                                        </p:attrNameLst>
                                      </p:cBhvr>
                                      <p:tavLst>
                                        <p:tav tm="0">
                                          <p:val>
                                            <p:strVal val="ppt_y"/>
                                          </p:val>
                                        </p:tav>
                                        <p:tav tm="100000">
                                          <p:val>
                                            <p:strVal val="ppt_y"/>
                                          </p:val>
                                        </p:tav>
                                      </p:tavLst>
                                    </p:anim>
                                    <p:anim calcmode="lin" valueType="num">
                                      <p:cBhvr>
                                        <p:cTn id="38" dur="3000"/>
                                        <p:tgtEl>
                                          <p:spTgt spid="11"/>
                                        </p:tgtEl>
                                        <p:attrNameLst>
                                          <p:attrName>ppt_w</p:attrName>
                                        </p:attrNameLst>
                                      </p:cBhvr>
                                      <p:tavLst>
                                        <p:tav tm="0">
                                          <p:val>
                                            <p:strVal val="ppt_w"/>
                                          </p:val>
                                        </p:tav>
                                        <p:tav tm="100000">
                                          <p:val>
                                            <p:fltVal val="0"/>
                                          </p:val>
                                        </p:tav>
                                      </p:tavLst>
                                    </p:anim>
                                    <p:anim calcmode="lin" valueType="num">
                                      <p:cBhvr>
                                        <p:cTn id="39" dur="3000"/>
                                        <p:tgtEl>
                                          <p:spTgt spid="11"/>
                                        </p:tgtEl>
                                        <p:attrNameLst>
                                          <p:attrName>ppt_h</p:attrName>
                                        </p:attrNameLst>
                                      </p:cBhvr>
                                      <p:tavLst>
                                        <p:tav tm="0">
                                          <p:val>
                                            <p:strVal val="ppt_h"/>
                                          </p:val>
                                        </p:tav>
                                        <p:tav tm="100000">
                                          <p:val>
                                            <p:strVal val="ppt_h"/>
                                          </p:val>
                                        </p:tav>
                                      </p:tavLst>
                                    </p:anim>
                                    <p:set>
                                      <p:cBhvr>
                                        <p:cTn id="40" dur="1" fill="hold">
                                          <p:stCondLst>
                                            <p:cond delay="2999"/>
                                          </p:stCondLst>
                                        </p:cTn>
                                        <p:tgtEl>
                                          <p:spTgt spid="11"/>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3000"/>
                                        <p:tgtEl>
                                          <p:spTgt spid="15"/>
                                        </p:tgtEl>
                                        <p:attrNameLst>
                                          <p:attrName>ppt_x</p:attrName>
                                        </p:attrNameLst>
                                      </p:cBhvr>
                                      <p:tavLst>
                                        <p:tav tm="0">
                                          <p:val>
                                            <p:strVal val="ppt_x"/>
                                          </p:val>
                                        </p:tav>
                                        <p:tav tm="100000">
                                          <p:val>
                                            <p:strVal val="ppt_x+ppt_w/2"/>
                                          </p:val>
                                        </p:tav>
                                      </p:tavLst>
                                    </p:anim>
                                    <p:anim calcmode="lin" valueType="num">
                                      <p:cBhvr>
                                        <p:cTn id="43" dur="3000"/>
                                        <p:tgtEl>
                                          <p:spTgt spid="15"/>
                                        </p:tgtEl>
                                        <p:attrNameLst>
                                          <p:attrName>ppt_y</p:attrName>
                                        </p:attrNameLst>
                                      </p:cBhvr>
                                      <p:tavLst>
                                        <p:tav tm="0">
                                          <p:val>
                                            <p:strVal val="ppt_y"/>
                                          </p:val>
                                        </p:tav>
                                        <p:tav tm="100000">
                                          <p:val>
                                            <p:strVal val="ppt_y"/>
                                          </p:val>
                                        </p:tav>
                                      </p:tavLst>
                                    </p:anim>
                                    <p:anim calcmode="lin" valueType="num">
                                      <p:cBhvr>
                                        <p:cTn id="44" dur="3000"/>
                                        <p:tgtEl>
                                          <p:spTgt spid="15"/>
                                        </p:tgtEl>
                                        <p:attrNameLst>
                                          <p:attrName>ppt_w</p:attrName>
                                        </p:attrNameLst>
                                      </p:cBhvr>
                                      <p:tavLst>
                                        <p:tav tm="0">
                                          <p:val>
                                            <p:strVal val="ppt_w"/>
                                          </p:val>
                                        </p:tav>
                                        <p:tav tm="100000">
                                          <p:val>
                                            <p:fltVal val="0"/>
                                          </p:val>
                                        </p:tav>
                                      </p:tavLst>
                                    </p:anim>
                                    <p:anim calcmode="lin" valueType="num">
                                      <p:cBhvr>
                                        <p:cTn id="45" dur="3000"/>
                                        <p:tgtEl>
                                          <p:spTgt spid="15"/>
                                        </p:tgtEl>
                                        <p:attrNameLst>
                                          <p:attrName>ppt_h</p:attrName>
                                        </p:attrNameLst>
                                      </p:cBhvr>
                                      <p:tavLst>
                                        <p:tav tm="0">
                                          <p:val>
                                            <p:strVal val="ppt_h"/>
                                          </p:val>
                                        </p:tav>
                                        <p:tav tm="100000">
                                          <p:val>
                                            <p:strVal val="ppt_h"/>
                                          </p:val>
                                        </p:tav>
                                      </p:tavLst>
                                    </p:anim>
                                    <p:set>
                                      <p:cBhvr>
                                        <p:cTn id="46" dur="1" fill="hold">
                                          <p:stCondLst>
                                            <p:cond delay="2999"/>
                                          </p:stCondLst>
                                        </p:cTn>
                                        <p:tgtEl>
                                          <p:spTgt spid="15"/>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16"/>
                                        </p:tgtEl>
                                        <p:attrNameLst>
                                          <p:attrName>ppt_x</p:attrName>
                                        </p:attrNameLst>
                                      </p:cBhvr>
                                      <p:tavLst>
                                        <p:tav tm="0">
                                          <p:val>
                                            <p:strVal val="ppt_x"/>
                                          </p:val>
                                        </p:tav>
                                        <p:tav tm="100000">
                                          <p:val>
                                            <p:strVal val="ppt_x+ppt_w/2"/>
                                          </p:val>
                                        </p:tav>
                                      </p:tavLst>
                                    </p:anim>
                                    <p:anim calcmode="lin" valueType="num">
                                      <p:cBhvr>
                                        <p:cTn id="49" dur="3000"/>
                                        <p:tgtEl>
                                          <p:spTgt spid="16"/>
                                        </p:tgtEl>
                                        <p:attrNameLst>
                                          <p:attrName>ppt_y</p:attrName>
                                        </p:attrNameLst>
                                      </p:cBhvr>
                                      <p:tavLst>
                                        <p:tav tm="0">
                                          <p:val>
                                            <p:strVal val="ppt_y"/>
                                          </p:val>
                                        </p:tav>
                                        <p:tav tm="100000">
                                          <p:val>
                                            <p:strVal val="ppt_y"/>
                                          </p:val>
                                        </p:tav>
                                      </p:tavLst>
                                    </p:anim>
                                    <p:anim calcmode="lin" valueType="num">
                                      <p:cBhvr>
                                        <p:cTn id="50" dur="3000"/>
                                        <p:tgtEl>
                                          <p:spTgt spid="16"/>
                                        </p:tgtEl>
                                        <p:attrNameLst>
                                          <p:attrName>ppt_w</p:attrName>
                                        </p:attrNameLst>
                                      </p:cBhvr>
                                      <p:tavLst>
                                        <p:tav tm="0">
                                          <p:val>
                                            <p:strVal val="ppt_w"/>
                                          </p:val>
                                        </p:tav>
                                        <p:tav tm="100000">
                                          <p:val>
                                            <p:fltVal val="0"/>
                                          </p:val>
                                        </p:tav>
                                      </p:tavLst>
                                    </p:anim>
                                    <p:anim calcmode="lin" valueType="num">
                                      <p:cBhvr>
                                        <p:cTn id="51" dur="3000"/>
                                        <p:tgtEl>
                                          <p:spTgt spid="16"/>
                                        </p:tgtEl>
                                        <p:attrNameLst>
                                          <p:attrName>ppt_h</p:attrName>
                                        </p:attrNameLst>
                                      </p:cBhvr>
                                      <p:tavLst>
                                        <p:tav tm="0">
                                          <p:val>
                                            <p:strVal val="ppt_h"/>
                                          </p:val>
                                        </p:tav>
                                        <p:tav tm="100000">
                                          <p:val>
                                            <p:strVal val="ppt_h"/>
                                          </p:val>
                                        </p:tav>
                                      </p:tavLst>
                                    </p:anim>
                                    <p:set>
                                      <p:cBhvr>
                                        <p:cTn id="52" dur="1" fill="hold">
                                          <p:stCondLst>
                                            <p:cond delay="2999"/>
                                          </p:stCondLst>
                                        </p:cTn>
                                        <p:tgtEl>
                                          <p:spTgt spid="16"/>
                                        </p:tgtEl>
                                        <p:attrNameLst>
                                          <p:attrName>style.visibility</p:attrName>
                                        </p:attrNameLst>
                                      </p:cBhvr>
                                      <p:to>
                                        <p:strVal val="hidden"/>
                                      </p:to>
                                    </p:set>
                                  </p:childTnLst>
                                </p:cTn>
                              </p:par>
                              <p:par>
                                <p:cTn id="53" presetID="17" presetClass="entr" presetSubtype="10"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3000" fill="hold"/>
                                        <p:tgtEl>
                                          <p:spTgt spid="4"/>
                                        </p:tgtEl>
                                        <p:attrNameLst>
                                          <p:attrName>ppt_w</p:attrName>
                                        </p:attrNameLst>
                                      </p:cBhvr>
                                      <p:tavLst>
                                        <p:tav tm="0">
                                          <p:val>
                                            <p:fltVal val="0"/>
                                          </p:val>
                                        </p:tav>
                                        <p:tav tm="100000">
                                          <p:val>
                                            <p:strVal val="#ppt_w"/>
                                          </p:val>
                                        </p:tav>
                                      </p:tavLst>
                                    </p:anim>
                                    <p:anim calcmode="lin" valueType="num">
                                      <p:cBhvr>
                                        <p:cTn id="56" dur="3000" fill="hold"/>
                                        <p:tgtEl>
                                          <p:spTgt spid="4"/>
                                        </p:tgtEl>
                                        <p:attrNameLst>
                                          <p:attrName>ppt_h</p:attrName>
                                        </p:attrNameLst>
                                      </p:cBhvr>
                                      <p:tavLst>
                                        <p:tav tm="0">
                                          <p:val>
                                            <p:strVal val="#ppt_h"/>
                                          </p:val>
                                        </p:tav>
                                        <p:tav tm="100000">
                                          <p:val>
                                            <p:strVal val="#ppt_h"/>
                                          </p:val>
                                        </p:tav>
                                      </p:tavLst>
                                    </p:anim>
                                  </p:childTnLst>
                                </p:cTn>
                              </p:par>
                              <p:par>
                                <p:cTn id="57" presetID="3" presetClass="entr" presetSubtype="10"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linds(horizontal)">
                                      <p:cBhvr>
                                        <p:cTn id="59" dur="3000"/>
                                        <p:tgtEl>
                                          <p:spTgt spid="4"/>
                                        </p:tgtEl>
                                      </p:cBhvr>
                                    </p:animEffect>
                                  </p:childTnLst>
                                </p:cTn>
                              </p:par>
                            </p:childTnLst>
                          </p:cTn>
                        </p:par>
                        <p:par>
                          <p:cTn id="60" fill="hold">
                            <p:stCondLst>
                              <p:cond delay="30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12"/>
                                        </p:tgtEl>
                                        <p:attrNameLst>
                                          <p:attrName>style.visibility</p:attrName>
                                        </p:attrNameLst>
                                      </p:cBhvr>
                                      <p:to>
                                        <p:strVal val="visible"/>
                                      </p:to>
                                    </p:set>
                                    <p:animEffect transition="in" filter="fade">
                                      <p:cBhvr>
                                        <p:cTn id="63" dur="1000"/>
                                        <p:tgtEl>
                                          <p:spTgt spid="12"/>
                                        </p:tgtEl>
                                      </p:cBhvr>
                                    </p:animEffect>
                                    <p:anim calcmode="lin" valueType="num">
                                      <p:cBhvr>
                                        <p:cTn id="64" dur="1000" fill="hold"/>
                                        <p:tgtEl>
                                          <p:spTgt spid="12"/>
                                        </p:tgtEl>
                                        <p:attrNameLst>
                                          <p:attrName>ppt_x</p:attrName>
                                        </p:attrNameLst>
                                      </p:cBhvr>
                                      <p:tavLst>
                                        <p:tav tm="0">
                                          <p:val>
                                            <p:strVal val="#ppt_x-.1"/>
                                          </p:val>
                                        </p:tav>
                                        <p:tav tm="100000">
                                          <p:val>
                                            <p:strVal val="#ppt_x"/>
                                          </p:val>
                                        </p:tav>
                                      </p:tavLst>
                                    </p:anim>
                                    <p:anim calcmode="lin" valueType="num">
                                      <p:cBhvr>
                                        <p:cTn id="6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1010132.jpg"/>
          <p:cNvPicPr>
            <a:picLocks noChangeAspect="1"/>
          </p:cNvPicPr>
          <p:nvPr/>
        </p:nvPicPr>
        <p:blipFill>
          <a:blip r:embed="rId2"/>
          <a:srcRect/>
          <a:stretch>
            <a:fillRect/>
          </a:stretch>
        </p:blipFill>
        <p:spPr bwMode="auto">
          <a:xfrm>
            <a:off x="1692275" y="0"/>
            <a:ext cx="57594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692275" cy="5715000"/>
          </a:xfrm>
          <a:prstGeom prst="rect">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451725" y="0"/>
            <a:ext cx="1692275" cy="5715000"/>
          </a:xfrm>
          <a:prstGeom prst="rect">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7" name="6 Imagen" descr="P1010132.jpg"/>
          <p:cNvPicPr>
            <a:picLocks noChangeAspect="1"/>
          </p:cNvPicPr>
          <p:nvPr/>
        </p:nvPicPr>
        <p:blipFill>
          <a:blip r:embed="rId2"/>
          <a:srcRect/>
          <a:stretch>
            <a:fillRect/>
          </a:stretch>
        </p:blipFill>
        <p:spPr bwMode="auto">
          <a:xfrm>
            <a:off x="1692275" y="0"/>
            <a:ext cx="57594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619250" y="4513263"/>
            <a:ext cx="62658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peregrinos llegan principalmente a pie, y a menudo de las ciudades cercanas (necesitando unos pocos días para llegar a Santiago).</a:t>
            </a:r>
          </a:p>
        </p:txBody>
      </p:sp>
    </p:spTree>
  </p:cSld>
  <p:clrMapOvr>
    <a:masterClrMapping/>
  </p:clrMapOvr>
  <mc:AlternateContent xmlns:mc="http://schemas.openxmlformats.org/markup-compatibility/2006" xmlns:p14="http://schemas.microsoft.com/office/powerpoint/2010/main">
    <mc:Choice Requires="p14">
      <p:transition spd="slow" p14:dur="2500" advTm="19000">
        <p14:glitter dir="r" pattern="hexagon"/>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21"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4)">
                                      <p:cBhvr>
                                        <p:cTn id="13" dur="3000"/>
                                        <p:tgtEl>
                                          <p:spTgt spid="6"/>
                                        </p:tgtEl>
                                      </p:cBhvr>
                                    </p:animEffect>
                                  </p:childTnLst>
                                </p:cTn>
                              </p:par>
                              <p:par>
                                <p:cTn id="14" presetID="21" presetClass="entr" presetSubtype="4"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4)">
                                      <p:cBhvr>
                                        <p:cTn id="16" dur="3000"/>
                                        <p:tgtEl>
                                          <p:spTgt spid="5"/>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88916147_4b728d1b18_b.jpg"/>
          <p:cNvPicPr>
            <a:picLocks noChangeAspect="1"/>
          </p:cNvPicPr>
          <p:nvPr/>
        </p:nvPicPr>
        <p:blipFill>
          <a:blip r:embed="rId2"/>
          <a:srcRect/>
          <a:stretch>
            <a:fillRect/>
          </a:stretch>
        </p:blipFill>
        <p:spPr bwMode="auto">
          <a:xfrm>
            <a:off x="1908175" y="0"/>
            <a:ext cx="53276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rot="10800000">
            <a:off x="0" y="0"/>
            <a:ext cx="1908175" cy="5715000"/>
          </a:xfrm>
          <a:prstGeom prst="rect">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235825" y="0"/>
            <a:ext cx="1908175" cy="5715000"/>
          </a:xfrm>
          <a:prstGeom prst="rect">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908175" y="0"/>
            <a:ext cx="5327650" cy="5715000"/>
          </a:xfrm>
          <a:prstGeom prst="rect">
            <a:avLst/>
          </a:prstGeom>
          <a:solidFill>
            <a:schemeClr val="accent6">
              <a:lumMod val="40000"/>
              <a:lumOff val="60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1258888" y="4513263"/>
            <a:ext cx="67691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Camino francés recoge 2/3 de los caminantes, pero otros caminos </a:t>
            </a:r>
            <a:r>
              <a:rPr lang="es-ES" b="1" i="1" dirty="0">
                <a:effectLst>
                  <a:glow rad="101600">
                    <a:schemeClr val="accent2">
                      <a:satMod val="175000"/>
                      <a:alpha val="40000"/>
                    </a:schemeClr>
                  </a:glow>
                  <a:outerShdw blurRad="38100" dist="38100" dir="2700000" algn="tl">
                    <a:srgbClr val="000000">
                      <a:alpha val="43137"/>
                    </a:srgbClr>
                  </a:outerShdw>
                </a:effectLst>
              </a:rPr>
              <a:t>menores</a:t>
            </a:r>
            <a:r>
              <a:rPr lang="es-ES" b="1" dirty="0">
                <a:effectLst>
                  <a:glow rad="101600">
                    <a:schemeClr val="accent2">
                      <a:satMod val="175000"/>
                      <a:alpha val="40000"/>
                    </a:schemeClr>
                  </a:glow>
                  <a:outerShdw blurRad="38100" dist="38100" dir="2700000" algn="tl">
                    <a:srgbClr val="000000">
                      <a:alpha val="43137"/>
                    </a:srgbClr>
                  </a:outerShdw>
                </a:effectLst>
              </a:rPr>
              <a:t> están experimentando un crecimiento incluso mayor que el camino tradicional.</a:t>
            </a:r>
          </a:p>
        </p:txBody>
      </p:sp>
    </p:spTree>
  </p:cSld>
  <p:clrMapOvr>
    <a:masterClrMapping/>
  </p:clrMapOvr>
  <mc:AlternateContent xmlns:mc="http://schemas.openxmlformats.org/markup-compatibility/2006" xmlns:p14="http://schemas.microsoft.com/office/powerpoint/2010/main">
    <mc:Choice Requires="p14">
      <p:transition spd="slow" p14:dur="2500" advTm="21000">
        <p14:glitter dir="r" pattern="hexagon"/>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3" presetClass="entr" presetSubtype="1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in)">
                                      <p:cBhvr>
                                        <p:cTn id="14" dur="3000"/>
                                        <p:tgtEl>
                                          <p:spTgt spid="6"/>
                                        </p:tgtEl>
                                      </p:cBhvr>
                                    </p:animEffect>
                                  </p:childTnLst>
                                </p:cTn>
                              </p:par>
                              <p:par>
                                <p:cTn id="15" presetID="1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jpg"/>
          <p:cNvPicPr>
            <a:picLocks noChangeAspect="1"/>
          </p:cNvPicPr>
          <p:nvPr/>
        </p:nvPicPr>
        <p:blipFill>
          <a:blip r:embed="rId2"/>
          <a:srcRect/>
          <a:stretch>
            <a:fillRect/>
          </a:stretch>
        </p:blipFill>
        <p:spPr bwMode="auto">
          <a:xfrm>
            <a:off x="2051050" y="0"/>
            <a:ext cx="4968875" cy="5715000"/>
          </a:xfrm>
          <a:prstGeom prst="rect">
            <a:avLst/>
          </a:prstGeom>
          <a:blipFill dpi="0" rotWithShape="1">
            <a:blip r:embed="rId3"/>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rot="2400555">
            <a:off x="44450" y="538163"/>
            <a:ext cx="1844675" cy="473075"/>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rot="19092654">
            <a:off x="7188200" y="431800"/>
            <a:ext cx="1638300" cy="485775"/>
          </a:xfrm>
          <a:prstGeom prst="rect">
            <a:avLst/>
          </a:prstGeom>
          <a:solidFill>
            <a:schemeClr val="tx2">
              <a:lumMod val="50000"/>
              <a:alpha val="6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rot="2400555">
            <a:off x="-65088" y="1331913"/>
            <a:ext cx="1930401" cy="496887"/>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rot="19092654">
            <a:off x="7215188" y="2960688"/>
            <a:ext cx="2016125" cy="508000"/>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rot="19092654">
            <a:off x="7175500" y="3865563"/>
            <a:ext cx="2038350" cy="473075"/>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rot="19092654">
            <a:off x="7383463" y="4695825"/>
            <a:ext cx="1787525" cy="490538"/>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rot="2400555">
            <a:off x="-42863" y="4784725"/>
            <a:ext cx="1741488" cy="479425"/>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rot="2400555">
            <a:off x="-53975" y="2185988"/>
            <a:ext cx="1906588" cy="525462"/>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rot="2400555">
            <a:off x="-58738" y="3052763"/>
            <a:ext cx="1912938" cy="512762"/>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rot="2400555">
            <a:off x="-17463" y="3943350"/>
            <a:ext cx="1798638" cy="533400"/>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p:cNvSpPr/>
          <p:nvPr/>
        </p:nvSpPr>
        <p:spPr>
          <a:xfrm rot="19092654">
            <a:off x="7181850" y="1214438"/>
            <a:ext cx="1943100" cy="517525"/>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ectángulo"/>
          <p:cNvSpPr/>
          <p:nvPr/>
        </p:nvSpPr>
        <p:spPr>
          <a:xfrm rot="19092654">
            <a:off x="7197725" y="2098675"/>
            <a:ext cx="1992313" cy="476250"/>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1908175" y="4513263"/>
            <a:ext cx="54641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Madre de Dios Hermoso,,, aquí ocurre como en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Toledo o Ávila, ¿hay alguna calle aquí en la que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no tenga una iglesia? Por Dios, Por Dios.</a:t>
            </a:r>
          </a:p>
        </p:txBody>
      </p:sp>
    </p:spTree>
  </p:cSld>
  <p:clrMapOvr>
    <a:masterClrMapping/>
  </p:clrMapOvr>
  <mc:AlternateContent xmlns:mc="http://schemas.openxmlformats.org/markup-compatibility/2006" xmlns:p14="http://schemas.microsoft.com/office/powerpoint/2010/main">
    <mc:Choice Requires="p14">
      <p:transition spd="slow" p14:dur="2500" advTm="19000">
        <p14:honeycomb/>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0-#ppt_w/2"/>
                                          </p:val>
                                        </p:tav>
                                        <p:tav tm="100000">
                                          <p:val>
                                            <p:strVal val="#ppt_x"/>
                                          </p:val>
                                        </p:tav>
                                      </p:tavLst>
                                    </p:anim>
                                    <p:anim calcmode="lin" valueType="num">
                                      <p:cBhvr additive="base">
                                        <p:cTn id="16" dur="3000" fill="hold"/>
                                        <p:tgtEl>
                                          <p:spTgt spid="14"/>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3000" fill="hold"/>
                                        <p:tgtEl>
                                          <p:spTgt spid="16"/>
                                        </p:tgtEl>
                                        <p:attrNameLst>
                                          <p:attrName>ppt_x</p:attrName>
                                        </p:attrNameLst>
                                      </p:cBhvr>
                                      <p:tavLst>
                                        <p:tav tm="0">
                                          <p:val>
                                            <p:strVal val="0-#ppt_w/2"/>
                                          </p:val>
                                        </p:tav>
                                        <p:tav tm="100000">
                                          <p:val>
                                            <p:strVal val="#ppt_x"/>
                                          </p:val>
                                        </p:tav>
                                      </p:tavLst>
                                    </p:anim>
                                    <p:anim calcmode="lin" valueType="num">
                                      <p:cBhvr additive="base">
                                        <p:cTn id="20" dur="3000" fill="hold"/>
                                        <p:tgtEl>
                                          <p:spTgt spid="16"/>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3000" fill="hold"/>
                                        <p:tgtEl>
                                          <p:spTgt spid="17"/>
                                        </p:tgtEl>
                                        <p:attrNameLst>
                                          <p:attrName>ppt_x</p:attrName>
                                        </p:attrNameLst>
                                      </p:cBhvr>
                                      <p:tavLst>
                                        <p:tav tm="0">
                                          <p:val>
                                            <p:strVal val="0-#ppt_w/2"/>
                                          </p:val>
                                        </p:tav>
                                        <p:tav tm="100000">
                                          <p:val>
                                            <p:strVal val="#ppt_x"/>
                                          </p:val>
                                        </p:tav>
                                      </p:tavLst>
                                    </p:anim>
                                    <p:anim calcmode="lin" valueType="num">
                                      <p:cBhvr additive="base">
                                        <p:cTn id="24" dur="3000" fill="hold"/>
                                        <p:tgtEl>
                                          <p:spTgt spid="17"/>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3000" fill="hold"/>
                                        <p:tgtEl>
                                          <p:spTgt spid="18"/>
                                        </p:tgtEl>
                                        <p:attrNameLst>
                                          <p:attrName>ppt_x</p:attrName>
                                        </p:attrNameLst>
                                      </p:cBhvr>
                                      <p:tavLst>
                                        <p:tav tm="0">
                                          <p:val>
                                            <p:strVal val="0-#ppt_w/2"/>
                                          </p:val>
                                        </p:tav>
                                        <p:tav tm="100000">
                                          <p:val>
                                            <p:strVal val="#ppt_x"/>
                                          </p:val>
                                        </p:tav>
                                      </p:tavLst>
                                    </p:anim>
                                    <p:anim calcmode="lin" valueType="num">
                                      <p:cBhvr additive="base">
                                        <p:cTn id="28" dur="3000" fill="hold"/>
                                        <p:tgtEl>
                                          <p:spTgt spid="18"/>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3000" fill="hold"/>
                                        <p:tgtEl>
                                          <p:spTgt spid="11"/>
                                        </p:tgtEl>
                                        <p:attrNameLst>
                                          <p:attrName>ppt_x</p:attrName>
                                        </p:attrNameLst>
                                      </p:cBhvr>
                                      <p:tavLst>
                                        <p:tav tm="0">
                                          <p:val>
                                            <p:strVal val="1+#ppt_w/2"/>
                                          </p:val>
                                        </p:tav>
                                        <p:tav tm="100000">
                                          <p:val>
                                            <p:strVal val="#ppt_x"/>
                                          </p:val>
                                        </p:tav>
                                      </p:tavLst>
                                    </p:anim>
                                    <p:anim calcmode="lin" valueType="num">
                                      <p:cBhvr additive="base">
                                        <p:cTn id="40" dur="3000" fill="hold"/>
                                        <p:tgtEl>
                                          <p:spTgt spid="11"/>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3000" fill="hold"/>
                                        <p:tgtEl>
                                          <p:spTgt spid="13"/>
                                        </p:tgtEl>
                                        <p:attrNameLst>
                                          <p:attrName>ppt_x</p:attrName>
                                        </p:attrNameLst>
                                      </p:cBhvr>
                                      <p:tavLst>
                                        <p:tav tm="0">
                                          <p:val>
                                            <p:strVal val="1+#ppt_w/2"/>
                                          </p:val>
                                        </p:tav>
                                        <p:tav tm="100000">
                                          <p:val>
                                            <p:strVal val="#ppt_x"/>
                                          </p:val>
                                        </p:tav>
                                      </p:tavLst>
                                    </p:anim>
                                    <p:anim calcmode="lin" valueType="num">
                                      <p:cBhvr additive="base">
                                        <p:cTn id="44" dur="3000" fill="hold"/>
                                        <p:tgtEl>
                                          <p:spTgt spid="13"/>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3000" fill="hold"/>
                                        <p:tgtEl>
                                          <p:spTgt spid="19"/>
                                        </p:tgtEl>
                                        <p:attrNameLst>
                                          <p:attrName>ppt_x</p:attrName>
                                        </p:attrNameLst>
                                      </p:cBhvr>
                                      <p:tavLst>
                                        <p:tav tm="0">
                                          <p:val>
                                            <p:strVal val="1+#ppt_w/2"/>
                                          </p:val>
                                        </p:tav>
                                        <p:tav tm="100000">
                                          <p:val>
                                            <p:strVal val="#ppt_x"/>
                                          </p:val>
                                        </p:tav>
                                      </p:tavLst>
                                    </p:anim>
                                    <p:anim calcmode="lin" valueType="num">
                                      <p:cBhvr additive="base">
                                        <p:cTn id="48" dur="3000" fill="hold"/>
                                        <p:tgtEl>
                                          <p:spTgt spid="19"/>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3000" fill="hold"/>
                                        <p:tgtEl>
                                          <p:spTgt spid="20"/>
                                        </p:tgtEl>
                                        <p:attrNameLst>
                                          <p:attrName>ppt_x</p:attrName>
                                        </p:attrNameLst>
                                      </p:cBhvr>
                                      <p:tavLst>
                                        <p:tav tm="0">
                                          <p:val>
                                            <p:strVal val="1+#ppt_w/2"/>
                                          </p:val>
                                        </p:tav>
                                        <p:tav tm="100000">
                                          <p:val>
                                            <p:strVal val="#ppt_x"/>
                                          </p:val>
                                        </p:tav>
                                      </p:tavLst>
                                    </p:anim>
                                    <p:anim calcmode="lin" valueType="num">
                                      <p:cBhvr additive="base">
                                        <p:cTn id="52" dur="3000" fill="hold"/>
                                        <p:tgtEl>
                                          <p:spTgt spid="20"/>
                                        </p:tgtEl>
                                        <p:attrNameLst>
                                          <p:attrName>ppt_y</p:attrName>
                                        </p:attrNameLst>
                                      </p:cBhvr>
                                      <p:tavLst>
                                        <p:tav tm="0">
                                          <p:val>
                                            <p:strVal val="0-#ppt_h/2"/>
                                          </p:val>
                                        </p:tav>
                                        <p:tav tm="100000">
                                          <p:val>
                                            <p:strVal val="#ppt_y"/>
                                          </p:val>
                                        </p:tav>
                                      </p:tavLst>
                                    </p:anim>
                                  </p:childTnLst>
                                </p:cTn>
                              </p:par>
                              <p:par>
                                <p:cTn id="53" presetID="19" presetClass="entr" presetSubtype="5"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3000" fill="hold"/>
                                        <p:tgtEl>
                                          <p:spTgt spid="5"/>
                                        </p:tgtEl>
                                        <p:attrNameLst>
                                          <p:attrName>ppt_w</p:attrName>
                                        </p:attrNameLst>
                                      </p:cBhvr>
                                      <p:tavLst>
                                        <p:tav tm="0">
                                          <p:val>
                                            <p:strVal val="#ppt_w"/>
                                          </p:val>
                                        </p:tav>
                                        <p:tav tm="100000">
                                          <p:val>
                                            <p:strVal val="#ppt_w"/>
                                          </p:val>
                                        </p:tav>
                                      </p:tavLst>
                                    </p:anim>
                                    <p:anim calcmode="lin" valueType="num">
                                      <p:cBhvr>
                                        <p:cTn id="56" dur="3000" fill="hold"/>
                                        <p:tgtEl>
                                          <p:spTgt spid="5"/>
                                        </p:tgtEl>
                                        <p:attrNameLst>
                                          <p:attrName>ppt_h</p:attrName>
                                        </p:attrNameLst>
                                      </p:cBhvr>
                                      <p:tavLst>
                                        <p:tav tm="0" fmla="#ppt_h*sin(2.5*pi*$)">
                                          <p:val>
                                            <p:fltVal val="0"/>
                                          </p:val>
                                        </p:tav>
                                        <p:tav tm="100000">
                                          <p:val>
                                            <p:fltVal val="1"/>
                                          </p:val>
                                        </p:tav>
                                      </p:tavLst>
                                    </p:anim>
                                  </p:childTnLst>
                                </p:cTn>
                              </p:par>
                              <p:par>
                                <p:cTn id="57" presetID="19" presetClass="entr" presetSubtype="5"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3000" fill="hold"/>
                                        <p:tgtEl>
                                          <p:spTgt spid="7"/>
                                        </p:tgtEl>
                                        <p:attrNameLst>
                                          <p:attrName>ppt_w</p:attrName>
                                        </p:attrNameLst>
                                      </p:cBhvr>
                                      <p:tavLst>
                                        <p:tav tm="0">
                                          <p:val>
                                            <p:strVal val="#ppt_w"/>
                                          </p:val>
                                        </p:tav>
                                        <p:tav tm="100000">
                                          <p:val>
                                            <p:strVal val="#ppt_w"/>
                                          </p:val>
                                        </p:tav>
                                      </p:tavLst>
                                    </p:anim>
                                    <p:anim calcmode="lin" valueType="num">
                                      <p:cBhvr>
                                        <p:cTn id="60" dur="3000" fill="hold"/>
                                        <p:tgtEl>
                                          <p:spTgt spid="7"/>
                                        </p:tgtEl>
                                        <p:attrNameLst>
                                          <p:attrName>ppt_h</p:attrName>
                                        </p:attrNameLst>
                                      </p:cBhvr>
                                      <p:tavLst>
                                        <p:tav tm="0" fmla="#ppt_h*sin(2.5*pi*$)">
                                          <p:val>
                                            <p:fltVal val="0"/>
                                          </p:val>
                                        </p:tav>
                                        <p:tav tm="100000">
                                          <p:val>
                                            <p:fltVal val="1"/>
                                          </p:val>
                                        </p:tav>
                                      </p:tavLst>
                                    </p:anim>
                                  </p:childTnLst>
                                </p:cTn>
                              </p:par>
                              <p:par>
                                <p:cTn id="61" presetID="19" presetClass="entr" presetSubtype="5"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3000" fill="hold"/>
                                        <p:tgtEl>
                                          <p:spTgt spid="14"/>
                                        </p:tgtEl>
                                        <p:attrNameLst>
                                          <p:attrName>ppt_w</p:attrName>
                                        </p:attrNameLst>
                                      </p:cBhvr>
                                      <p:tavLst>
                                        <p:tav tm="0">
                                          <p:val>
                                            <p:strVal val="#ppt_w"/>
                                          </p:val>
                                        </p:tav>
                                        <p:tav tm="100000">
                                          <p:val>
                                            <p:strVal val="#ppt_w"/>
                                          </p:val>
                                        </p:tav>
                                      </p:tavLst>
                                    </p:anim>
                                    <p:anim calcmode="lin" valueType="num">
                                      <p:cBhvr>
                                        <p:cTn id="64" dur="3000" fill="hold"/>
                                        <p:tgtEl>
                                          <p:spTgt spid="14"/>
                                        </p:tgtEl>
                                        <p:attrNameLst>
                                          <p:attrName>ppt_h</p:attrName>
                                        </p:attrNameLst>
                                      </p:cBhvr>
                                      <p:tavLst>
                                        <p:tav tm="0" fmla="#ppt_h*sin(2.5*pi*$)">
                                          <p:val>
                                            <p:fltVal val="0"/>
                                          </p:val>
                                        </p:tav>
                                        <p:tav tm="100000">
                                          <p:val>
                                            <p:fltVal val="1"/>
                                          </p:val>
                                        </p:tav>
                                      </p:tavLst>
                                    </p:anim>
                                  </p:childTnLst>
                                </p:cTn>
                              </p:par>
                              <p:par>
                                <p:cTn id="65" presetID="19" presetClass="entr" presetSubtype="5"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p:val>
                                            <p:strVal val="#ppt_w"/>
                                          </p:val>
                                        </p:tav>
                                        <p:tav tm="100000">
                                          <p:val>
                                            <p:strVal val="#ppt_w"/>
                                          </p:val>
                                        </p:tav>
                                      </p:tavLst>
                                    </p:anim>
                                    <p:anim calcmode="lin" valueType="num">
                                      <p:cBhvr>
                                        <p:cTn id="68" dur="3000" fill="hold"/>
                                        <p:tgtEl>
                                          <p:spTgt spid="16"/>
                                        </p:tgtEl>
                                        <p:attrNameLst>
                                          <p:attrName>ppt_h</p:attrName>
                                        </p:attrNameLst>
                                      </p:cBhvr>
                                      <p:tavLst>
                                        <p:tav tm="0" fmla="#ppt_h*sin(2.5*pi*$)">
                                          <p:val>
                                            <p:fltVal val="0"/>
                                          </p:val>
                                        </p:tav>
                                        <p:tav tm="100000">
                                          <p:val>
                                            <p:fltVal val="1"/>
                                          </p:val>
                                        </p:tav>
                                      </p:tavLst>
                                    </p:anim>
                                  </p:childTnLst>
                                </p:cTn>
                              </p:par>
                              <p:par>
                                <p:cTn id="69" presetID="19" presetClass="entr" presetSubtype="5"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p:val>
                                            <p:strVal val="#ppt_w"/>
                                          </p:val>
                                        </p:tav>
                                        <p:tav tm="100000">
                                          <p:val>
                                            <p:strVal val="#ppt_w"/>
                                          </p:val>
                                        </p:tav>
                                      </p:tavLst>
                                    </p:anim>
                                    <p:anim calcmode="lin" valueType="num">
                                      <p:cBhvr>
                                        <p:cTn id="72" dur="3000" fill="hold"/>
                                        <p:tgtEl>
                                          <p:spTgt spid="17"/>
                                        </p:tgtEl>
                                        <p:attrNameLst>
                                          <p:attrName>ppt_h</p:attrName>
                                        </p:attrNameLst>
                                      </p:cBhvr>
                                      <p:tavLst>
                                        <p:tav tm="0" fmla="#ppt_h*sin(2.5*pi*$)">
                                          <p:val>
                                            <p:fltVal val="0"/>
                                          </p:val>
                                        </p:tav>
                                        <p:tav tm="100000">
                                          <p:val>
                                            <p:fltVal val="1"/>
                                          </p:val>
                                        </p:tav>
                                      </p:tavLst>
                                    </p:anim>
                                  </p:childTnLst>
                                </p:cTn>
                              </p:par>
                              <p:par>
                                <p:cTn id="73" presetID="19" presetClass="entr" presetSubtype="5"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p:cTn id="75" dur="3000" fill="hold"/>
                                        <p:tgtEl>
                                          <p:spTgt spid="18"/>
                                        </p:tgtEl>
                                        <p:attrNameLst>
                                          <p:attrName>ppt_w</p:attrName>
                                        </p:attrNameLst>
                                      </p:cBhvr>
                                      <p:tavLst>
                                        <p:tav tm="0">
                                          <p:val>
                                            <p:strVal val="#ppt_w"/>
                                          </p:val>
                                        </p:tav>
                                        <p:tav tm="100000">
                                          <p:val>
                                            <p:strVal val="#ppt_w"/>
                                          </p:val>
                                        </p:tav>
                                      </p:tavLst>
                                    </p:anim>
                                    <p:anim calcmode="lin" valueType="num">
                                      <p:cBhvr>
                                        <p:cTn id="76" dur="3000" fill="hold"/>
                                        <p:tgtEl>
                                          <p:spTgt spid="18"/>
                                        </p:tgtEl>
                                        <p:attrNameLst>
                                          <p:attrName>ppt_h</p:attrName>
                                        </p:attrNameLst>
                                      </p:cBhvr>
                                      <p:tavLst>
                                        <p:tav tm="0" fmla="#ppt_h*sin(2.5*pi*$)">
                                          <p:val>
                                            <p:fltVal val="0"/>
                                          </p:val>
                                        </p:tav>
                                        <p:tav tm="100000">
                                          <p:val>
                                            <p:fltVal val="1"/>
                                          </p:val>
                                        </p:tav>
                                      </p:tavLst>
                                    </p:anim>
                                  </p:childTnLst>
                                </p:cTn>
                              </p:par>
                              <p:par>
                                <p:cTn id="77" presetID="19" presetClass="entr" presetSubtype="5" fill="hold"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3000" fill="hold"/>
                                        <p:tgtEl>
                                          <p:spTgt spid="6"/>
                                        </p:tgtEl>
                                        <p:attrNameLst>
                                          <p:attrName>ppt_w</p:attrName>
                                        </p:attrNameLst>
                                      </p:cBhvr>
                                      <p:tavLst>
                                        <p:tav tm="0">
                                          <p:val>
                                            <p:strVal val="#ppt_w"/>
                                          </p:val>
                                        </p:tav>
                                        <p:tav tm="100000">
                                          <p:val>
                                            <p:strVal val="#ppt_w"/>
                                          </p:val>
                                        </p:tav>
                                      </p:tavLst>
                                    </p:anim>
                                    <p:anim calcmode="lin" valueType="num">
                                      <p:cBhvr>
                                        <p:cTn id="80" dur="3000" fill="hold"/>
                                        <p:tgtEl>
                                          <p:spTgt spid="6"/>
                                        </p:tgtEl>
                                        <p:attrNameLst>
                                          <p:attrName>ppt_h</p:attrName>
                                        </p:attrNameLst>
                                      </p:cBhvr>
                                      <p:tavLst>
                                        <p:tav tm="0" fmla="#ppt_h*sin(2.5*pi*$)">
                                          <p:val>
                                            <p:fltVal val="0"/>
                                          </p:val>
                                        </p:tav>
                                        <p:tav tm="100000">
                                          <p:val>
                                            <p:fltVal val="1"/>
                                          </p:val>
                                        </p:tav>
                                      </p:tavLst>
                                    </p:anim>
                                  </p:childTnLst>
                                </p:cTn>
                              </p:par>
                              <p:par>
                                <p:cTn id="81" presetID="19" presetClass="entr" presetSubtype="5" fill="hold" nodeType="with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p:cTn id="83" dur="3000" fill="hold"/>
                                        <p:tgtEl>
                                          <p:spTgt spid="11"/>
                                        </p:tgtEl>
                                        <p:attrNameLst>
                                          <p:attrName>ppt_w</p:attrName>
                                        </p:attrNameLst>
                                      </p:cBhvr>
                                      <p:tavLst>
                                        <p:tav tm="0">
                                          <p:val>
                                            <p:strVal val="#ppt_w"/>
                                          </p:val>
                                        </p:tav>
                                        <p:tav tm="100000">
                                          <p:val>
                                            <p:strVal val="#ppt_w"/>
                                          </p:val>
                                        </p:tav>
                                      </p:tavLst>
                                    </p:anim>
                                    <p:anim calcmode="lin" valueType="num">
                                      <p:cBhvr>
                                        <p:cTn id="84" dur="3000" fill="hold"/>
                                        <p:tgtEl>
                                          <p:spTgt spid="11"/>
                                        </p:tgtEl>
                                        <p:attrNameLst>
                                          <p:attrName>ppt_h</p:attrName>
                                        </p:attrNameLst>
                                      </p:cBhvr>
                                      <p:tavLst>
                                        <p:tav tm="0" fmla="#ppt_h*sin(2.5*pi*$)">
                                          <p:val>
                                            <p:fltVal val="0"/>
                                          </p:val>
                                        </p:tav>
                                        <p:tav tm="100000">
                                          <p:val>
                                            <p:fltVal val="1"/>
                                          </p:val>
                                        </p:tav>
                                      </p:tavLst>
                                    </p:anim>
                                  </p:childTnLst>
                                </p:cTn>
                              </p:par>
                              <p:par>
                                <p:cTn id="85" presetID="19" presetClass="entr" presetSubtype="5" fill="hold" nodeType="withEffect">
                                  <p:stCondLst>
                                    <p:cond delay="0"/>
                                  </p:stCondLst>
                                  <p:childTnLst>
                                    <p:set>
                                      <p:cBhvr>
                                        <p:cTn id="86" dur="1" fill="hold">
                                          <p:stCondLst>
                                            <p:cond delay="0"/>
                                          </p:stCondLst>
                                        </p:cTn>
                                        <p:tgtEl>
                                          <p:spTgt spid="12"/>
                                        </p:tgtEl>
                                        <p:attrNameLst>
                                          <p:attrName>style.visibility</p:attrName>
                                        </p:attrNameLst>
                                      </p:cBhvr>
                                      <p:to>
                                        <p:strVal val="visible"/>
                                      </p:to>
                                    </p:set>
                                    <p:anim calcmode="lin" valueType="num">
                                      <p:cBhvr>
                                        <p:cTn id="87" dur="3000" fill="hold"/>
                                        <p:tgtEl>
                                          <p:spTgt spid="12"/>
                                        </p:tgtEl>
                                        <p:attrNameLst>
                                          <p:attrName>ppt_w</p:attrName>
                                        </p:attrNameLst>
                                      </p:cBhvr>
                                      <p:tavLst>
                                        <p:tav tm="0">
                                          <p:val>
                                            <p:strVal val="#ppt_w"/>
                                          </p:val>
                                        </p:tav>
                                        <p:tav tm="100000">
                                          <p:val>
                                            <p:strVal val="#ppt_w"/>
                                          </p:val>
                                        </p:tav>
                                      </p:tavLst>
                                    </p:anim>
                                    <p:anim calcmode="lin" valueType="num">
                                      <p:cBhvr>
                                        <p:cTn id="88" dur="3000" fill="hold"/>
                                        <p:tgtEl>
                                          <p:spTgt spid="12"/>
                                        </p:tgtEl>
                                        <p:attrNameLst>
                                          <p:attrName>ppt_h</p:attrName>
                                        </p:attrNameLst>
                                      </p:cBhvr>
                                      <p:tavLst>
                                        <p:tav tm="0" fmla="#ppt_h*sin(2.5*pi*$)">
                                          <p:val>
                                            <p:fltVal val="0"/>
                                          </p:val>
                                        </p:tav>
                                        <p:tav tm="100000">
                                          <p:val>
                                            <p:fltVal val="1"/>
                                          </p:val>
                                        </p:tav>
                                      </p:tavLst>
                                    </p:anim>
                                  </p:childTnLst>
                                </p:cTn>
                              </p:par>
                              <p:par>
                                <p:cTn id="89" presetID="19" presetClass="entr" presetSubtype="5" fill="hold"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3000" fill="hold"/>
                                        <p:tgtEl>
                                          <p:spTgt spid="19"/>
                                        </p:tgtEl>
                                        <p:attrNameLst>
                                          <p:attrName>ppt_w</p:attrName>
                                        </p:attrNameLst>
                                      </p:cBhvr>
                                      <p:tavLst>
                                        <p:tav tm="0">
                                          <p:val>
                                            <p:strVal val="#ppt_w"/>
                                          </p:val>
                                        </p:tav>
                                        <p:tav tm="100000">
                                          <p:val>
                                            <p:strVal val="#ppt_w"/>
                                          </p:val>
                                        </p:tav>
                                      </p:tavLst>
                                    </p:anim>
                                    <p:anim calcmode="lin" valueType="num">
                                      <p:cBhvr>
                                        <p:cTn id="92" dur="3000" fill="hold"/>
                                        <p:tgtEl>
                                          <p:spTgt spid="19"/>
                                        </p:tgtEl>
                                        <p:attrNameLst>
                                          <p:attrName>ppt_h</p:attrName>
                                        </p:attrNameLst>
                                      </p:cBhvr>
                                      <p:tavLst>
                                        <p:tav tm="0" fmla="#ppt_h*sin(2.5*pi*$)">
                                          <p:val>
                                            <p:fltVal val="0"/>
                                          </p:val>
                                        </p:tav>
                                        <p:tav tm="100000">
                                          <p:val>
                                            <p:fltVal val="1"/>
                                          </p:val>
                                        </p:tav>
                                      </p:tavLst>
                                    </p:anim>
                                  </p:childTnLst>
                                </p:cTn>
                              </p:par>
                              <p:par>
                                <p:cTn id="93" presetID="19" presetClass="entr" presetSubtype="5" fill="hold" nodeType="withEffect">
                                  <p:stCondLst>
                                    <p:cond delay="0"/>
                                  </p:stCondLst>
                                  <p:childTnLst>
                                    <p:set>
                                      <p:cBhvr>
                                        <p:cTn id="94" dur="1" fill="hold">
                                          <p:stCondLst>
                                            <p:cond delay="0"/>
                                          </p:stCondLst>
                                        </p:cTn>
                                        <p:tgtEl>
                                          <p:spTgt spid="13"/>
                                        </p:tgtEl>
                                        <p:attrNameLst>
                                          <p:attrName>style.visibility</p:attrName>
                                        </p:attrNameLst>
                                      </p:cBhvr>
                                      <p:to>
                                        <p:strVal val="visible"/>
                                      </p:to>
                                    </p:set>
                                    <p:anim calcmode="lin" valueType="num">
                                      <p:cBhvr>
                                        <p:cTn id="95" dur="3000" fill="hold"/>
                                        <p:tgtEl>
                                          <p:spTgt spid="13"/>
                                        </p:tgtEl>
                                        <p:attrNameLst>
                                          <p:attrName>ppt_w</p:attrName>
                                        </p:attrNameLst>
                                      </p:cBhvr>
                                      <p:tavLst>
                                        <p:tav tm="0">
                                          <p:val>
                                            <p:strVal val="#ppt_w"/>
                                          </p:val>
                                        </p:tav>
                                        <p:tav tm="100000">
                                          <p:val>
                                            <p:strVal val="#ppt_w"/>
                                          </p:val>
                                        </p:tav>
                                      </p:tavLst>
                                    </p:anim>
                                    <p:anim calcmode="lin" valueType="num">
                                      <p:cBhvr>
                                        <p:cTn id="96" dur="3000" fill="hold"/>
                                        <p:tgtEl>
                                          <p:spTgt spid="13"/>
                                        </p:tgtEl>
                                        <p:attrNameLst>
                                          <p:attrName>ppt_h</p:attrName>
                                        </p:attrNameLst>
                                      </p:cBhvr>
                                      <p:tavLst>
                                        <p:tav tm="0" fmla="#ppt_h*sin(2.5*pi*$)">
                                          <p:val>
                                            <p:fltVal val="0"/>
                                          </p:val>
                                        </p:tav>
                                        <p:tav tm="100000">
                                          <p:val>
                                            <p:fltVal val="1"/>
                                          </p:val>
                                        </p:tav>
                                      </p:tavLst>
                                    </p:anim>
                                  </p:childTnLst>
                                </p:cTn>
                              </p:par>
                              <p:par>
                                <p:cTn id="97" presetID="19" presetClass="entr" presetSubtype="5" fill="hold" nodeType="withEffect">
                                  <p:stCondLst>
                                    <p:cond delay="0"/>
                                  </p:stCondLst>
                                  <p:childTnLst>
                                    <p:set>
                                      <p:cBhvr>
                                        <p:cTn id="98" dur="1" fill="hold">
                                          <p:stCondLst>
                                            <p:cond delay="0"/>
                                          </p:stCondLst>
                                        </p:cTn>
                                        <p:tgtEl>
                                          <p:spTgt spid="20"/>
                                        </p:tgtEl>
                                        <p:attrNameLst>
                                          <p:attrName>style.visibility</p:attrName>
                                        </p:attrNameLst>
                                      </p:cBhvr>
                                      <p:to>
                                        <p:strVal val="visible"/>
                                      </p:to>
                                    </p:set>
                                    <p:anim calcmode="lin" valueType="num">
                                      <p:cBhvr>
                                        <p:cTn id="99" dur="3000" fill="hold"/>
                                        <p:tgtEl>
                                          <p:spTgt spid="20"/>
                                        </p:tgtEl>
                                        <p:attrNameLst>
                                          <p:attrName>ppt_w</p:attrName>
                                        </p:attrNameLst>
                                      </p:cBhvr>
                                      <p:tavLst>
                                        <p:tav tm="0">
                                          <p:val>
                                            <p:strVal val="#ppt_w"/>
                                          </p:val>
                                        </p:tav>
                                        <p:tav tm="100000">
                                          <p:val>
                                            <p:strVal val="#ppt_w"/>
                                          </p:val>
                                        </p:tav>
                                      </p:tavLst>
                                    </p:anim>
                                    <p:anim calcmode="lin" valueType="num">
                                      <p:cBhvr>
                                        <p:cTn id="100" dur="3000" fill="hold"/>
                                        <p:tgtEl>
                                          <p:spTgt spid="20"/>
                                        </p:tgtEl>
                                        <p:attrNameLst>
                                          <p:attrName>ppt_h</p:attrName>
                                        </p:attrNameLst>
                                      </p:cBhvr>
                                      <p:tavLst>
                                        <p:tav tm="0" fmla="#ppt_h*sin(2.5*pi*$)">
                                          <p:val>
                                            <p:fltVal val="0"/>
                                          </p:val>
                                        </p:tav>
                                        <p:tav tm="100000">
                                          <p:val>
                                            <p:fltVal val="1"/>
                                          </p:val>
                                        </p:tav>
                                      </p:tavLst>
                                    </p:anim>
                                  </p:childTnLst>
                                </p:cTn>
                              </p:par>
                              <p:par>
                                <p:cTn id="101" presetID="23" presetClass="entr" presetSubtype="16"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 calcmode="lin" valueType="num">
                                      <p:cBhvr>
                                        <p:cTn id="103" dur="3000" fill="hold"/>
                                        <p:tgtEl>
                                          <p:spTgt spid="4"/>
                                        </p:tgtEl>
                                        <p:attrNameLst>
                                          <p:attrName>ppt_w</p:attrName>
                                        </p:attrNameLst>
                                      </p:cBhvr>
                                      <p:tavLst>
                                        <p:tav tm="0">
                                          <p:val>
                                            <p:fltVal val="0"/>
                                          </p:val>
                                        </p:tav>
                                        <p:tav tm="100000">
                                          <p:val>
                                            <p:strVal val="#ppt_w"/>
                                          </p:val>
                                        </p:tav>
                                      </p:tavLst>
                                    </p:anim>
                                    <p:anim calcmode="lin" valueType="num">
                                      <p:cBhvr>
                                        <p:cTn id="104" dur="3000" fill="hold"/>
                                        <p:tgtEl>
                                          <p:spTgt spid="4"/>
                                        </p:tgtEl>
                                        <p:attrNameLst>
                                          <p:attrName>ppt_h</p:attrName>
                                        </p:attrNameLst>
                                      </p:cBhvr>
                                      <p:tavLst>
                                        <p:tav tm="0">
                                          <p:val>
                                            <p:fltVal val="0"/>
                                          </p:val>
                                        </p:tav>
                                        <p:tav tm="100000">
                                          <p:val>
                                            <p:strVal val="#ppt_h"/>
                                          </p:val>
                                        </p:tav>
                                      </p:tavLst>
                                    </p:anim>
                                  </p:childTnLst>
                                </p:cTn>
                              </p:par>
                              <p:par>
                                <p:cTn id="105" presetID="16" presetClass="entr" presetSubtype="37"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Effect transition="in" filter="barn(outVertical)">
                                      <p:cBhvr>
                                        <p:cTn id="107" dur="3000"/>
                                        <p:tgtEl>
                                          <p:spTgt spid="4"/>
                                        </p:tgtEl>
                                      </p:cBhvr>
                                    </p:animEffect>
                                  </p:childTnLst>
                                </p:cTn>
                              </p:par>
                            </p:childTnLst>
                          </p:cTn>
                        </p:par>
                        <p:par>
                          <p:cTn id="108" fill="hold">
                            <p:stCondLst>
                              <p:cond delay="3000"/>
                            </p:stCondLst>
                            <p:childTnLst>
                              <p:par>
                                <p:cTn id="109" presetID="40" presetClass="entr" presetSubtype="0" fill="hold" grpId="0" nodeType="afterEffect">
                                  <p:stCondLst>
                                    <p:cond delay="0"/>
                                  </p:stCondLst>
                                  <p:iterate type="lt">
                                    <p:tmPct val="10000"/>
                                  </p:iterate>
                                  <p:childTnLst>
                                    <p:set>
                                      <p:cBhvr>
                                        <p:cTn id="110" dur="1" fill="hold">
                                          <p:stCondLst>
                                            <p:cond delay="0"/>
                                          </p:stCondLst>
                                        </p:cTn>
                                        <p:tgtEl>
                                          <p:spTgt spid="15"/>
                                        </p:tgtEl>
                                        <p:attrNameLst>
                                          <p:attrName>style.visibility</p:attrName>
                                        </p:attrNameLst>
                                      </p:cBhvr>
                                      <p:to>
                                        <p:strVal val="visible"/>
                                      </p:to>
                                    </p:set>
                                    <p:animEffect transition="in" filter="fade">
                                      <p:cBhvr>
                                        <p:cTn id="111" dur="1000"/>
                                        <p:tgtEl>
                                          <p:spTgt spid="15"/>
                                        </p:tgtEl>
                                      </p:cBhvr>
                                    </p:animEffect>
                                    <p:anim calcmode="lin" valueType="num">
                                      <p:cBhvr>
                                        <p:cTn id="112" dur="1000" fill="hold"/>
                                        <p:tgtEl>
                                          <p:spTgt spid="15"/>
                                        </p:tgtEl>
                                        <p:attrNameLst>
                                          <p:attrName>ppt_x</p:attrName>
                                        </p:attrNameLst>
                                      </p:cBhvr>
                                      <p:tavLst>
                                        <p:tav tm="0">
                                          <p:val>
                                            <p:strVal val="#ppt_x-.1"/>
                                          </p:val>
                                        </p:tav>
                                        <p:tav tm="100000">
                                          <p:val>
                                            <p:strVal val="#ppt_x"/>
                                          </p:val>
                                        </p:tav>
                                      </p:tavLst>
                                    </p:anim>
                                    <p:anim calcmode="lin" valueType="num">
                                      <p:cBhvr>
                                        <p:cTn id="113"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42.jpg"/>
          <p:cNvPicPr>
            <a:picLocks noChangeAspect="1"/>
          </p:cNvPicPr>
          <p:nvPr/>
        </p:nvPicPr>
        <p:blipFill>
          <a:blip r:embed="rId3"/>
          <a:srcRect/>
          <a:stretch>
            <a:fillRect/>
          </a:stretch>
        </p:blipFill>
        <p:spPr bwMode="auto">
          <a:xfrm>
            <a:off x="0" y="-31115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3" name="42 Paralelogramo"/>
          <p:cNvSpPr/>
          <p:nvPr/>
        </p:nvSpPr>
        <p:spPr>
          <a:xfrm>
            <a:off x="-180975" y="538163"/>
            <a:ext cx="2016125" cy="3749675"/>
          </a:xfrm>
          <a:prstGeom prst="parallelogram">
            <a:avLst>
              <a:gd name="adj" fmla="val 67668"/>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2" name="61 Paralelogramo"/>
          <p:cNvSpPr/>
          <p:nvPr/>
        </p:nvSpPr>
        <p:spPr>
          <a:xfrm>
            <a:off x="0" y="696913"/>
            <a:ext cx="2089150" cy="3749675"/>
          </a:xfrm>
          <a:prstGeom prst="parallelogram">
            <a:avLst>
              <a:gd name="adj" fmla="val 67668"/>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3" name="62 Paralelogramo"/>
          <p:cNvSpPr/>
          <p:nvPr/>
        </p:nvSpPr>
        <p:spPr>
          <a:xfrm>
            <a:off x="250825" y="777875"/>
            <a:ext cx="2051050" cy="3749675"/>
          </a:xfrm>
          <a:prstGeom prst="parallelogram">
            <a:avLst>
              <a:gd name="adj" fmla="val 67668"/>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4" name="63 Paralelogramo"/>
          <p:cNvSpPr/>
          <p:nvPr/>
        </p:nvSpPr>
        <p:spPr>
          <a:xfrm>
            <a:off x="468313" y="936625"/>
            <a:ext cx="2016125" cy="3749675"/>
          </a:xfrm>
          <a:prstGeom prst="parallelogram">
            <a:avLst>
              <a:gd name="adj" fmla="val 67668"/>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3" name="72 Paralelogramo"/>
          <p:cNvSpPr/>
          <p:nvPr/>
        </p:nvSpPr>
        <p:spPr>
          <a:xfrm>
            <a:off x="2124075" y="617538"/>
            <a:ext cx="1943100" cy="3749675"/>
          </a:xfrm>
          <a:prstGeom prst="parallelogram">
            <a:avLst>
              <a:gd name="adj" fmla="val 67668"/>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4" name="73 Paralelogramo"/>
          <p:cNvSpPr/>
          <p:nvPr/>
        </p:nvSpPr>
        <p:spPr>
          <a:xfrm>
            <a:off x="2339975" y="696913"/>
            <a:ext cx="1944688" cy="3751262"/>
          </a:xfrm>
          <a:prstGeom prst="parallelogram">
            <a:avLst>
              <a:gd name="adj" fmla="val 67668"/>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5" name="74 Paralelogramo"/>
          <p:cNvSpPr/>
          <p:nvPr/>
        </p:nvSpPr>
        <p:spPr>
          <a:xfrm>
            <a:off x="2484438" y="857250"/>
            <a:ext cx="1944687" cy="3749675"/>
          </a:xfrm>
          <a:prstGeom prst="parallelogram">
            <a:avLst>
              <a:gd name="adj" fmla="val 67668"/>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6" name="75 Paralelogramo"/>
          <p:cNvSpPr/>
          <p:nvPr/>
        </p:nvSpPr>
        <p:spPr>
          <a:xfrm>
            <a:off x="2700338" y="936625"/>
            <a:ext cx="1952625" cy="3749675"/>
          </a:xfrm>
          <a:prstGeom prst="parallelogram">
            <a:avLst>
              <a:gd name="adj" fmla="val 67668"/>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1" name="80 Paralelogramo"/>
          <p:cNvSpPr/>
          <p:nvPr/>
        </p:nvSpPr>
        <p:spPr>
          <a:xfrm>
            <a:off x="4427538" y="617538"/>
            <a:ext cx="2087562" cy="3751262"/>
          </a:xfrm>
          <a:prstGeom prst="parallelogram">
            <a:avLst>
              <a:gd name="adj" fmla="val 67668"/>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2" name="81 Paralelogramo"/>
          <p:cNvSpPr/>
          <p:nvPr/>
        </p:nvSpPr>
        <p:spPr>
          <a:xfrm>
            <a:off x="4572000" y="696913"/>
            <a:ext cx="2159000" cy="3749675"/>
          </a:xfrm>
          <a:prstGeom prst="parallelogram">
            <a:avLst>
              <a:gd name="adj" fmla="val 67668"/>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3" name="82 Paralelogramo"/>
          <p:cNvSpPr/>
          <p:nvPr/>
        </p:nvSpPr>
        <p:spPr>
          <a:xfrm>
            <a:off x="4716463" y="857250"/>
            <a:ext cx="2160587" cy="3749675"/>
          </a:xfrm>
          <a:prstGeom prst="parallelogram">
            <a:avLst>
              <a:gd name="adj" fmla="val 67668"/>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4" name="83 Paralelogramo"/>
          <p:cNvSpPr/>
          <p:nvPr/>
        </p:nvSpPr>
        <p:spPr>
          <a:xfrm>
            <a:off x="4932363" y="936625"/>
            <a:ext cx="2160587" cy="3749675"/>
          </a:xfrm>
          <a:prstGeom prst="parallelogram">
            <a:avLst>
              <a:gd name="adj" fmla="val 67668"/>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7" name="96 Paralelogramo"/>
          <p:cNvSpPr/>
          <p:nvPr/>
        </p:nvSpPr>
        <p:spPr>
          <a:xfrm>
            <a:off x="6948488" y="549275"/>
            <a:ext cx="1800225" cy="3749675"/>
          </a:xfrm>
          <a:prstGeom prst="parallelogram">
            <a:avLst>
              <a:gd name="adj" fmla="val 67668"/>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8" name="97 Paralelogramo"/>
          <p:cNvSpPr/>
          <p:nvPr/>
        </p:nvSpPr>
        <p:spPr>
          <a:xfrm>
            <a:off x="7092950" y="676275"/>
            <a:ext cx="1800225" cy="3749675"/>
          </a:xfrm>
          <a:prstGeom prst="parallelogram">
            <a:avLst>
              <a:gd name="adj" fmla="val 67668"/>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9" name="98 Paralelogramo"/>
          <p:cNvSpPr/>
          <p:nvPr/>
        </p:nvSpPr>
        <p:spPr>
          <a:xfrm>
            <a:off x="7235825" y="803275"/>
            <a:ext cx="1728788" cy="3749675"/>
          </a:xfrm>
          <a:prstGeom prst="parallelogram">
            <a:avLst>
              <a:gd name="adj" fmla="val 67668"/>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0" name="99 Paralelogramo"/>
          <p:cNvSpPr/>
          <p:nvPr/>
        </p:nvSpPr>
        <p:spPr>
          <a:xfrm>
            <a:off x="7380288" y="930275"/>
            <a:ext cx="1763712" cy="3749675"/>
          </a:xfrm>
          <a:prstGeom prst="parallelogram">
            <a:avLst>
              <a:gd name="adj" fmla="val 67668"/>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CuadroTexto"/>
          <p:cNvSpPr txBox="1"/>
          <p:nvPr/>
        </p:nvSpPr>
        <p:spPr>
          <a:xfrm>
            <a:off x="468313" y="4081463"/>
            <a:ext cx="8137525"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meses de verano son los más frecuentados por los peregrinos, especialmente por los peregrinos españoles, siendo en su mayoría peregrinos procedentes del extranjero los que dominan el resto del año.</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Aquí tenemos al amigo Bernardo tirando de camarilla a algo que ha visto interesante, y se lo quiere llevar en la mochila.</a:t>
            </a:r>
          </a:p>
        </p:txBody>
      </p:sp>
    </p:spTree>
  </p:cSld>
  <p:clrMapOvr>
    <a:masterClrMapping/>
  </p:clrMapOvr>
  <mc:AlternateContent xmlns:mc="http://schemas.openxmlformats.org/markup-compatibility/2006" xmlns:p14="http://schemas.microsoft.com/office/powerpoint/2010/main">
    <mc:Choice Requires="p14">
      <p:transition spd="slow" p14:dur="2500" advTm="39000">
        <p14:honeycomb/>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blinds(horizontal)">
                                      <p:cBhvr>
                                        <p:cTn id="7" dur="3000"/>
                                        <p:tgtEl>
                                          <p:spTgt spid="43"/>
                                        </p:tgtEl>
                                      </p:cBhvr>
                                    </p:animEffect>
                                  </p:childTnLst>
                                </p:cTn>
                              </p:par>
                              <p:par>
                                <p:cTn id="8" presetID="2" presetClass="entr" presetSubtype="2"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3000" fill="hold"/>
                                        <p:tgtEl>
                                          <p:spTgt spid="43"/>
                                        </p:tgtEl>
                                        <p:attrNameLst>
                                          <p:attrName>ppt_x</p:attrName>
                                        </p:attrNameLst>
                                      </p:cBhvr>
                                      <p:tavLst>
                                        <p:tav tm="0">
                                          <p:val>
                                            <p:strVal val="1+#ppt_w/2"/>
                                          </p:val>
                                        </p:tav>
                                        <p:tav tm="100000">
                                          <p:val>
                                            <p:strVal val="#ppt_x"/>
                                          </p:val>
                                        </p:tav>
                                      </p:tavLst>
                                    </p:anim>
                                    <p:anim calcmode="lin" valueType="num">
                                      <p:cBhvr additive="base">
                                        <p:cTn id="11" dur="3000" fill="hold"/>
                                        <p:tgtEl>
                                          <p:spTgt spid="43"/>
                                        </p:tgtEl>
                                        <p:attrNameLst>
                                          <p:attrName>ppt_y</p:attrName>
                                        </p:attrNameLst>
                                      </p:cBhvr>
                                      <p:tavLst>
                                        <p:tav tm="0">
                                          <p:val>
                                            <p:strVal val="#ppt_y"/>
                                          </p:val>
                                        </p:tav>
                                        <p:tav tm="100000">
                                          <p:val>
                                            <p:strVal val="#ppt_y"/>
                                          </p:val>
                                        </p:tav>
                                      </p:tavLst>
                                    </p:anim>
                                  </p:childTnLst>
                                </p:cTn>
                              </p:par>
                              <p:par>
                                <p:cTn id="12" presetID="3" presetClass="entr" presetSubtype="10" fill="hold" nodeType="withEffect">
                                  <p:stCondLst>
                                    <p:cond delay="0"/>
                                  </p:stCondLst>
                                  <p:childTnLst>
                                    <p:set>
                                      <p:cBhvr>
                                        <p:cTn id="13" dur="1" fill="hold">
                                          <p:stCondLst>
                                            <p:cond delay="0"/>
                                          </p:stCondLst>
                                        </p:cTn>
                                        <p:tgtEl>
                                          <p:spTgt spid="62"/>
                                        </p:tgtEl>
                                        <p:attrNameLst>
                                          <p:attrName>style.visibility</p:attrName>
                                        </p:attrNameLst>
                                      </p:cBhvr>
                                      <p:to>
                                        <p:strVal val="visible"/>
                                      </p:to>
                                    </p:set>
                                    <p:animEffect transition="in" filter="blinds(horizontal)">
                                      <p:cBhvr>
                                        <p:cTn id="14" dur="3000"/>
                                        <p:tgtEl>
                                          <p:spTgt spid="62"/>
                                        </p:tgtEl>
                                      </p:cBhvr>
                                    </p:animEffect>
                                  </p:childTnLst>
                                </p:cTn>
                              </p:par>
                              <p:par>
                                <p:cTn id="15" presetID="2" presetClass="entr" presetSubtype="2" fill="hold" nodeType="withEffect">
                                  <p:stCondLst>
                                    <p:cond delay="0"/>
                                  </p:stCondLst>
                                  <p:childTnLst>
                                    <p:set>
                                      <p:cBhvr>
                                        <p:cTn id="16" dur="1" fill="hold">
                                          <p:stCondLst>
                                            <p:cond delay="0"/>
                                          </p:stCondLst>
                                        </p:cTn>
                                        <p:tgtEl>
                                          <p:spTgt spid="62"/>
                                        </p:tgtEl>
                                        <p:attrNameLst>
                                          <p:attrName>style.visibility</p:attrName>
                                        </p:attrNameLst>
                                      </p:cBhvr>
                                      <p:to>
                                        <p:strVal val="visible"/>
                                      </p:to>
                                    </p:set>
                                    <p:anim calcmode="lin" valueType="num">
                                      <p:cBhvr additive="base">
                                        <p:cTn id="17" dur="3000" fill="hold"/>
                                        <p:tgtEl>
                                          <p:spTgt spid="62"/>
                                        </p:tgtEl>
                                        <p:attrNameLst>
                                          <p:attrName>ppt_x</p:attrName>
                                        </p:attrNameLst>
                                      </p:cBhvr>
                                      <p:tavLst>
                                        <p:tav tm="0">
                                          <p:val>
                                            <p:strVal val="1+#ppt_w/2"/>
                                          </p:val>
                                        </p:tav>
                                        <p:tav tm="100000">
                                          <p:val>
                                            <p:strVal val="#ppt_x"/>
                                          </p:val>
                                        </p:tav>
                                      </p:tavLst>
                                    </p:anim>
                                    <p:anim calcmode="lin" valueType="num">
                                      <p:cBhvr additive="base">
                                        <p:cTn id="18" dur="3000" fill="hold"/>
                                        <p:tgtEl>
                                          <p:spTgt spid="62"/>
                                        </p:tgtEl>
                                        <p:attrNameLst>
                                          <p:attrName>ppt_y</p:attrName>
                                        </p:attrNameLst>
                                      </p:cBhvr>
                                      <p:tavLst>
                                        <p:tav tm="0">
                                          <p:val>
                                            <p:strVal val="#ppt_y"/>
                                          </p:val>
                                        </p:tav>
                                        <p:tav tm="100000">
                                          <p:val>
                                            <p:strVal val="#ppt_y"/>
                                          </p:val>
                                        </p:tav>
                                      </p:tavLst>
                                    </p:anim>
                                  </p:childTnLst>
                                </p:cTn>
                              </p:par>
                              <p:par>
                                <p:cTn id="19" presetID="3" presetClass="entr" presetSubtype="10" fill="hold" nodeType="withEffect">
                                  <p:stCondLst>
                                    <p:cond delay="0"/>
                                  </p:stCondLst>
                                  <p:childTnLst>
                                    <p:set>
                                      <p:cBhvr>
                                        <p:cTn id="20" dur="1" fill="hold">
                                          <p:stCondLst>
                                            <p:cond delay="0"/>
                                          </p:stCondLst>
                                        </p:cTn>
                                        <p:tgtEl>
                                          <p:spTgt spid="63"/>
                                        </p:tgtEl>
                                        <p:attrNameLst>
                                          <p:attrName>style.visibility</p:attrName>
                                        </p:attrNameLst>
                                      </p:cBhvr>
                                      <p:to>
                                        <p:strVal val="visible"/>
                                      </p:to>
                                    </p:set>
                                    <p:animEffect transition="in" filter="blinds(horizontal)">
                                      <p:cBhvr>
                                        <p:cTn id="21" dur="3000"/>
                                        <p:tgtEl>
                                          <p:spTgt spid="63"/>
                                        </p:tgtEl>
                                      </p:cBhvr>
                                    </p:animEffect>
                                  </p:childTnLst>
                                </p:cTn>
                              </p:par>
                              <p:par>
                                <p:cTn id="22" presetID="2" presetClass="entr" presetSubtype="2"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 calcmode="lin" valueType="num">
                                      <p:cBhvr additive="base">
                                        <p:cTn id="24" dur="3000" fill="hold"/>
                                        <p:tgtEl>
                                          <p:spTgt spid="63"/>
                                        </p:tgtEl>
                                        <p:attrNameLst>
                                          <p:attrName>ppt_x</p:attrName>
                                        </p:attrNameLst>
                                      </p:cBhvr>
                                      <p:tavLst>
                                        <p:tav tm="0">
                                          <p:val>
                                            <p:strVal val="1+#ppt_w/2"/>
                                          </p:val>
                                        </p:tav>
                                        <p:tav tm="100000">
                                          <p:val>
                                            <p:strVal val="#ppt_x"/>
                                          </p:val>
                                        </p:tav>
                                      </p:tavLst>
                                    </p:anim>
                                    <p:anim calcmode="lin" valueType="num">
                                      <p:cBhvr additive="base">
                                        <p:cTn id="25" dur="3000" fill="hold"/>
                                        <p:tgtEl>
                                          <p:spTgt spid="63"/>
                                        </p:tgtEl>
                                        <p:attrNameLst>
                                          <p:attrName>ppt_y</p:attrName>
                                        </p:attrNameLst>
                                      </p:cBhvr>
                                      <p:tavLst>
                                        <p:tav tm="0">
                                          <p:val>
                                            <p:strVal val="#ppt_y"/>
                                          </p:val>
                                        </p:tav>
                                        <p:tav tm="100000">
                                          <p:val>
                                            <p:strVal val="#ppt_y"/>
                                          </p:val>
                                        </p:tav>
                                      </p:tavLst>
                                    </p:anim>
                                  </p:childTnLst>
                                </p:cTn>
                              </p:par>
                              <p:par>
                                <p:cTn id="26" presetID="3" presetClass="entr" presetSubtype="10" fill="hold" nodeType="withEffect">
                                  <p:stCondLst>
                                    <p:cond delay="0"/>
                                  </p:stCondLst>
                                  <p:childTnLst>
                                    <p:set>
                                      <p:cBhvr>
                                        <p:cTn id="27" dur="1" fill="hold">
                                          <p:stCondLst>
                                            <p:cond delay="0"/>
                                          </p:stCondLst>
                                        </p:cTn>
                                        <p:tgtEl>
                                          <p:spTgt spid="64"/>
                                        </p:tgtEl>
                                        <p:attrNameLst>
                                          <p:attrName>style.visibility</p:attrName>
                                        </p:attrNameLst>
                                      </p:cBhvr>
                                      <p:to>
                                        <p:strVal val="visible"/>
                                      </p:to>
                                    </p:set>
                                    <p:animEffect transition="in" filter="blinds(horizontal)">
                                      <p:cBhvr>
                                        <p:cTn id="28" dur="3000"/>
                                        <p:tgtEl>
                                          <p:spTgt spid="64"/>
                                        </p:tgtEl>
                                      </p:cBhvr>
                                    </p:animEffect>
                                  </p:childTnLst>
                                </p:cTn>
                              </p:par>
                              <p:par>
                                <p:cTn id="29" presetID="2" presetClass="entr" presetSubtype="2" fill="hold" nodeType="withEffect">
                                  <p:stCondLst>
                                    <p:cond delay="0"/>
                                  </p:stCondLst>
                                  <p:childTnLst>
                                    <p:set>
                                      <p:cBhvr>
                                        <p:cTn id="30" dur="1" fill="hold">
                                          <p:stCondLst>
                                            <p:cond delay="0"/>
                                          </p:stCondLst>
                                        </p:cTn>
                                        <p:tgtEl>
                                          <p:spTgt spid="64"/>
                                        </p:tgtEl>
                                        <p:attrNameLst>
                                          <p:attrName>style.visibility</p:attrName>
                                        </p:attrNameLst>
                                      </p:cBhvr>
                                      <p:to>
                                        <p:strVal val="visible"/>
                                      </p:to>
                                    </p:set>
                                    <p:anim calcmode="lin" valueType="num">
                                      <p:cBhvr additive="base">
                                        <p:cTn id="31" dur="3000" fill="hold"/>
                                        <p:tgtEl>
                                          <p:spTgt spid="64"/>
                                        </p:tgtEl>
                                        <p:attrNameLst>
                                          <p:attrName>ppt_x</p:attrName>
                                        </p:attrNameLst>
                                      </p:cBhvr>
                                      <p:tavLst>
                                        <p:tav tm="0">
                                          <p:val>
                                            <p:strVal val="1+#ppt_w/2"/>
                                          </p:val>
                                        </p:tav>
                                        <p:tav tm="100000">
                                          <p:val>
                                            <p:strVal val="#ppt_x"/>
                                          </p:val>
                                        </p:tav>
                                      </p:tavLst>
                                    </p:anim>
                                    <p:anim calcmode="lin" valueType="num">
                                      <p:cBhvr additive="base">
                                        <p:cTn id="32" dur="3000" fill="hold"/>
                                        <p:tgtEl>
                                          <p:spTgt spid="64"/>
                                        </p:tgtEl>
                                        <p:attrNameLst>
                                          <p:attrName>ppt_y</p:attrName>
                                        </p:attrNameLst>
                                      </p:cBhvr>
                                      <p:tavLst>
                                        <p:tav tm="0">
                                          <p:val>
                                            <p:strVal val="#ppt_y"/>
                                          </p:val>
                                        </p:tav>
                                        <p:tav tm="100000">
                                          <p:val>
                                            <p:strVal val="#ppt_y"/>
                                          </p:val>
                                        </p:tav>
                                      </p:tavLst>
                                    </p:anim>
                                  </p:childTnLst>
                                </p:cTn>
                              </p:par>
                              <p:par>
                                <p:cTn id="33" presetID="3" presetClass="entr" presetSubtype="10" fill="hold" nodeType="withEffect">
                                  <p:stCondLst>
                                    <p:cond delay="0"/>
                                  </p:stCondLst>
                                  <p:childTnLst>
                                    <p:set>
                                      <p:cBhvr>
                                        <p:cTn id="34" dur="1" fill="hold">
                                          <p:stCondLst>
                                            <p:cond delay="0"/>
                                          </p:stCondLst>
                                        </p:cTn>
                                        <p:tgtEl>
                                          <p:spTgt spid="73"/>
                                        </p:tgtEl>
                                        <p:attrNameLst>
                                          <p:attrName>style.visibility</p:attrName>
                                        </p:attrNameLst>
                                      </p:cBhvr>
                                      <p:to>
                                        <p:strVal val="visible"/>
                                      </p:to>
                                    </p:set>
                                    <p:animEffect transition="in" filter="blinds(horizontal)">
                                      <p:cBhvr>
                                        <p:cTn id="35" dur="3000"/>
                                        <p:tgtEl>
                                          <p:spTgt spid="73"/>
                                        </p:tgtEl>
                                      </p:cBhvr>
                                    </p:animEffect>
                                  </p:childTnLst>
                                </p:cTn>
                              </p:par>
                              <p:par>
                                <p:cTn id="36" presetID="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 calcmode="lin" valueType="num">
                                      <p:cBhvr additive="base">
                                        <p:cTn id="38" dur="3000" fill="hold"/>
                                        <p:tgtEl>
                                          <p:spTgt spid="73"/>
                                        </p:tgtEl>
                                        <p:attrNameLst>
                                          <p:attrName>ppt_x</p:attrName>
                                        </p:attrNameLst>
                                      </p:cBhvr>
                                      <p:tavLst>
                                        <p:tav tm="0">
                                          <p:val>
                                            <p:strVal val="1+#ppt_w/2"/>
                                          </p:val>
                                        </p:tav>
                                        <p:tav tm="100000">
                                          <p:val>
                                            <p:strVal val="#ppt_x"/>
                                          </p:val>
                                        </p:tav>
                                      </p:tavLst>
                                    </p:anim>
                                    <p:anim calcmode="lin" valueType="num">
                                      <p:cBhvr additive="base">
                                        <p:cTn id="39" dur="3000" fill="hold"/>
                                        <p:tgtEl>
                                          <p:spTgt spid="73"/>
                                        </p:tgtEl>
                                        <p:attrNameLst>
                                          <p:attrName>ppt_y</p:attrName>
                                        </p:attrNameLst>
                                      </p:cBhvr>
                                      <p:tavLst>
                                        <p:tav tm="0">
                                          <p:val>
                                            <p:strVal val="#ppt_y"/>
                                          </p:val>
                                        </p:tav>
                                        <p:tav tm="100000">
                                          <p:val>
                                            <p:strVal val="#ppt_y"/>
                                          </p:val>
                                        </p:tav>
                                      </p:tavLst>
                                    </p:anim>
                                  </p:childTnLst>
                                </p:cTn>
                              </p:par>
                              <p:par>
                                <p:cTn id="40" presetID="3" presetClass="entr" presetSubtype="10" fill="hold" nodeType="withEffect">
                                  <p:stCondLst>
                                    <p:cond delay="0"/>
                                  </p:stCondLst>
                                  <p:childTnLst>
                                    <p:set>
                                      <p:cBhvr>
                                        <p:cTn id="41" dur="1" fill="hold">
                                          <p:stCondLst>
                                            <p:cond delay="0"/>
                                          </p:stCondLst>
                                        </p:cTn>
                                        <p:tgtEl>
                                          <p:spTgt spid="74"/>
                                        </p:tgtEl>
                                        <p:attrNameLst>
                                          <p:attrName>style.visibility</p:attrName>
                                        </p:attrNameLst>
                                      </p:cBhvr>
                                      <p:to>
                                        <p:strVal val="visible"/>
                                      </p:to>
                                    </p:set>
                                    <p:animEffect transition="in" filter="blinds(horizontal)">
                                      <p:cBhvr>
                                        <p:cTn id="42" dur="3000"/>
                                        <p:tgtEl>
                                          <p:spTgt spid="74"/>
                                        </p:tgtEl>
                                      </p:cBhvr>
                                    </p:animEffect>
                                  </p:childTnLst>
                                </p:cTn>
                              </p:par>
                              <p:par>
                                <p:cTn id="43" presetID="2" presetClass="entr" presetSubtype="2" fill="hold" nodeType="withEffect">
                                  <p:stCondLst>
                                    <p:cond delay="0"/>
                                  </p:stCondLst>
                                  <p:childTnLst>
                                    <p:set>
                                      <p:cBhvr>
                                        <p:cTn id="44" dur="1" fill="hold">
                                          <p:stCondLst>
                                            <p:cond delay="0"/>
                                          </p:stCondLst>
                                        </p:cTn>
                                        <p:tgtEl>
                                          <p:spTgt spid="74"/>
                                        </p:tgtEl>
                                        <p:attrNameLst>
                                          <p:attrName>style.visibility</p:attrName>
                                        </p:attrNameLst>
                                      </p:cBhvr>
                                      <p:to>
                                        <p:strVal val="visible"/>
                                      </p:to>
                                    </p:set>
                                    <p:anim calcmode="lin" valueType="num">
                                      <p:cBhvr additive="base">
                                        <p:cTn id="45" dur="3000" fill="hold"/>
                                        <p:tgtEl>
                                          <p:spTgt spid="74"/>
                                        </p:tgtEl>
                                        <p:attrNameLst>
                                          <p:attrName>ppt_x</p:attrName>
                                        </p:attrNameLst>
                                      </p:cBhvr>
                                      <p:tavLst>
                                        <p:tav tm="0">
                                          <p:val>
                                            <p:strVal val="1+#ppt_w/2"/>
                                          </p:val>
                                        </p:tav>
                                        <p:tav tm="100000">
                                          <p:val>
                                            <p:strVal val="#ppt_x"/>
                                          </p:val>
                                        </p:tav>
                                      </p:tavLst>
                                    </p:anim>
                                    <p:anim calcmode="lin" valueType="num">
                                      <p:cBhvr additive="base">
                                        <p:cTn id="46" dur="3000" fill="hold"/>
                                        <p:tgtEl>
                                          <p:spTgt spid="74"/>
                                        </p:tgtEl>
                                        <p:attrNameLst>
                                          <p:attrName>ppt_y</p:attrName>
                                        </p:attrNameLst>
                                      </p:cBhvr>
                                      <p:tavLst>
                                        <p:tav tm="0">
                                          <p:val>
                                            <p:strVal val="#ppt_y"/>
                                          </p:val>
                                        </p:tav>
                                        <p:tav tm="100000">
                                          <p:val>
                                            <p:strVal val="#ppt_y"/>
                                          </p:val>
                                        </p:tav>
                                      </p:tavLst>
                                    </p:anim>
                                  </p:childTnLst>
                                </p:cTn>
                              </p:par>
                              <p:par>
                                <p:cTn id="47" presetID="3" presetClass="entr" presetSubtype="10" fill="hold" nodeType="withEffect">
                                  <p:stCondLst>
                                    <p:cond delay="0"/>
                                  </p:stCondLst>
                                  <p:childTnLst>
                                    <p:set>
                                      <p:cBhvr>
                                        <p:cTn id="48" dur="1" fill="hold">
                                          <p:stCondLst>
                                            <p:cond delay="0"/>
                                          </p:stCondLst>
                                        </p:cTn>
                                        <p:tgtEl>
                                          <p:spTgt spid="75"/>
                                        </p:tgtEl>
                                        <p:attrNameLst>
                                          <p:attrName>style.visibility</p:attrName>
                                        </p:attrNameLst>
                                      </p:cBhvr>
                                      <p:to>
                                        <p:strVal val="visible"/>
                                      </p:to>
                                    </p:set>
                                    <p:animEffect transition="in" filter="blinds(horizontal)">
                                      <p:cBhvr>
                                        <p:cTn id="49" dur="3000"/>
                                        <p:tgtEl>
                                          <p:spTgt spid="75"/>
                                        </p:tgtEl>
                                      </p:cBhvr>
                                    </p:animEffect>
                                  </p:childTnLst>
                                </p:cTn>
                              </p:par>
                              <p:par>
                                <p:cTn id="50" presetID="2" presetClass="entr" presetSubtype="2" fill="hold"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3000" fill="hold"/>
                                        <p:tgtEl>
                                          <p:spTgt spid="75"/>
                                        </p:tgtEl>
                                        <p:attrNameLst>
                                          <p:attrName>ppt_x</p:attrName>
                                        </p:attrNameLst>
                                      </p:cBhvr>
                                      <p:tavLst>
                                        <p:tav tm="0">
                                          <p:val>
                                            <p:strVal val="1+#ppt_w/2"/>
                                          </p:val>
                                        </p:tav>
                                        <p:tav tm="100000">
                                          <p:val>
                                            <p:strVal val="#ppt_x"/>
                                          </p:val>
                                        </p:tav>
                                      </p:tavLst>
                                    </p:anim>
                                    <p:anim calcmode="lin" valueType="num">
                                      <p:cBhvr additive="base">
                                        <p:cTn id="53" dur="3000" fill="hold"/>
                                        <p:tgtEl>
                                          <p:spTgt spid="75"/>
                                        </p:tgtEl>
                                        <p:attrNameLst>
                                          <p:attrName>ppt_y</p:attrName>
                                        </p:attrNameLst>
                                      </p:cBhvr>
                                      <p:tavLst>
                                        <p:tav tm="0">
                                          <p:val>
                                            <p:strVal val="#ppt_y"/>
                                          </p:val>
                                        </p:tav>
                                        <p:tav tm="100000">
                                          <p:val>
                                            <p:strVal val="#ppt_y"/>
                                          </p:val>
                                        </p:tav>
                                      </p:tavLst>
                                    </p:anim>
                                  </p:childTnLst>
                                </p:cTn>
                              </p:par>
                              <p:par>
                                <p:cTn id="54" presetID="3" presetClass="entr" presetSubtype="10" fill="hold" nodeType="withEffect">
                                  <p:stCondLst>
                                    <p:cond delay="0"/>
                                  </p:stCondLst>
                                  <p:childTnLst>
                                    <p:set>
                                      <p:cBhvr>
                                        <p:cTn id="55" dur="1" fill="hold">
                                          <p:stCondLst>
                                            <p:cond delay="0"/>
                                          </p:stCondLst>
                                        </p:cTn>
                                        <p:tgtEl>
                                          <p:spTgt spid="76"/>
                                        </p:tgtEl>
                                        <p:attrNameLst>
                                          <p:attrName>style.visibility</p:attrName>
                                        </p:attrNameLst>
                                      </p:cBhvr>
                                      <p:to>
                                        <p:strVal val="visible"/>
                                      </p:to>
                                    </p:set>
                                    <p:animEffect transition="in" filter="blinds(horizontal)">
                                      <p:cBhvr>
                                        <p:cTn id="56" dur="3000"/>
                                        <p:tgtEl>
                                          <p:spTgt spid="76"/>
                                        </p:tgtEl>
                                      </p:cBhvr>
                                    </p:animEffect>
                                  </p:childTnLst>
                                </p:cTn>
                              </p:par>
                              <p:par>
                                <p:cTn id="57" presetID="2" presetClass="entr" presetSubtype="2" fill="hold" nodeType="with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additive="base">
                                        <p:cTn id="59" dur="3000" fill="hold"/>
                                        <p:tgtEl>
                                          <p:spTgt spid="76"/>
                                        </p:tgtEl>
                                        <p:attrNameLst>
                                          <p:attrName>ppt_x</p:attrName>
                                        </p:attrNameLst>
                                      </p:cBhvr>
                                      <p:tavLst>
                                        <p:tav tm="0">
                                          <p:val>
                                            <p:strVal val="1+#ppt_w/2"/>
                                          </p:val>
                                        </p:tav>
                                        <p:tav tm="100000">
                                          <p:val>
                                            <p:strVal val="#ppt_x"/>
                                          </p:val>
                                        </p:tav>
                                      </p:tavLst>
                                    </p:anim>
                                    <p:anim calcmode="lin" valueType="num">
                                      <p:cBhvr additive="base">
                                        <p:cTn id="60" dur="3000" fill="hold"/>
                                        <p:tgtEl>
                                          <p:spTgt spid="76"/>
                                        </p:tgtEl>
                                        <p:attrNameLst>
                                          <p:attrName>ppt_y</p:attrName>
                                        </p:attrNameLst>
                                      </p:cBhvr>
                                      <p:tavLst>
                                        <p:tav tm="0">
                                          <p:val>
                                            <p:strVal val="#ppt_y"/>
                                          </p:val>
                                        </p:tav>
                                        <p:tav tm="100000">
                                          <p:val>
                                            <p:strVal val="#ppt_y"/>
                                          </p:val>
                                        </p:tav>
                                      </p:tavLst>
                                    </p:anim>
                                  </p:childTnLst>
                                </p:cTn>
                              </p:par>
                              <p:par>
                                <p:cTn id="61" presetID="3" presetClass="entr" presetSubtype="10" fill="hold" nodeType="with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blinds(horizontal)">
                                      <p:cBhvr>
                                        <p:cTn id="63" dur="3000"/>
                                        <p:tgtEl>
                                          <p:spTgt spid="81"/>
                                        </p:tgtEl>
                                      </p:cBhvr>
                                    </p:animEffect>
                                  </p:childTnLst>
                                </p:cTn>
                              </p:par>
                              <p:par>
                                <p:cTn id="64" presetID="2" presetClass="entr" presetSubtype="2" fill="hold" nodeType="withEffect">
                                  <p:stCondLst>
                                    <p:cond delay="0"/>
                                  </p:stCondLst>
                                  <p:childTnLst>
                                    <p:set>
                                      <p:cBhvr>
                                        <p:cTn id="65" dur="1" fill="hold">
                                          <p:stCondLst>
                                            <p:cond delay="0"/>
                                          </p:stCondLst>
                                        </p:cTn>
                                        <p:tgtEl>
                                          <p:spTgt spid="81"/>
                                        </p:tgtEl>
                                        <p:attrNameLst>
                                          <p:attrName>style.visibility</p:attrName>
                                        </p:attrNameLst>
                                      </p:cBhvr>
                                      <p:to>
                                        <p:strVal val="visible"/>
                                      </p:to>
                                    </p:set>
                                    <p:anim calcmode="lin" valueType="num">
                                      <p:cBhvr additive="base">
                                        <p:cTn id="66" dur="3000" fill="hold"/>
                                        <p:tgtEl>
                                          <p:spTgt spid="81"/>
                                        </p:tgtEl>
                                        <p:attrNameLst>
                                          <p:attrName>ppt_x</p:attrName>
                                        </p:attrNameLst>
                                      </p:cBhvr>
                                      <p:tavLst>
                                        <p:tav tm="0">
                                          <p:val>
                                            <p:strVal val="1+#ppt_w/2"/>
                                          </p:val>
                                        </p:tav>
                                        <p:tav tm="100000">
                                          <p:val>
                                            <p:strVal val="#ppt_x"/>
                                          </p:val>
                                        </p:tav>
                                      </p:tavLst>
                                    </p:anim>
                                    <p:anim calcmode="lin" valueType="num">
                                      <p:cBhvr additive="base">
                                        <p:cTn id="67" dur="3000" fill="hold"/>
                                        <p:tgtEl>
                                          <p:spTgt spid="81"/>
                                        </p:tgtEl>
                                        <p:attrNameLst>
                                          <p:attrName>ppt_y</p:attrName>
                                        </p:attrNameLst>
                                      </p:cBhvr>
                                      <p:tavLst>
                                        <p:tav tm="0">
                                          <p:val>
                                            <p:strVal val="#ppt_y"/>
                                          </p:val>
                                        </p:tav>
                                        <p:tav tm="100000">
                                          <p:val>
                                            <p:strVal val="#ppt_y"/>
                                          </p:val>
                                        </p:tav>
                                      </p:tavLst>
                                    </p:anim>
                                  </p:childTnLst>
                                </p:cTn>
                              </p:par>
                              <p:par>
                                <p:cTn id="68" presetID="3" presetClass="entr" presetSubtype="10" fill="hold" nodeType="with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blinds(horizontal)">
                                      <p:cBhvr>
                                        <p:cTn id="70" dur="3000"/>
                                        <p:tgtEl>
                                          <p:spTgt spid="82"/>
                                        </p:tgtEl>
                                      </p:cBhvr>
                                    </p:animEffect>
                                  </p:childTnLst>
                                </p:cTn>
                              </p:par>
                              <p:par>
                                <p:cTn id="71" presetID="2" presetClass="entr" presetSubtype="2" fill="hold" nodeType="withEffect">
                                  <p:stCondLst>
                                    <p:cond delay="0"/>
                                  </p:stCondLst>
                                  <p:childTnLst>
                                    <p:set>
                                      <p:cBhvr>
                                        <p:cTn id="72" dur="1" fill="hold">
                                          <p:stCondLst>
                                            <p:cond delay="0"/>
                                          </p:stCondLst>
                                        </p:cTn>
                                        <p:tgtEl>
                                          <p:spTgt spid="82"/>
                                        </p:tgtEl>
                                        <p:attrNameLst>
                                          <p:attrName>style.visibility</p:attrName>
                                        </p:attrNameLst>
                                      </p:cBhvr>
                                      <p:to>
                                        <p:strVal val="visible"/>
                                      </p:to>
                                    </p:set>
                                    <p:anim calcmode="lin" valueType="num">
                                      <p:cBhvr additive="base">
                                        <p:cTn id="73" dur="3000" fill="hold"/>
                                        <p:tgtEl>
                                          <p:spTgt spid="82"/>
                                        </p:tgtEl>
                                        <p:attrNameLst>
                                          <p:attrName>ppt_x</p:attrName>
                                        </p:attrNameLst>
                                      </p:cBhvr>
                                      <p:tavLst>
                                        <p:tav tm="0">
                                          <p:val>
                                            <p:strVal val="1+#ppt_w/2"/>
                                          </p:val>
                                        </p:tav>
                                        <p:tav tm="100000">
                                          <p:val>
                                            <p:strVal val="#ppt_x"/>
                                          </p:val>
                                        </p:tav>
                                      </p:tavLst>
                                    </p:anim>
                                    <p:anim calcmode="lin" valueType="num">
                                      <p:cBhvr additive="base">
                                        <p:cTn id="74" dur="3000" fill="hold"/>
                                        <p:tgtEl>
                                          <p:spTgt spid="82"/>
                                        </p:tgtEl>
                                        <p:attrNameLst>
                                          <p:attrName>ppt_y</p:attrName>
                                        </p:attrNameLst>
                                      </p:cBhvr>
                                      <p:tavLst>
                                        <p:tav tm="0">
                                          <p:val>
                                            <p:strVal val="#ppt_y"/>
                                          </p:val>
                                        </p:tav>
                                        <p:tav tm="100000">
                                          <p:val>
                                            <p:strVal val="#ppt_y"/>
                                          </p:val>
                                        </p:tav>
                                      </p:tavLst>
                                    </p:anim>
                                  </p:childTnLst>
                                </p:cTn>
                              </p:par>
                              <p:par>
                                <p:cTn id="75" presetID="3" presetClass="entr" presetSubtype="10" fill="hold" nodeType="withEffect">
                                  <p:stCondLst>
                                    <p:cond delay="0"/>
                                  </p:stCondLst>
                                  <p:childTnLst>
                                    <p:set>
                                      <p:cBhvr>
                                        <p:cTn id="76" dur="1" fill="hold">
                                          <p:stCondLst>
                                            <p:cond delay="0"/>
                                          </p:stCondLst>
                                        </p:cTn>
                                        <p:tgtEl>
                                          <p:spTgt spid="83"/>
                                        </p:tgtEl>
                                        <p:attrNameLst>
                                          <p:attrName>style.visibility</p:attrName>
                                        </p:attrNameLst>
                                      </p:cBhvr>
                                      <p:to>
                                        <p:strVal val="visible"/>
                                      </p:to>
                                    </p:set>
                                    <p:animEffect transition="in" filter="blinds(horizontal)">
                                      <p:cBhvr>
                                        <p:cTn id="77" dur="3000"/>
                                        <p:tgtEl>
                                          <p:spTgt spid="83"/>
                                        </p:tgtEl>
                                      </p:cBhvr>
                                    </p:animEffect>
                                  </p:childTnLst>
                                </p:cTn>
                              </p:par>
                              <p:par>
                                <p:cTn id="78" presetID="2" presetClass="entr" presetSubtype="2" fill="hold" nodeType="withEffect">
                                  <p:stCondLst>
                                    <p:cond delay="0"/>
                                  </p:stCondLst>
                                  <p:childTnLst>
                                    <p:set>
                                      <p:cBhvr>
                                        <p:cTn id="79" dur="1" fill="hold">
                                          <p:stCondLst>
                                            <p:cond delay="0"/>
                                          </p:stCondLst>
                                        </p:cTn>
                                        <p:tgtEl>
                                          <p:spTgt spid="83"/>
                                        </p:tgtEl>
                                        <p:attrNameLst>
                                          <p:attrName>style.visibility</p:attrName>
                                        </p:attrNameLst>
                                      </p:cBhvr>
                                      <p:to>
                                        <p:strVal val="visible"/>
                                      </p:to>
                                    </p:set>
                                    <p:anim calcmode="lin" valueType="num">
                                      <p:cBhvr additive="base">
                                        <p:cTn id="80" dur="3000" fill="hold"/>
                                        <p:tgtEl>
                                          <p:spTgt spid="83"/>
                                        </p:tgtEl>
                                        <p:attrNameLst>
                                          <p:attrName>ppt_x</p:attrName>
                                        </p:attrNameLst>
                                      </p:cBhvr>
                                      <p:tavLst>
                                        <p:tav tm="0">
                                          <p:val>
                                            <p:strVal val="1+#ppt_w/2"/>
                                          </p:val>
                                        </p:tav>
                                        <p:tav tm="100000">
                                          <p:val>
                                            <p:strVal val="#ppt_x"/>
                                          </p:val>
                                        </p:tav>
                                      </p:tavLst>
                                    </p:anim>
                                    <p:anim calcmode="lin" valueType="num">
                                      <p:cBhvr additive="base">
                                        <p:cTn id="81" dur="3000" fill="hold"/>
                                        <p:tgtEl>
                                          <p:spTgt spid="83"/>
                                        </p:tgtEl>
                                        <p:attrNameLst>
                                          <p:attrName>ppt_y</p:attrName>
                                        </p:attrNameLst>
                                      </p:cBhvr>
                                      <p:tavLst>
                                        <p:tav tm="0">
                                          <p:val>
                                            <p:strVal val="#ppt_y"/>
                                          </p:val>
                                        </p:tav>
                                        <p:tav tm="100000">
                                          <p:val>
                                            <p:strVal val="#ppt_y"/>
                                          </p:val>
                                        </p:tav>
                                      </p:tavLst>
                                    </p:anim>
                                  </p:childTnLst>
                                </p:cTn>
                              </p:par>
                              <p:par>
                                <p:cTn id="82" presetID="3" presetClass="entr" presetSubtype="10" fill="hold" nodeType="withEffect">
                                  <p:stCondLst>
                                    <p:cond delay="0"/>
                                  </p:stCondLst>
                                  <p:childTnLst>
                                    <p:set>
                                      <p:cBhvr>
                                        <p:cTn id="83" dur="1" fill="hold">
                                          <p:stCondLst>
                                            <p:cond delay="0"/>
                                          </p:stCondLst>
                                        </p:cTn>
                                        <p:tgtEl>
                                          <p:spTgt spid="84"/>
                                        </p:tgtEl>
                                        <p:attrNameLst>
                                          <p:attrName>style.visibility</p:attrName>
                                        </p:attrNameLst>
                                      </p:cBhvr>
                                      <p:to>
                                        <p:strVal val="visible"/>
                                      </p:to>
                                    </p:set>
                                    <p:animEffect transition="in" filter="blinds(horizontal)">
                                      <p:cBhvr>
                                        <p:cTn id="84" dur="3000"/>
                                        <p:tgtEl>
                                          <p:spTgt spid="84"/>
                                        </p:tgtEl>
                                      </p:cBhvr>
                                    </p:animEffect>
                                  </p:childTnLst>
                                </p:cTn>
                              </p:par>
                              <p:par>
                                <p:cTn id="85" presetID="2" presetClass="entr" presetSubtype="2" fill="hold" nodeType="withEffect">
                                  <p:stCondLst>
                                    <p:cond delay="0"/>
                                  </p:stCondLst>
                                  <p:childTnLst>
                                    <p:set>
                                      <p:cBhvr>
                                        <p:cTn id="86" dur="1" fill="hold">
                                          <p:stCondLst>
                                            <p:cond delay="0"/>
                                          </p:stCondLst>
                                        </p:cTn>
                                        <p:tgtEl>
                                          <p:spTgt spid="84"/>
                                        </p:tgtEl>
                                        <p:attrNameLst>
                                          <p:attrName>style.visibility</p:attrName>
                                        </p:attrNameLst>
                                      </p:cBhvr>
                                      <p:to>
                                        <p:strVal val="visible"/>
                                      </p:to>
                                    </p:set>
                                    <p:anim calcmode="lin" valueType="num">
                                      <p:cBhvr additive="base">
                                        <p:cTn id="87" dur="3000" fill="hold"/>
                                        <p:tgtEl>
                                          <p:spTgt spid="84"/>
                                        </p:tgtEl>
                                        <p:attrNameLst>
                                          <p:attrName>ppt_x</p:attrName>
                                        </p:attrNameLst>
                                      </p:cBhvr>
                                      <p:tavLst>
                                        <p:tav tm="0">
                                          <p:val>
                                            <p:strVal val="1+#ppt_w/2"/>
                                          </p:val>
                                        </p:tav>
                                        <p:tav tm="100000">
                                          <p:val>
                                            <p:strVal val="#ppt_x"/>
                                          </p:val>
                                        </p:tav>
                                      </p:tavLst>
                                    </p:anim>
                                    <p:anim calcmode="lin" valueType="num">
                                      <p:cBhvr additive="base">
                                        <p:cTn id="88" dur="3000" fill="hold"/>
                                        <p:tgtEl>
                                          <p:spTgt spid="84"/>
                                        </p:tgtEl>
                                        <p:attrNameLst>
                                          <p:attrName>ppt_y</p:attrName>
                                        </p:attrNameLst>
                                      </p:cBhvr>
                                      <p:tavLst>
                                        <p:tav tm="0">
                                          <p:val>
                                            <p:strVal val="#ppt_y"/>
                                          </p:val>
                                        </p:tav>
                                        <p:tav tm="100000">
                                          <p:val>
                                            <p:strVal val="#ppt_y"/>
                                          </p:val>
                                        </p:tav>
                                      </p:tavLst>
                                    </p:anim>
                                  </p:childTnLst>
                                </p:cTn>
                              </p:par>
                              <p:par>
                                <p:cTn id="89" presetID="3" presetClass="entr" presetSubtype="10" fill="hold" nodeType="withEffect">
                                  <p:stCondLst>
                                    <p:cond delay="0"/>
                                  </p:stCondLst>
                                  <p:childTnLst>
                                    <p:set>
                                      <p:cBhvr>
                                        <p:cTn id="90" dur="1" fill="hold">
                                          <p:stCondLst>
                                            <p:cond delay="0"/>
                                          </p:stCondLst>
                                        </p:cTn>
                                        <p:tgtEl>
                                          <p:spTgt spid="97"/>
                                        </p:tgtEl>
                                        <p:attrNameLst>
                                          <p:attrName>style.visibility</p:attrName>
                                        </p:attrNameLst>
                                      </p:cBhvr>
                                      <p:to>
                                        <p:strVal val="visible"/>
                                      </p:to>
                                    </p:set>
                                    <p:animEffect transition="in" filter="blinds(horizontal)">
                                      <p:cBhvr>
                                        <p:cTn id="91" dur="3000"/>
                                        <p:tgtEl>
                                          <p:spTgt spid="97"/>
                                        </p:tgtEl>
                                      </p:cBhvr>
                                    </p:animEffect>
                                  </p:childTnLst>
                                </p:cTn>
                              </p:par>
                              <p:par>
                                <p:cTn id="92" presetID="2" presetClass="entr" presetSubtype="2" fill="hold" nodeType="withEffect">
                                  <p:stCondLst>
                                    <p:cond delay="0"/>
                                  </p:stCondLst>
                                  <p:childTnLst>
                                    <p:set>
                                      <p:cBhvr>
                                        <p:cTn id="93" dur="1" fill="hold">
                                          <p:stCondLst>
                                            <p:cond delay="0"/>
                                          </p:stCondLst>
                                        </p:cTn>
                                        <p:tgtEl>
                                          <p:spTgt spid="97"/>
                                        </p:tgtEl>
                                        <p:attrNameLst>
                                          <p:attrName>style.visibility</p:attrName>
                                        </p:attrNameLst>
                                      </p:cBhvr>
                                      <p:to>
                                        <p:strVal val="visible"/>
                                      </p:to>
                                    </p:set>
                                    <p:anim calcmode="lin" valueType="num">
                                      <p:cBhvr additive="base">
                                        <p:cTn id="94" dur="3000" fill="hold"/>
                                        <p:tgtEl>
                                          <p:spTgt spid="97"/>
                                        </p:tgtEl>
                                        <p:attrNameLst>
                                          <p:attrName>ppt_x</p:attrName>
                                        </p:attrNameLst>
                                      </p:cBhvr>
                                      <p:tavLst>
                                        <p:tav tm="0">
                                          <p:val>
                                            <p:strVal val="1+#ppt_w/2"/>
                                          </p:val>
                                        </p:tav>
                                        <p:tav tm="100000">
                                          <p:val>
                                            <p:strVal val="#ppt_x"/>
                                          </p:val>
                                        </p:tav>
                                      </p:tavLst>
                                    </p:anim>
                                    <p:anim calcmode="lin" valueType="num">
                                      <p:cBhvr additive="base">
                                        <p:cTn id="95" dur="3000" fill="hold"/>
                                        <p:tgtEl>
                                          <p:spTgt spid="97"/>
                                        </p:tgtEl>
                                        <p:attrNameLst>
                                          <p:attrName>ppt_y</p:attrName>
                                        </p:attrNameLst>
                                      </p:cBhvr>
                                      <p:tavLst>
                                        <p:tav tm="0">
                                          <p:val>
                                            <p:strVal val="#ppt_y"/>
                                          </p:val>
                                        </p:tav>
                                        <p:tav tm="100000">
                                          <p:val>
                                            <p:strVal val="#ppt_y"/>
                                          </p:val>
                                        </p:tav>
                                      </p:tavLst>
                                    </p:anim>
                                  </p:childTnLst>
                                </p:cTn>
                              </p:par>
                              <p:par>
                                <p:cTn id="96" presetID="3" presetClass="entr" presetSubtype="10" fill="hold" nodeType="withEffect">
                                  <p:stCondLst>
                                    <p:cond delay="0"/>
                                  </p:stCondLst>
                                  <p:childTnLst>
                                    <p:set>
                                      <p:cBhvr>
                                        <p:cTn id="97" dur="1" fill="hold">
                                          <p:stCondLst>
                                            <p:cond delay="0"/>
                                          </p:stCondLst>
                                        </p:cTn>
                                        <p:tgtEl>
                                          <p:spTgt spid="98"/>
                                        </p:tgtEl>
                                        <p:attrNameLst>
                                          <p:attrName>style.visibility</p:attrName>
                                        </p:attrNameLst>
                                      </p:cBhvr>
                                      <p:to>
                                        <p:strVal val="visible"/>
                                      </p:to>
                                    </p:set>
                                    <p:animEffect transition="in" filter="blinds(horizontal)">
                                      <p:cBhvr>
                                        <p:cTn id="98" dur="3000"/>
                                        <p:tgtEl>
                                          <p:spTgt spid="98"/>
                                        </p:tgtEl>
                                      </p:cBhvr>
                                    </p:animEffect>
                                  </p:childTnLst>
                                </p:cTn>
                              </p:par>
                              <p:par>
                                <p:cTn id="99" presetID="2" presetClass="entr" presetSubtype="2" fill="hold" nodeType="withEffect">
                                  <p:stCondLst>
                                    <p:cond delay="0"/>
                                  </p:stCondLst>
                                  <p:childTnLst>
                                    <p:set>
                                      <p:cBhvr>
                                        <p:cTn id="100" dur="1" fill="hold">
                                          <p:stCondLst>
                                            <p:cond delay="0"/>
                                          </p:stCondLst>
                                        </p:cTn>
                                        <p:tgtEl>
                                          <p:spTgt spid="98"/>
                                        </p:tgtEl>
                                        <p:attrNameLst>
                                          <p:attrName>style.visibility</p:attrName>
                                        </p:attrNameLst>
                                      </p:cBhvr>
                                      <p:to>
                                        <p:strVal val="visible"/>
                                      </p:to>
                                    </p:set>
                                    <p:anim calcmode="lin" valueType="num">
                                      <p:cBhvr additive="base">
                                        <p:cTn id="101" dur="3000" fill="hold"/>
                                        <p:tgtEl>
                                          <p:spTgt spid="98"/>
                                        </p:tgtEl>
                                        <p:attrNameLst>
                                          <p:attrName>ppt_x</p:attrName>
                                        </p:attrNameLst>
                                      </p:cBhvr>
                                      <p:tavLst>
                                        <p:tav tm="0">
                                          <p:val>
                                            <p:strVal val="1+#ppt_w/2"/>
                                          </p:val>
                                        </p:tav>
                                        <p:tav tm="100000">
                                          <p:val>
                                            <p:strVal val="#ppt_x"/>
                                          </p:val>
                                        </p:tav>
                                      </p:tavLst>
                                    </p:anim>
                                    <p:anim calcmode="lin" valueType="num">
                                      <p:cBhvr additive="base">
                                        <p:cTn id="102" dur="3000" fill="hold"/>
                                        <p:tgtEl>
                                          <p:spTgt spid="98"/>
                                        </p:tgtEl>
                                        <p:attrNameLst>
                                          <p:attrName>ppt_y</p:attrName>
                                        </p:attrNameLst>
                                      </p:cBhvr>
                                      <p:tavLst>
                                        <p:tav tm="0">
                                          <p:val>
                                            <p:strVal val="#ppt_y"/>
                                          </p:val>
                                        </p:tav>
                                        <p:tav tm="100000">
                                          <p:val>
                                            <p:strVal val="#ppt_y"/>
                                          </p:val>
                                        </p:tav>
                                      </p:tavLst>
                                    </p:anim>
                                  </p:childTnLst>
                                </p:cTn>
                              </p:par>
                              <p:par>
                                <p:cTn id="103" presetID="3" presetClass="entr" presetSubtype="10" fill="hold" nodeType="withEffect">
                                  <p:stCondLst>
                                    <p:cond delay="0"/>
                                  </p:stCondLst>
                                  <p:childTnLst>
                                    <p:set>
                                      <p:cBhvr>
                                        <p:cTn id="104" dur="1" fill="hold">
                                          <p:stCondLst>
                                            <p:cond delay="0"/>
                                          </p:stCondLst>
                                        </p:cTn>
                                        <p:tgtEl>
                                          <p:spTgt spid="99"/>
                                        </p:tgtEl>
                                        <p:attrNameLst>
                                          <p:attrName>style.visibility</p:attrName>
                                        </p:attrNameLst>
                                      </p:cBhvr>
                                      <p:to>
                                        <p:strVal val="visible"/>
                                      </p:to>
                                    </p:set>
                                    <p:animEffect transition="in" filter="blinds(horizontal)">
                                      <p:cBhvr>
                                        <p:cTn id="105" dur="3000"/>
                                        <p:tgtEl>
                                          <p:spTgt spid="99"/>
                                        </p:tgtEl>
                                      </p:cBhvr>
                                    </p:animEffect>
                                  </p:childTnLst>
                                </p:cTn>
                              </p:par>
                              <p:par>
                                <p:cTn id="106" presetID="2" presetClass="entr" presetSubtype="2" fill="hold" nodeType="withEffect">
                                  <p:stCondLst>
                                    <p:cond delay="0"/>
                                  </p:stCondLst>
                                  <p:childTnLst>
                                    <p:set>
                                      <p:cBhvr>
                                        <p:cTn id="107" dur="1" fill="hold">
                                          <p:stCondLst>
                                            <p:cond delay="0"/>
                                          </p:stCondLst>
                                        </p:cTn>
                                        <p:tgtEl>
                                          <p:spTgt spid="99"/>
                                        </p:tgtEl>
                                        <p:attrNameLst>
                                          <p:attrName>style.visibility</p:attrName>
                                        </p:attrNameLst>
                                      </p:cBhvr>
                                      <p:to>
                                        <p:strVal val="visible"/>
                                      </p:to>
                                    </p:set>
                                    <p:anim calcmode="lin" valueType="num">
                                      <p:cBhvr additive="base">
                                        <p:cTn id="108" dur="3000" fill="hold"/>
                                        <p:tgtEl>
                                          <p:spTgt spid="99"/>
                                        </p:tgtEl>
                                        <p:attrNameLst>
                                          <p:attrName>ppt_x</p:attrName>
                                        </p:attrNameLst>
                                      </p:cBhvr>
                                      <p:tavLst>
                                        <p:tav tm="0">
                                          <p:val>
                                            <p:strVal val="1+#ppt_w/2"/>
                                          </p:val>
                                        </p:tav>
                                        <p:tav tm="100000">
                                          <p:val>
                                            <p:strVal val="#ppt_x"/>
                                          </p:val>
                                        </p:tav>
                                      </p:tavLst>
                                    </p:anim>
                                    <p:anim calcmode="lin" valueType="num">
                                      <p:cBhvr additive="base">
                                        <p:cTn id="109" dur="3000" fill="hold"/>
                                        <p:tgtEl>
                                          <p:spTgt spid="99"/>
                                        </p:tgtEl>
                                        <p:attrNameLst>
                                          <p:attrName>ppt_y</p:attrName>
                                        </p:attrNameLst>
                                      </p:cBhvr>
                                      <p:tavLst>
                                        <p:tav tm="0">
                                          <p:val>
                                            <p:strVal val="#ppt_y"/>
                                          </p:val>
                                        </p:tav>
                                        <p:tav tm="100000">
                                          <p:val>
                                            <p:strVal val="#ppt_y"/>
                                          </p:val>
                                        </p:tav>
                                      </p:tavLst>
                                    </p:anim>
                                  </p:childTnLst>
                                </p:cTn>
                              </p:par>
                              <p:par>
                                <p:cTn id="110" presetID="3" presetClass="entr" presetSubtype="10" fill="hold" nodeType="withEffect">
                                  <p:stCondLst>
                                    <p:cond delay="0"/>
                                  </p:stCondLst>
                                  <p:childTnLst>
                                    <p:set>
                                      <p:cBhvr>
                                        <p:cTn id="111" dur="1" fill="hold">
                                          <p:stCondLst>
                                            <p:cond delay="0"/>
                                          </p:stCondLst>
                                        </p:cTn>
                                        <p:tgtEl>
                                          <p:spTgt spid="100"/>
                                        </p:tgtEl>
                                        <p:attrNameLst>
                                          <p:attrName>style.visibility</p:attrName>
                                        </p:attrNameLst>
                                      </p:cBhvr>
                                      <p:to>
                                        <p:strVal val="visible"/>
                                      </p:to>
                                    </p:set>
                                    <p:animEffect transition="in" filter="blinds(horizontal)">
                                      <p:cBhvr>
                                        <p:cTn id="112" dur="3000"/>
                                        <p:tgtEl>
                                          <p:spTgt spid="100"/>
                                        </p:tgtEl>
                                      </p:cBhvr>
                                    </p:animEffect>
                                  </p:childTnLst>
                                </p:cTn>
                              </p:par>
                              <p:par>
                                <p:cTn id="113" presetID="2" presetClass="entr" presetSubtype="2" fill="hold" nodeType="withEffect">
                                  <p:stCondLst>
                                    <p:cond delay="0"/>
                                  </p:stCondLst>
                                  <p:childTnLst>
                                    <p:set>
                                      <p:cBhvr>
                                        <p:cTn id="114" dur="1" fill="hold">
                                          <p:stCondLst>
                                            <p:cond delay="0"/>
                                          </p:stCondLst>
                                        </p:cTn>
                                        <p:tgtEl>
                                          <p:spTgt spid="100"/>
                                        </p:tgtEl>
                                        <p:attrNameLst>
                                          <p:attrName>style.visibility</p:attrName>
                                        </p:attrNameLst>
                                      </p:cBhvr>
                                      <p:to>
                                        <p:strVal val="visible"/>
                                      </p:to>
                                    </p:set>
                                    <p:anim calcmode="lin" valueType="num">
                                      <p:cBhvr additive="base">
                                        <p:cTn id="115" dur="3000" fill="hold"/>
                                        <p:tgtEl>
                                          <p:spTgt spid="100"/>
                                        </p:tgtEl>
                                        <p:attrNameLst>
                                          <p:attrName>ppt_x</p:attrName>
                                        </p:attrNameLst>
                                      </p:cBhvr>
                                      <p:tavLst>
                                        <p:tav tm="0">
                                          <p:val>
                                            <p:strVal val="1+#ppt_w/2"/>
                                          </p:val>
                                        </p:tav>
                                        <p:tav tm="100000">
                                          <p:val>
                                            <p:strVal val="#ppt_x"/>
                                          </p:val>
                                        </p:tav>
                                      </p:tavLst>
                                    </p:anim>
                                    <p:anim calcmode="lin" valueType="num">
                                      <p:cBhvr additive="base">
                                        <p:cTn id="116" dur="3000" fill="hold"/>
                                        <p:tgtEl>
                                          <p:spTgt spid="100"/>
                                        </p:tgtEl>
                                        <p:attrNameLst>
                                          <p:attrName>ppt_y</p:attrName>
                                        </p:attrNameLst>
                                      </p:cBhvr>
                                      <p:tavLst>
                                        <p:tav tm="0">
                                          <p:val>
                                            <p:strVal val="#ppt_y"/>
                                          </p:val>
                                        </p:tav>
                                        <p:tav tm="100000">
                                          <p:val>
                                            <p:strVal val="#ppt_y"/>
                                          </p:val>
                                        </p:tav>
                                      </p:tavLst>
                                    </p:anim>
                                  </p:childTnLst>
                                </p:cTn>
                              </p:par>
                              <p:par>
                                <p:cTn id="117" presetID="8" presetClass="emph" presetSubtype="0" fill="hold" nodeType="withEffect">
                                  <p:stCondLst>
                                    <p:cond delay="0"/>
                                  </p:stCondLst>
                                  <p:childTnLst>
                                    <p:animRot by="21600000">
                                      <p:cBhvr>
                                        <p:cTn id="118" dur="3000" fill="hold"/>
                                        <p:tgtEl>
                                          <p:spTgt spid="43"/>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62"/>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6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6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73"/>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74"/>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5"/>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76"/>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8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82"/>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83"/>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84"/>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97"/>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98"/>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99"/>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00"/>
                                        </p:tgtEl>
                                        <p:attrNameLst>
                                          <p:attrName>r</p:attrName>
                                        </p:attrNameLst>
                                      </p:cBhvr>
                                    </p:animRot>
                                  </p:childTnLst>
                                </p:cTn>
                              </p:par>
                            </p:childTnLst>
                          </p:cTn>
                        </p:par>
                        <p:par>
                          <p:cTn id="149" fill="hold">
                            <p:stCondLst>
                              <p:cond delay="3000"/>
                            </p:stCondLst>
                            <p:childTnLst>
                              <p:par>
                                <p:cTn id="150" presetID="16" presetClass="exit" presetSubtype="42" fill="hold" nodeType="afterEffect">
                                  <p:stCondLst>
                                    <p:cond delay="0"/>
                                  </p:stCondLst>
                                  <p:childTnLst>
                                    <p:animEffect transition="out" filter="barn(outHorizontal)">
                                      <p:cBhvr>
                                        <p:cTn id="151" dur="3000"/>
                                        <p:tgtEl>
                                          <p:spTgt spid="43"/>
                                        </p:tgtEl>
                                      </p:cBhvr>
                                    </p:animEffect>
                                    <p:set>
                                      <p:cBhvr>
                                        <p:cTn id="152" dur="1" fill="hold">
                                          <p:stCondLst>
                                            <p:cond delay="2999"/>
                                          </p:stCondLst>
                                        </p:cTn>
                                        <p:tgtEl>
                                          <p:spTgt spid="43"/>
                                        </p:tgtEl>
                                        <p:attrNameLst>
                                          <p:attrName>style.visibility</p:attrName>
                                        </p:attrNameLst>
                                      </p:cBhvr>
                                      <p:to>
                                        <p:strVal val="hidden"/>
                                      </p:to>
                                    </p:set>
                                  </p:childTnLst>
                                </p:cTn>
                              </p:par>
                              <p:par>
                                <p:cTn id="153" presetID="16" presetClass="exit" presetSubtype="42" fill="hold" nodeType="withEffect">
                                  <p:stCondLst>
                                    <p:cond delay="0"/>
                                  </p:stCondLst>
                                  <p:childTnLst>
                                    <p:animEffect transition="out" filter="barn(outHorizontal)">
                                      <p:cBhvr>
                                        <p:cTn id="154" dur="3000"/>
                                        <p:tgtEl>
                                          <p:spTgt spid="62"/>
                                        </p:tgtEl>
                                      </p:cBhvr>
                                    </p:animEffect>
                                    <p:set>
                                      <p:cBhvr>
                                        <p:cTn id="155" dur="1" fill="hold">
                                          <p:stCondLst>
                                            <p:cond delay="2999"/>
                                          </p:stCondLst>
                                        </p:cTn>
                                        <p:tgtEl>
                                          <p:spTgt spid="62"/>
                                        </p:tgtEl>
                                        <p:attrNameLst>
                                          <p:attrName>style.visibility</p:attrName>
                                        </p:attrNameLst>
                                      </p:cBhvr>
                                      <p:to>
                                        <p:strVal val="hidden"/>
                                      </p:to>
                                    </p:set>
                                  </p:childTnLst>
                                </p:cTn>
                              </p:par>
                              <p:par>
                                <p:cTn id="156" presetID="16" presetClass="exit" presetSubtype="42" fill="hold" nodeType="withEffect">
                                  <p:stCondLst>
                                    <p:cond delay="0"/>
                                  </p:stCondLst>
                                  <p:childTnLst>
                                    <p:animEffect transition="out" filter="barn(outHorizontal)">
                                      <p:cBhvr>
                                        <p:cTn id="157" dur="3000"/>
                                        <p:tgtEl>
                                          <p:spTgt spid="63"/>
                                        </p:tgtEl>
                                      </p:cBhvr>
                                    </p:animEffect>
                                    <p:set>
                                      <p:cBhvr>
                                        <p:cTn id="158" dur="1" fill="hold">
                                          <p:stCondLst>
                                            <p:cond delay="2999"/>
                                          </p:stCondLst>
                                        </p:cTn>
                                        <p:tgtEl>
                                          <p:spTgt spid="63"/>
                                        </p:tgtEl>
                                        <p:attrNameLst>
                                          <p:attrName>style.visibility</p:attrName>
                                        </p:attrNameLst>
                                      </p:cBhvr>
                                      <p:to>
                                        <p:strVal val="hidden"/>
                                      </p:to>
                                    </p:set>
                                  </p:childTnLst>
                                </p:cTn>
                              </p:par>
                              <p:par>
                                <p:cTn id="159" presetID="16" presetClass="exit" presetSubtype="42" fill="hold" nodeType="withEffect">
                                  <p:stCondLst>
                                    <p:cond delay="0"/>
                                  </p:stCondLst>
                                  <p:childTnLst>
                                    <p:animEffect transition="out" filter="barn(outHorizontal)">
                                      <p:cBhvr>
                                        <p:cTn id="160" dur="3000"/>
                                        <p:tgtEl>
                                          <p:spTgt spid="64"/>
                                        </p:tgtEl>
                                      </p:cBhvr>
                                    </p:animEffect>
                                    <p:set>
                                      <p:cBhvr>
                                        <p:cTn id="161" dur="1" fill="hold">
                                          <p:stCondLst>
                                            <p:cond delay="2999"/>
                                          </p:stCondLst>
                                        </p:cTn>
                                        <p:tgtEl>
                                          <p:spTgt spid="64"/>
                                        </p:tgtEl>
                                        <p:attrNameLst>
                                          <p:attrName>style.visibility</p:attrName>
                                        </p:attrNameLst>
                                      </p:cBhvr>
                                      <p:to>
                                        <p:strVal val="hidden"/>
                                      </p:to>
                                    </p:set>
                                  </p:childTnLst>
                                </p:cTn>
                              </p:par>
                              <p:par>
                                <p:cTn id="162" presetID="16" presetClass="exit" presetSubtype="42" fill="hold" nodeType="withEffect">
                                  <p:stCondLst>
                                    <p:cond delay="0"/>
                                  </p:stCondLst>
                                  <p:childTnLst>
                                    <p:animEffect transition="out" filter="barn(outHorizontal)">
                                      <p:cBhvr>
                                        <p:cTn id="163" dur="3000"/>
                                        <p:tgtEl>
                                          <p:spTgt spid="73"/>
                                        </p:tgtEl>
                                      </p:cBhvr>
                                    </p:animEffect>
                                    <p:set>
                                      <p:cBhvr>
                                        <p:cTn id="164" dur="1" fill="hold">
                                          <p:stCondLst>
                                            <p:cond delay="2999"/>
                                          </p:stCondLst>
                                        </p:cTn>
                                        <p:tgtEl>
                                          <p:spTgt spid="73"/>
                                        </p:tgtEl>
                                        <p:attrNameLst>
                                          <p:attrName>style.visibility</p:attrName>
                                        </p:attrNameLst>
                                      </p:cBhvr>
                                      <p:to>
                                        <p:strVal val="hidden"/>
                                      </p:to>
                                    </p:set>
                                  </p:childTnLst>
                                </p:cTn>
                              </p:par>
                              <p:par>
                                <p:cTn id="165" presetID="16" presetClass="exit" presetSubtype="42" fill="hold" nodeType="withEffect">
                                  <p:stCondLst>
                                    <p:cond delay="0"/>
                                  </p:stCondLst>
                                  <p:childTnLst>
                                    <p:animEffect transition="out" filter="barn(outHorizontal)">
                                      <p:cBhvr>
                                        <p:cTn id="166" dur="3000"/>
                                        <p:tgtEl>
                                          <p:spTgt spid="74"/>
                                        </p:tgtEl>
                                      </p:cBhvr>
                                    </p:animEffect>
                                    <p:set>
                                      <p:cBhvr>
                                        <p:cTn id="167" dur="1" fill="hold">
                                          <p:stCondLst>
                                            <p:cond delay="2999"/>
                                          </p:stCondLst>
                                        </p:cTn>
                                        <p:tgtEl>
                                          <p:spTgt spid="74"/>
                                        </p:tgtEl>
                                        <p:attrNameLst>
                                          <p:attrName>style.visibility</p:attrName>
                                        </p:attrNameLst>
                                      </p:cBhvr>
                                      <p:to>
                                        <p:strVal val="hidden"/>
                                      </p:to>
                                    </p:set>
                                  </p:childTnLst>
                                </p:cTn>
                              </p:par>
                              <p:par>
                                <p:cTn id="168" presetID="16" presetClass="exit" presetSubtype="42" fill="hold" nodeType="withEffect">
                                  <p:stCondLst>
                                    <p:cond delay="0"/>
                                  </p:stCondLst>
                                  <p:childTnLst>
                                    <p:animEffect transition="out" filter="barn(outHorizontal)">
                                      <p:cBhvr>
                                        <p:cTn id="169" dur="3000"/>
                                        <p:tgtEl>
                                          <p:spTgt spid="75"/>
                                        </p:tgtEl>
                                      </p:cBhvr>
                                    </p:animEffect>
                                    <p:set>
                                      <p:cBhvr>
                                        <p:cTn id="170" dur="1" fill="hold">
                                          <p:stCondLst>
                                            <p:cond delay="2999"/>
                                          </p:stCondLst>
                                        </p:cTn>
                                        <p:tgtEl>
                                          <p:spTgt spid="75"/>
                                        </p:tgtEl>
                                        <p:attrNameLst>
                                          <p:attrName>style.visibility</p:attrName>
                                        </p:attrNameLst>
                                      </p:cBhvr>
                                      <p:to>
                                        <p:strVal val="hidden"/>
                                      </p:to>
                                    </p:set>
                                  </p:childTnLst>
                                </p:cTn>
                              </p:par>
                              <p:par>
                                <p:cTn id="171" presetID="16" presetClass="exit" presetSubtype="42" fill="hold" nodeType="withEffect">
                                  <p:stCondLst>
                                    <p:cond delay="0"/>
                                  </p:stCondLst>
                                  <p:childTnLst>
                                    <p:animEffect transition="out" filter="barn(outHorizontal)">
                                      <p:cBhvr>
                                        <p:cTn id="172" dur="3000"/>
                                        <p:tgtEl>
                                          <p:spTgt spid="76"/>
                                        </p:tgtEl>
                                      </p:cBhvr>
                                    </p:animEffect>
                                    <p:set>
                                      <p:cBhvr>
                                        <p:cTn id="173" dur="1" fill="hold">
                                          <p:stCondLst>
                                            <p:cond delay="2999"/>
                                          </p:stCondLst>
                                        </p:cTn>
                                        <p:tgtEl>
                                          <p:spTgt spid="76"/>
                                        </p:tgtEl>
                                        <p:attrNameLst>
                                          <p:attrName>style.visibility</p:attrName>
                                        </p:attrNameLst>
                                      </p:cBhvr>
                                      <p:to>
                                        <p:strVal val="hidden"/>
                                      </p:to>
                                    </p:set>
                                  </p:childTnLst>
                                </p:cTn>
                              </p:par>
                              <p:par>
                                <p:cTn id="174" presetID="16" presetClass="exit" presetSubtype="42" fill="hold" nodeType="withEffect">
                                  <p:stCondLst>
                                    <p:cond delay="0"/>
                                  </p:stCondLst>
                                  <p:childTnLst>
                                    <p:animEffect transition="out" filter="barn(outHorizontal)">
                                      <p:cBhvr>
                                        <p:cTn id="175" dur="3000"/>
                                        <p:tgtEl>
                                          <p:spTgt spid="83"/>
                                        </p:tgtEl>
                                      </p:cBhvr>
                                    </p:animEffect>
                                    <p:set>
                                      <p:cBhvr>
                                        <p:cTn id="176" dur="1" fill="hold">
                                          <p:stCondLst>
                                            <p:cond delay="2999"/>
                                          </p:stCondLst>
                                        </p:cTn>
                                        <p:tgtEl>
                                          <p:spTgt spid="83"/>
                                        </p:tgtEl>
                                        <p:attrNameLst>
                                          <p:attrName>style.visibility</p:attrName>
                                        </p:attrNameLst>
                                      </p:cBhvr>
                                      <p:to>
                                        <p:strVal val="hidden"/>
                                      </p:to>
                                    </p:set>
                                  </p:childTnLst>
                                </p:cTn>
                              </p:par>
                              <p:par>
                                <p:cTn id="177" presetID="16" presetClass="exit" presetSubtype="42" fill="hold" nodeType="withEffect">
                                  <p:stCondLst>
                                    <p:cond delay="0"/>
                                  </p:stCondLst>
                                  <p:childTnLst>
                                    <p:animEffect transition="out" filter="barn(outHorizontal)">
                                      <p:cBhvr>
                                        <p:cTn id="178" dur="3000"/>
                                        <p:tgtEl>
                                          <p:spTgt spid="81"/>
                                        </p:tgtEl>
                                      </p:cBhvr>
                                    </p:animEffect>
                                    <p:set>
                                      <p:cBhvr>
                                        <p:cTn id="179" dur="1" fill="hold">
                                          <p:stCondLst>
                                            <p:cond delay="2999"/>
                                          </p:stCondLst>
                                        </p:cTn>
                                        <p:tgtEl>
                                          <p:spTgt spid="81"/>
                                        </p:tgtEl>
                                        <p:attrNameLst>
                                          <p:attrName>style.visibility</p:attrName>
                                        </p:attrNameLst>
                                      </p:cBhvr>
                                      <p:to>
                                        <p:strVal val="hidden"/>
                                      </p:to>
                                    </p:set>
                                  </p:childTnLst>
                                </p:cTn>
                              </p:par>
                              <p:par>
                                <p:cTn id="180" presetID="16" presetClass="exit" presetSubtype="42" fill="hold" nodeType="withEffect">
                                  <p:stCondLst>
                                    <p:cond delay="0"/>
                                  </p:stCondLst>
                                  <p:childTnLst>
                                    <p:animEffect transition="out" filter="barn(outHorizontal)">
                                      <p:cBhvr>
                                        <p:cTn id="181" dur="3000"/>
                                        <p:tgtEl>
                                          <p:spTgt spid="82"/>
                                        </p:tgtEl>
                                      </p:cBhvr>
                                    </p:animEffect>
                                    <p:set>
                                      <p:cBhvr>
                                        <p:cTn id="182" dur="1" fill="hold">
                                          <p:stCondLst>
                                            <p:cond delay="2999"/>
                                          </p:stCondLst>
                                        </p:cTn>
                                        <p:tgtEl>
                                          <p:spTgt spid="82"/>
                                        </p:tgtEl>
                                        <p:attrNameLst>
                                          <p:attrName>style.visibility</p:attrName>
                                        </p:attrNameLst>
                                      </p:cBhvr>
                                      <p:to>
                                        <p:strVal val="hidden"/>
                                      </p:to>
                                    </p:set>
                                  </p:childTnLst>
                                </p:cTn>
                              </p:par>
                              <p:par>
                                <p:cTn id="183" presetID="16" presetClass="exit" presetSubtype="42" fill="hold" nodeType="withEffect">
                                  <p:stCondLst>
                                    <p:cond delay="0"/>
                                  </p:stCondLst>
                                  <p:childTnLst>
                                    <p:animEffect transition="out" filter="barn(outHorizontal)">
                                      <p:cBhvr>
                                        <p:cTn id="184" dur="3000"/>
                                        <p:tgtEl>
                                          <p:spTgt spid="84"/>
                                        </p:tgtEl>
                                      </p:cBhvr>
                                    </p:animEffect>
                                    <p:set>
                                      <p:cBhvr>
                                        <p:cTn id="185" dur="1" fill="hold">
                                          <p:stCondLst>
                                            <p:cond delay="2999"/>
                                          </p:stCondLst>
                                        </p:cTn>
                                        <p:tgtEl>
                                          <p:spTgt spid="84"/>
                                        </p:tgtEl>
                                        <p:attrNameLst>
                                          <p:attrName>style.visibility</p:attrName>
                                        </p:attrNameLst>
                                      </p:cBhvr>
                                      <p:to>
                                        <p:strVal val="hidden"/>
                                      </p:to>
                                    </p:set>
                                  </p:childTnLst>
                                </p:cTn>
                              </p:par>
                              <p:par>
                                <p:cTn id="186" presetID="16" presetClass="exit" presetSubtype="42" fill="hold" nodeType="withEffect">
                                  <p:stCondLst>
                                    <p:cond delay="0"/>
                                  </p:stCondLst>
                                  <p:childTnLst>
                                    <p:animEffect transition="out" filter="barn(outHorizontal)">
                                      <p:cBhvr>
                                        <p:cTn id="187" dur="3000"/>
                                        <p:tgtEl>
                                          <p:spTgt spid="98"/>
                                        </p:tgtEl>
                                      </p:cBhvr>
                                    </p:animEffect>
                                    <p:set>
                                      <p:cBhvr>
                                        <p:cTn id="188" dur="1" fill="hold">
                                          <p:stCondLst>
                                            <p:cond delay="2999"/>
                                          </p:stCondLst>
                                        </p:cTn>
                                        <p:tgtEl>
                                          <p:spTgt spid="98"/>
                                        </p:tgtEl>
                                        <p:attrNameLst>
                                          <p:attrName>style.visibility</p:attrName>
                                        </p:attrNameLst>
                                      </p:cBhvr>
                                      <p:to>
                                        <p:strVal val="hidden"/>
                                      </p:to>
                                    </p:set>
                                  </p:childTnLst>
                                </p:cTn>
                              </p:par>
                              <p:par>
                                <p:cTn id="189" presetID="16" presetClass="exit" presetSubtype="42" fill="hold" nodeType="withEffect">
                                  <p:stCondLst>
                                    <p:cond delay="0"/>
                                  </p:stCondLst>
                                  <p:childTnLst>
                                    <p:animEffect transition="out" filter="barn(outHorizontal)">
                                      <p:cBhvr>
                                        <p:cTn id="190" dur="3000"/>
                                        <p:tgtEl>
                                          <p:spTgt spid="97"/>
                                        </p:tgtEl>
                                      </p:cBhvr>
                                    </p:animEffect>
                                    <p:set>
                                      <p:cBhvr>
                                        <p:cTn id="191" dur="1" fill="hold">
                                          <p:stCondLst>
                                            <p:cond delay="2999"/>
                                          </p:stCondLst>
                                        </p:cTn>
                                        <p:tgtEl>
                                          <p:spTgt spid="97"/>
                                        </p:tgtEl>
                                        <p:attrNameLst>
                                          <p:attrName>style.visibility</p:attrName>
                                        </p:attrNameLst>
                                      </p:cBhvr>
                                      <p:to>
                                        <p:strVal val="hidden"/>
                                      </p:to>
                                    </p:set>
                                  </p:childTnLst>
                                </p:cTn>
                              </p:par>
                              <p:par>
                                <p:cTn id="192" presetID="16" presetClass="exit" presetSubtype="42" fill="hold" nodeType="withEffect">
                                  <p:stCondLst>
                                    <p:cond delay="0"/>
                                  </p:stCondLst>
                                  <p:childTnLst>
                                    <p:animEffect transition="out" filter="barn(outHorizontal)">
                                      <p:cBhvr>
                                        <p:cTn id="193" dur="3000"/>
                                        <p:tgtEl>
                                          <p:spTgt spid="99"/>
                                        </p:tgtEl>
                                      </p:cBhvr>
                                    </p:animEffect>
                                    <p:set>
                                      <p:cBhvr>
                                        <p:cTn id="194" dur="1" fill="hold">
                                          <p:stCondLst>
                                            <p:cond delay="2999"/>
                                          </p:stCondLst>
                                        </p:cTn>
                                        <p:tgtEl>
                                          <p:spTgt spid="99"/>
                                        </p:tgtEl>
                                        <p:attrNameLst>
                                          <p:attrName>style.visibility</p:attrName>
                                        </p:attrNameLst>
                                      </p:cBhvr>
                                      <p:to>
                                        <p:strVal val="hidden"/>
                                      </p:to>
                                    </p:set>
                                  </p:childTnLst>
                                </p:cTn>
                              </p:par>
                              <p:par>
                                <p:cTn id="195" presetID="16" presetClass="exit" presetSubtype="42" fill="hold" nodeType="withEffect">
                                  <p:stCondLst>
                                    <p:cond delay="0"/>
                                  </p:stCondLst>
                                  <p:childTnLst>
                                    <p:animEffect transition="out" filter="barn(outHorizontal)">
                                      <p:cBhvr>
                                        <p:cTn id="196" dur="3000"/>
                                        <p:tgtEl>
                                          <p:spTgt spid="100"/>
                                        </p:tgtEl>
                                      </p:cBhvr>
                                    </p:animEffect>
                                    <p:set>
                                      <p:cBhvr>
                                        <p:cTn id="197" dur="1" fill="hold">
                                          <p:stCondLst>
                                            <p:cond delay="2999"/>
                                          </p:stCondLst>
                                        </p:cTn>
                                        <p:tgtEl>
                                          <p:spTgt spid="100"/>
                                        </p:tgtEl>
                                        <p:attrNameLst>
                                          <p:attrName>style.visibility</p:attrName>
                                        </p:attrNameLst>
                                      </p:cBhvr>
                                      <p:to>
                                        <p:strVal val="hidden"/>
                                      </p:to>
                                    </p:set>
                                  </p:childTnLst>
                                </p:cTn>
                              </p:par>
                              <p:par>
                                <p:cTn id="198" presetID="23" presetClass="entr" presetSubtype="272"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p:cTn id="200" dur="3000" fill="hold"/>
                                        <p:tgtEl>
                                          <p:spTgt spid="4"/>
                                        </p:tgtEl>
                                        <p:attrNameLst>
                                          <p:attrName>ppt_w</p:attrName>
                                        </p:attrNameLst>
                                      </p:cBhvr>
                                      <p:tavLst>
                                        <p:tav tm="0">
                                          <p:val>
                                            <p:strVal val="2/3*#ppt_w"/>
                                          </p:val>
                                        </p:tav>
                                        <p:tav tm="100000">
                                          <p:val>
                                            <p:strVal val="#ppt_w"/>
                                          </p:val>
                                        </p:tav>
                                      </p:tavLst>
                                    </p:anim>
                                    <p:anim calcmode="lin" valueType="num">
                                      <p:cBhvr>
                                        <p:cTn id="201" dur="3000" fill="hold"/>
                                        <p:tgtEl>
                                          <p:spTgt spid="4"/>
                                        </p:tgtEl>
                                        <p:attrNameLst>
                                          <p:attrName>ppt_h</p:attrName>
                                        </p:attrNameLst>
                                      </p:cBhvr>
                                      <p:tavLst>
                                        <p:tav tm="0">
                                          <p:val>
                                            <p:strVal val="2/3*#ppt_h"/>
                                          </p:val>
                                        </p:tav>
                                        <p:tav tm="100000">
                                          <p:val>
                                            <p:strVal val="#ppt_h"/>
                                          </p:val>
                                        </p:tav>
                                      </p:tavLst>
                                    </p:anim>
                                  </p:childTnLst>
                                </p:cTn>
                              </p:par>
                              <p:par>
                                <p:cTn id="202" presetID="16" presetClass="entr" presetSubtype="42"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barn(outHorizontal)">
                                      <p:cBhvr>
                                        <p:cTn id="204" dur="3000"/>
                                        <p:tgtEl>
                                          <p:spTgt spid="4"/>
                                        </p:tgtEl>
                                      </p:cBhvr>
                                    </p:animEffect>
                                  </p:childTnLst>
                                </p:cTn>
                              </p:par>
                            </p:childTnLst>
                          </p:cTn>
                        </p:par>
                        <p:par>
                          <p:cTn id="205" fill="hold">
                            <p:stCondLst>
                              <p:cond delay="6000"/>
                            </p:stCondLst>
                            <p:childTnLst>
                              <p:par>
                                <p:cTn id="206" presetID="40" presetClass="entr" presetSubtype="0" fill="hold" grpId="0" nodeType="afterEffect">
                                  <p:stCondLst>
                                    <p:cond delay="0"/>
                                  </p:stCondLst>
                                  <p:iterate type="lt">
                                    <p:tmPct val="10000"/>
                                  </p:iterate>
                                  <p:childTnLst>
                                    <p:set>
                                      <p:cBhvr>
                                        <p:cTn id="207" dur="1" fill="hold">
                                          <p:stCondLst>
                                            <p:cond delay="0"/>
                                          </p:stCondLst>
                                        </p:cTn>
                                        <p:tgtEl>
                                          <p:spTgt spid="19"/>
                                        </p:tgtEl>
                                        <p:attrNameLst>
                                          <p:attrName>style.visibility</p:attrName>
                                        </p:attrNameLst>
                                      </p:cBhvr>
                                      <p:to>
                                        <p:strVal val="visible"/>
                                      </p:to>
                                    </p:set>
                                    <p:animEffect transition="in" filter="fade">
                                      <p:cBhvr>
                                        <p:cTn id="208" dur="1000"/>
                                        <p:tgtEl>
                                          <p:spTgt spid="19"/>
                                        </p:tgtEl>
                                      </p:cBhvr>
                                    </p:animEffect>
                                    <p:anim calcmode="lin" valueType="num">
                                      <p:cBhvr>
                                        <p:cTn id="209" dur="1000" fill="hold"/>
                                        <p:tgtEl>
                                          <p:spTgt spid="19"/>
                                        </p:tgtEl>
                                        <p:attrNameLst>
                                          <p:attrName>ppt_x</p:attrName>
                                        </p:attrNameLst>
                                      </p:cBhvr>
                                      <p:tavLst>
                                        <p:tav tm="0">
                                          <p:val>
                                            <p:strVal val="#ppt_x-.1"/>
                                          </p:val>
                                        </p:tav>
                                        <p:tav tm="100000">
                                          <p:val>
                                            <p:strVal val="#ppt_x"/>
                                          </p:val>
                                        </p:tav>
                                      </p:tavLst>
                                    </p:anim>
                                    <p:anim calcmode="lin" valueType="num">
                                      <p:cBhvr>
                                        <p:cTn id="210"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2.bp.blogspot.com/-rFxp4lfpUnc/UYpYnwSDSKI/AAAAAAAAHjU/WqSWetPkD8Q/s1600/TOSCANA+05.jpg"/>
          <p:cNvPicPr>
            <a:picLocks noChangeAspect="1" noChangeArrowheads="1"/>
          </p:cNvPicPr>
          <p:nvPr/>
        </p:nvPicPr>
        <p:blipFill>
          <a:blip r:embed="rId2"/>
          <a:srcRect r="50000"/>
          <a:stretch>
            <a:fillRect/>
          </a:stretch>
        </p:blipFill>
        <p:spPr bwMode="auto">
          <a:xfrm>
            <a:off x="0" y="0"/>
            <a:ext cx="4572000" cy="5715000"/>
          </a:xfrm>
          <a:prstGeom prst="rect">
            <a:avLst/>
          </a:prstGeom>
          <a:noFill/>
          <a:ln w="9525">
            <a:noFill/>
            <a:miter lim="800000"/>
            <a:headEnd/>
            <a:tailEnd/>
          </a:ln>
        </p:spPr>
      </p:pic>
      <p:pic>
        <p:nvPicPr>
          <p:cNvPr id="9" name="Picture 4" descr="http://2.bp.blogspot.com/-rFxp4lfpUnc/UYpYnwSDSKI/AAAAAAAAHjU/WqSWetPkD8Q/s1600/TOSCANA+05.jpg"/>
          <p:cNvPicPr>
            <a:picLocks noChangeAspect="1" noChangeArrowheads="1"/>
          </p:cNvPicPr>
          <p:nvPr/>
        </p:nvPicPr>
        <p:blipFill>
          <a:blip r:embed="rId2"/>
          <a:srcRect l="50000"/>
          <a:stretch>
            <a:fillRect/>
          </a:stretch>
        </p:blipFill>
        <p:spPr bwMode="auto">
          <a:xfrm>
            <a:off x="4572000" y="0"/>
            <a:ext cx="4572000" cy="5715000"/>
          </a:xfrm>
          <a:prstGeom prst="rect">
            <a:avLst/>
          </a:prstGeom>
          <a:noFill/>
          <a:ln w="9525">
            <a:noFill/>
            <a:miter lim="800000"/>
            <a:headEnd/>
            <a:tailEnd/>
          </a:ln>
        </p:spPr>
      </p:pic>
      <p:pic>
        <p:nvPicPr>
          <p:cNvPr id="6" name="5 Imagen" descr="26 camarote del comandante.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850" y="4225925"/>
            <a:ext cx="85693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orígenes del culto a Santiago en la Hispania romana son desconocidos, pero parece ser que en el año 812 se encontraron las reliquias atribuidas al apóstol. Este edificio resulta ser el Pazo de </a:t>
            </a:r>
            <a:r>
              <a:rPr lang="es-ES" b="1" dirty="0" err="1">
                <a:effectLst>
                  <a:glow rad="101600">
                    <a:schemeClr val="accent2">
                      <a:satMod val="175000"/>
                      <a:alpha val="40000"/>
                    </a:schemeClr>
                  </a:glow>
                  <a:outerShdw blurRad="38100" dist="38100" dir="2700000" algn="tl">
                    <a:srgbClr val="000000">
                      <a:alpha val="43137"/>
                    </a:srgbClr>
                  </a:outerShdw>
                </a:effectLst>
              </a:rPr>
              <a:t>Fondevila</a:t>
            </a:r>
            <a:r>
              <a:rPr lang="es-ES" b="1" dirty="0">
                <a:effectLst>
                  <a:glow rad="101600">
                    <a:schemeClr val="accent2">
                      <a:satMod val="175000"/>
                      <a:alpha val="40000"/>
                    </a:schemeClr>
                  </a:glow>
                  <a:outerShdw blurRad="38100" dist="38100" dir="2700000" algn="tl">
                    <a:srgbClr val="000000">
                      <a:alpha val="43137"/>
                    </a:srgbClr>
                  </a:outerShdw>
                </a:effectLst>
              </a:rPr>
              <a:t>, lo más seguro es que el amigo Bernardo le estuviera fotografiando.</a:t>
            </a:r>
          </a:p>
        </p:txBody>
      </p:sp>
    </p:spTree>
  </p:cSld>
  <p:clrMapOvr>
    <a:masterClrMapping/>
  </p:clrMapOvr>
  <mc:AlternateContent xmlns:mc="http://schemas.openxmlformats.org/markup-compatibility/2006" xmlns:p14="http://schemas.microsoft.com/office/powerpoint/2010/main">
    <mc:Choice Requires="p14">
      <p:transition spd="slow" p14:dur="2000" advTm="31000">
        <p14:ripp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3000"/>
                                        <p:tgtEl>
                                          <p:spTgt spid="9"/>
                                        </p:tgtEl>
                                      </p:cBhvr>
                                    </p:animEffect>
                                  </p:childTnLst>
                                </p:cTn>
                              </p:par>
                              <p:par>
                                <p:cTn id="8" presetID="18" presetClass="entr" presetSubtype="1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3000"/>
                                        <p:tgtEl>
                                          <p:spTgt spid="8"/>
                                        </p:tgtEl>
                                      </p:cBhvr>
                                    </p:animEffect>
                                  </p:childTnLst>
                                </p:cTn>
                              </p:par>
                              <p:par>
                                <p:cTn id="11" presetID="6"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out)">
                                      <p:cBhvr>
                                        <p:cTn id="13" dur="3000"/>
                                        <p:tgtEl>
                                          <p:spTgt spid="6"/>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76251.jpg"/>
          <p:cNvPicPr>
            <a:picLocks noChangeAspect="1"/>
          </p:cNvPicPr>
          <p:nvPr/>
        </p:nvPicPr>
        <p:blipFill>
          <a:blip r:embed="rId2"/>
          <a:srcRect/>
          <a:stretch>
            <a:fillRect/>
          </a:stretch>
        </p:blipFill>
        <p:spPr bwMode="auto">
          <a:xfrm>
            <a:off x="1979613" y="0"/>
            <a:ext cx="51133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0"/>
            <a:ext cx="1476375" cy="5715000"/>
          </a:xfrm>
          <a:prstGeom prst="moon">
            <a:avLst>
              <a:gd name="adj" fmla="val 42373"/>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7667625" y="0"/>
            <a:ext cx="1476375" cy="5715000"/>
          </a:xfrm>
          <a:prstGeom prst="moon">
            <a:avLst>
              <a:gd name="adj" fmla="val 42866"/>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827088" y="0"/>
            <a:ext cx="1152525" cy="5715000"/>
          </a:xfrm>
          <a:prstGeom prst="moon">
            <a:avLst>
              <a:gd name="adj" fmla="val 53156"/>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flipH="1">
            <a:off x="7092950" y="0"/>
            <a:ext cx="1223963" cy="5715000"/>
          </a:xfrm>
          <a:prstGeom prst="moon">
            <a:avLst>
              <a:gd name="adj" fmla="val 52745"/>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1692275" y="4081463"/>
            <a:ext cx="5543550"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 final del siglo IX se extiende por la Europa cristiana. En el siglo XI el número de peregrinos aumentó considerablemente gracias a contactos culturales entre las naciones europeas.</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Nos encontramos en la Plaza de Cervantes.</a:t>
            </a:r>
          </a:p>
        </p:txBody>
      </p:sp>
    </p:spTree>
  </p:cSld>
  <p:clrMapOvr>
    <a:masterClrMapping/>
  </p:clrMapOvr>
  <mc:AlternateContent xmlns:mc="http://schemas.openxmlformats.org/markup-compatibility/2006" xmlns:p14="http://schemas.microsoft.com/office/powerpoint/2010/main">
    <mc:Choice Requires="p14">
      <p:transition spd="slow" p14:dur="2000" advTm="27000">
        <p14:ripple dir="ru"/>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fmla="#ppt_w*sin(2.5*pi*$)">
                                          <p:val>
                                            <p:fltVal val="0"/>
                                          </p:val>
                                        </p:tav>
                                        <p:tav tm="100000">
                                          <p:val>
                                            <p:fltVal val="1"/>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par>
                                <p:cTn id="21" presetID="19" presetClass="entr" presetSubtype="1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3000" fill="hold"/>
                                        <p:tgtEl>
                                          <p:spTgt spid="8"/>
                                        </p:tgtEl>
                                        <p:attrNameLst>
                                          <p:attrName>ppt_w</p:attrName>
                                        </p:attrNameLst>
                                      </p:cBhvr>
                                      <p:tavLst>
                                        <p:tav tm="0" fmla="#ppt_w*sin(2.5*pi*$)">
                                          <p:val>
                                            <p:fltVal val="0"/>
                                          </p:val>
                                        </p:tav>
                                        <p:tav tm="100000">
                                          <p:val>
                                            <p:fltVal val="1"/>
                                          </p:val>
                                        </p:tav>
                                      </p:tavLst>
                                    </p:anim>
                                    <p:anim calcmode="lin" valueType="num">
                                      <p:cBhvr>
                                        <p:cTn id="24" dur="3000" fill="hold"/>
                                        <p:tgtEl>
                                          <p:spTgt spid="8"/>
                                        </p:tgtEl>
                                        <p:attrNameLst>
                                          <p:attrName>ppt_h</p:attrName>
                                        </p:attrNameLst>
                                      </p:cBhvr>
                                      <p:tavLst>
                                        <p:tav tm="0">
                                          <p:val>
                                            <p:strVal val="#ppt_h"/>
                                          </p:val>
                                        </p:tav>
                                        <p:tav tm="100000">
                                          <p:val>
                                            <p:strVal val="#ppt_h"/>
                                          </p:val>
                                        </p:tav>
                                      </p:tavLst>
                                    </p:anim>
                                  </p:childTnLst>
                                </p:cTn>
                              </p:par>
                              <p:par>
                                <p:cTn id="25" presetID="21" presetClass="entr" presetSubtype="4"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heel(4)">
                                      <p:cBhvr>
                                        <p:cTn id="27" dur="3000"/>
                                        <p:tgtEl>
                                          <p:spTgt spid="4"/>
                                        </p:tgtEl>
                                      </p:cBhvr>
                                    </p:animEffect>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nterior-Catedral-de-Lima-Peru.jpg"/>
          <p:cNvPicPr>
            <a:picLocks noGrp="1" noChangeAspect="1"/>
          </p:cNvPicPr>
          <p:nvPr>
            <p:ph idx="4294967295"/>
          </p:nvPr>
        </p:nvPicPr>
        <p:blipFill>
          <a:blip r:embed="rId2"/>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rectángulo"/>
          <p:cNvSpPr/>
          <p:nvPr/>
        </p:nvSpPr>
        <p:spPr>
          <a:xfrm>
            <a:off x="0" y="0"/>
            <a:ext cx="4429125" cy="5715000"/>
          </a:xfrm>
          <a:prstGeom prst="rtTriangle">
            <a:avLst/>
          </a:prstGeom>
          <a:solidFill>
            <a:schemeClr val="tx1">
              <a:lumMod val="6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flipH="1">
            <a:off x="4714875" y="0"/>
            <a:ext cx="4429125" cy="5715000"/>
          </a:xfrm>
          <a:prstGeom prst="rtTriangle">
            <a:avLst/>
          </a:prstGeom>
          <a:solidFill>
            <a:schemeClr val="tx1">
              <a:lumMod val="6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a:off x="0" y="0"/>
            <a:ext cx="3708400" cy="5715000"/>
          </a:xfrm>
          <a:prstGeom prst="rtTriangle">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flipH="1">
            <a:off x="5508625" y="0"/>
            <a:ext cx="3635375" cy="5715000"/>
          </a:xfrm>
          <a:prstGeom prst="rtTriangle">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a:off x="0" y="0"/>
            <a:ext cx="2771775" cy="5715000"/>
          </a:xfrm>
          <a:prstGeom prst="rtTriangle">
            <a:avLst/>
          </a:prstGeom>
          <a:solidFill>
            <a:schemeClr val="tx1">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flipH="1">
            <a:off x="6372225" y="0"/>
            <a:ext cx="2771775" cy="5715000"/>
          </a:xfrm>
          <a:prstGeom prst="rtTriangle">
            <a:avLst/>
          </a:prstGeom>
          <a:solidFill>
            <a:schemeClr val="tx1">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395288" y="4873625"/>
            <a:ext cx="849788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Alfonso II, rey de Asturias, mandó construir una iglesia en el lugar donde, de acuerdo a la voz de la tradición, reposan los restos del apóstol Santiago.</a:t>
            </a:r>
          </a:p>
        </p:txBody>
      </p:sp>
    </p:spTree>
  </p:cSld>
  <p:clrMapOvr>
    <a:masterClrMapping/>
  </p:clrMapOvr>
  <mc:AlternateContent xmlns:mc="http://schemas.openxmlformats.org/markup-compatibility/2006" xmlns:p14="http://schemas.microsoft.com/office/powerpoint/2010/main">
    <mc:Choice Requires="p14">
      <p:transition spd="slow" p14:dur="2000" advTm="20000">
        <p14:ripple dir="lu"/>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8"/>
                                        </p:tgtEl>
                                        <p:attrNameLst>
                                          <p:attrName>ppt_x</p:attrName>
                                        </p:attrNameLst>
                                      </p:cBhvr>
                                      <p:tavLst>
                                        <p:tav tm="0">
                                          <p:val>
                                            <p:strVal val="ppt_x"/>
                                          </p:val>
                                        </p:tav>
                                        <p:tav tm="100000">
                                          <p:val>
                                            <p:strVal val="ppt_x-ppt_w/2"/>
                                          </p:val>
                                        </p:tav>
                                      </p:tavLst>
                                    </p:anim>
                                    <p:anim calcmode="lin" valueType="num">
                                      <p:cBhvr>
                                        <p:cTn id="19" dur="3000"/>
                                        <p:tgtEl>
                                          <p:spTgt spid="8"/>
                                        </p:tgtEl>
                                        <p:attrNameLst>
                                          <p:attrName>ppt_y</p:attrName>
                                        </p:attrNameLst>
                                      </p:cBhvr>
                                      <p:tavLst>
                                        <p:tav tm="0">
                                          <p:val>
                                            <p:strVal val="ppt_y"/>
                                          </p:val>
                                        </p:tav>
                                        <p:tav tm="100000">
                                          <p:val>
                                            <p:strVal val="ppt_y"/>
                                          </p:val>
                                        </p:tav>
                                      </p:tavLst>
                                    </p:anim>
                                    <p:anim calcmode="lin" valueType="num">
                                      <p:cBhvr>
                                        <p:cTn id="20" dur="3000"/>
                                        <p:tgtEl>
                                          <p:spTgt spid="8"/>
                                        </p:tgtEl>
                                        <p:attrNameLst>
                                          <p:attrName>ppt_w</p:attrName>
                                        </p:attrNameLst>
                                      </p:cBhvr>
                                      <p:tavLst>
                                        <p:tav tm="0">
                                          <p:val>
                                            <p:strVal val="ppt_w"/>
                                          </p:val>
                                        </p:tav>
                                        <p:tav tm="100000">
                                          <p:val>
                                            <p:fltVal val="0"/>
                                          </p:val>
                                        </p:tav>
                                      </p:tavLst>
                                    </p:anim>
                                    <p:anim calcmode="lin" valueType="num">
                                      <p:cBhvr>
                                        <p:cTn id="21" dur="3000"/>
                                        <p:tgtEl>
                                          <p:spTgt spid="8"/>
                                        </p:tgtEl>
                                        <p:attrNameLst>
                                          <p:attrName>ppt_h</p:attrName>
                                        </p:attrNameLst>
                                      </p:cBhvr>
                                      <p:tavLst>
                                        <p:tav tm="0">
                                          <p:val>
                                            <p:strVal val="ppt_h"/>
                                          </p:val>
                                        </p:tav>
                                        <p:tav tm="100000">
                                          <p:val>
                                            <p:strVal val="ppt_h"/>
                                          </p:val>
                                        </p:tav>
                                      </p:tavLst>
                                    </p:anim>
                                    <p:set>
                                      <p:cBhvr>
                                        <p:cTn id="22" dur="1" fill="hold">
                                          <p:stCondLst>
                                            <p:cond delay="2999"/>
                                          </p:stCondLst>
                                        </p:cTn>
                                        <p:tgtEl>
                                          <p:spTgt spid="8"/>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9"/>
                                        </p:tgtEl>
                                        <p:attrNameLst>
                                          <p:attrName>ppt_x</p:attrName>
                                        </p:attrNameLst>
                                      </p:cBhvr>
                                      <p:tavLst>
                                        <p:tav tm="0">
                                          <p:val>
                                            <p:strVal val="ppt_x"/>
                                          </p:val>
                                        </p:tav>
                                        <p:tav tm="100000">
                                          <p:val>
                                            <p:strVal val="ppt_x+ppt_w/2"/>
                                          </p:val>
                                        </p:tav>
                                      </p:tavLst>
                                    </p:anim>
                                    <p:anim calcmode="lin" valueType="num">
                                      <p:cBhvr>
                                        <p:cTn id="25" dur="3000"/>
                                        <p:tgtEl>
                                          <p:spTgt spid="9"/>
                                        </p:tgtEl>
                                        <p:attrNameLst>
                                          <p:attrName>ppt_y</p:attrName>
                                        </p:attrNameLst>
                                      </p:cBhvr>
                                      <p:tavLst>
                                        <p:tav tm="0">
                                          <p:val>
                                            <p:strVal val="ppt_y"/>
                                          </p:val>
                                        </p:tav>
                                        <p:tav tm="100000">
                                          <p:val>
                                            <p:strVal val="ppt_y"/>
                                          </p:val>
                                        </p:tav>
                                      </p:tavLst>
                                    </p:anim>
                                    <p:anim calcmode="lin" valueType="num">
                                      <p:cBhvr>
                                        <p:cTn id="26" dur="3000"/>
                                        <p:tgtEl>
                                          <p:spTgt spid="9"/>
                                        </p:tgtEl>
                                        <p:attrNameLst>
                                          <p:attrName>ppt_w</p:attrName>
                                        </p:attrNameLst>
                                      </p:cBhvr>
                                      <p:tavLst>
                                        <p:tav tm="0">
                                          <p:val>
                                            <p:strVal val="ppt_w"/>
                                          </p:val>
                                        </p:tav>
                                        <p:tav tm="100000">
                                          <p:val>
                                            <p:fltVal val="0"/>
                                          </p:val>
                                        </p:tav>
                                      </p:tavLst>
                                    </p:anim>
                                    <p:anim calcmode="lin" valueType="num">
                                      <p:cBhvr>
                                        <p:cTn id="27" dur="3000"/>
                                        <p:tgtEl>
                                          <p:spTgt spid="9"/>
                                        </p:tgtEl>
                                        <p:attrNameLst>
                                          <p:attrName>ppt_h</p:attrName>
                                        </p:attrNameLst>
                                      </p:cBhvr>
                                      <p:tavLst>
                                        <p:tav tm="0">
                                          <p:val>
                                            <p:strVal val="ppt_h"/>
                                          </p:val>
                                        </p:tav>
                                        <p:tav tm="100000">
                                          <p:val>
                                            <p:strVal val="ppt_h"/>
                                          </p:val>
                                        </p:tav>
                                      </p:tavLst>
                                    </p:anim>
                                    <p:set>
                                      <p:cBhvr>
                                        <p:cTn id="28" dur="1" fill="hold">
                                          <p:stCondLst>
                                            <p:cond delay="2999"/>
                                          </p:stCondLst>
                                        </p:cTn>
                                        <p:tgtEl>
                                          <p:spTgt spid="9"/>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10"/>
                                        </p:tgtEl>
                                        <p:attrNameLst>
                                          <p:attrName>ppt_x</p:attrName>
                                        </p:attrNameLst>
                                      </p:cBhvr>
                                      <p:tavLst>
                                        <p:tav tm="0">
                                          <p:val>
                                            <p:strVal val="ppt_x"/>
                                          </p:val>
                                        </p:tav>
                                        <p:tav tm="100000">
                                          <p:val>
                                            <p:strVal val="ppt_x-ppt_w/2"/>
                                          </p:val>
                                        </p:tav>
                                      </p:tavLst>
                                    </p:anim>
                                    <p:anim calcmode="lin" valueType="num">
                                      <p:cBhvr>
                                        <p:cTn id="31" dur="3000"/>
                                        <p:tgtEl>
                                          <p:spTgt spid="10"/>
                                        </p:tgtEl>
                                        <p:attrNameLst>
                                          <p:attrName>ppt_y</p:attrName>
                                        </p:attrNameLst>
                                      </p:cBhvr>
                                      <p:tavLst>
                                        <p:tav tm="0">
                                          <p:val>
                                            <p:strVal val="ppt_y"/>
                                          </p:val>
                                        </p:tav>
                                        <p:tav tm="100000">
                                          <p:val>
                                            <p:strVal val="ppt_y"/>
                                          </p:val>
                                        </p:tav>
                                      </p:tavLst>
                                    </p:anim>
                                    <p:anim calcmode="lin" valueType="num">
                                      <p:cBhvr>
                                        <p:cTn id="32" dur="3000"/>
                                        <p:tgtEl>
                                          <p:spTgt spid="10"/>
                                        </p:tgtEl>
                                        <p:attrNameLst>
                                          <p:attrName>ppt_w</p:attrName>
                                        </p:attrNameLst>
                                      </p:cBhvr>
                                      <p:tavLst>
                                        <p:tav tm="0">
                                          <p:val>
                                            <p:strVal val="ppt_w"/>
                                          </p:val>
                                        </p:tav>
                                        <p:tav tm="100000">
                                          <p:val>
                                            <p:fltVal val="0"/>
                                          </p:val>
                                        </p:tav>
                                      </p:tavLst>
                                    </p:anim>
                                    <p:anim calcmode="lin" valueType="num">
                                      <p:cBhvr>
                                        <p:cTn id="33" dur="3000"/>
                                        <p:tgtEl>
                                          <p:spTgt spid="10"/>
                                        </p:tgtEl>
                                        <p:attrNameLst>
                                          <p:attrName>ppt_h</p:attrName>
                                        </p:attrNameLst>
                                      </p:cBhvr>
                                      <p:tavLst>
                                        <p:tav tm="0">
                                          <p:val>
                                            <p:strVal val="ppt_h"/>
                                          </p:val>
                                        </p:tav>
                                        <p:tav tm="100000">
                                          <p:val>
                                            <p:strVal val="ppt_h"/>
                                          </p:val>
                                        </p:tav>
                                      </p:tavLst>
                                    </p:anim>
                                    <p:set>
                                      <p:cBhvr>
                                        <p:cTn id="34" dur="1" fill="hold">
                                          <p:stCondLst>
                                            <p:cond delay="2999"/>
                                          </p:stCondLst>
                                        </p:cTn>
                                        <p:tgtEl>
                                          <p:spTgt spid="10"/>
                                        </p:tgtEl>
                                        <p:attrNameLst>
                                          <p:attrName>style.visibility</p:attrName>
                                        </p:attrNameLst>
                                      </p:cBhvr>
                                      <p:to>
                                        <p:strVal val="hidden"/>
                                      </p:to>
                                    </p:set>
                                  </p:childTnLst>
                                </p:cTn>
                              </p:par>
                              <p:par>
                                <p:cTn id="35" presetID="17" presetClass="entr" presetSubtype="10"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3000" fill="hold"/>
                                        <p:tgtEl>
                                          <p:spTgt spid="4"/>
                                        </p:tgtEl>
                                        <p:attrNameLst>
                                          <p:attrName>ppt_w</p:attrName>
                                        </p:attrNameLst>
                                      </p:cBhvr>
                                      <p:tavLst>
                                        <p:tav tm="0">
                                          <p:val>
                                            <p:fltVal val="0"/>
                                          </p:val>
                                        </p:tav>
                                        <p:tav tm="100000">
                                          <p:val>
                                            <p:strVal val="#ppt_w"/>
                                          </p:val>
                                        </p:tav>
                                      </p:tavLst>
                                    </p:anim>
                                    <p:anim calcmode="lin" valueType="num">
                                      <p:cBhvr>
                                        <p:cTn id="38" dur="3000" fill="hold"/>
                                        <p:tgtEl>
                                          <p:spTgt spid="4"/>
                                        </p:tgtEl>
                                        <p:attrNameLst>
                                          <p:attrName>ppt_h</p:attrName>
                                        </p:attrNameLst>
                                      </p:cBhvr>
                                      <p:tavLst>
                                        <p:tav tm="0">
                                          <p:val>
                                            <p:strVal val="#ppt_h"/>
                                          </p:val>
                                        </p:tav>
                                        <p:tav tm="100000">
                                          <p:val>
                                            <p:strVal val="#ppt_h"/>
                                          </p:val>
                                        </p:tav>
                                      </p:tavLst>
                                    </p:anim>
                                  </p:childTnLst>
                                </p:cTn>
                              </p:par>
                              <p:par>
                                <p:cTn id="39" presetID="17" presetClass="exit" presetSubtype="2" fill="hold" nodeType="withEffect">
                                  <p:stCondLst>
                                    <p:cond delay="0"/>
                                  </p:stCondLst>
                                  <p:childTnLst>
                                    <p:anim calcmode="lin" valueType="num">
                                      <p:cBhvr>
                                        <p:cTn id="40" dur="3000"/>
                                        <p:tgtEl>
                                          <p:spTgt spid="11"/>
                                        </p:tgtEl>
                                        <p:attrNameLst>
                                          <p:attrName>ppt_x</p:attrName>
                                        </p:attrNameLst>
                                      </p:cBhvr>
                                      <p:tavLst>
                                        <p:tav tm="0">
                                          <p:val>
                                            <p:strVal val="ppt_x"/>
                                          </p:val>
                                        </p:tav>
                                        <p:tav tm="100000">
                                          <p:val>
                                            <p:strVal val="ppt_x+ppt_w/2"/>
                                          </p:val>
                                        </p:tav>
                                      </p:tavLst>
                                    </p:anim>
                                    <p:anim calcmode="lin" valueType="num">
                                      <p:cBhvr>
                                        <p:cTn id="41" dur="3000"/>
                                        <p:tgtEl>
                                          <p:spTgt spid="11"/>
                                        </p:tgtEl>
                                        <p:attrNameLst>
                                          <p:attrName>ppt_y</p:attrName>
                                        </p:attrNameLst>
                                      </p:cBhvr>
                                      <p:tavLst>
                                        <p:tav tm="0">
                                          <p:val>
                                            <p:strVal val="ppt_y"/>
                                          </p:val>
                                        </p:tav>
                                        <p:tav tm="100000">
                                          <p:val>
                                            <p:strVal val="ppt_y"/>
                                          </p:val>
                                        </p:tav>
                                      </p:tavLst>
                                    </p:anim>
                                    <p:anim calcmode="lin" valueType="num">
                                      <p:cBhvr>
                                        <p:cTn id="42" dur="3000"/>
                                        <p:tgtEl>
                                          <p:spTgt spid="11"/>
                                        </p:tgtEl>
                                        <p:attrNameLst>
                                          <p:attrName>ppt_w</p:attrName>
                                        </p:attrNameLst>
                                      </p:cBhvr>
                                      <p:tavLst>
                                        <p:tav tm="0">
                                          <p:val>
                                            <p:strVal val="ppt_w"/>
                                          </p:val>
                                        </p:tav>
                                        <p:tav tm="100000">
                                          <p:val>
                                            <p:fltVal val="0"/>
                                          </p:val>
                                        </p:tav>
                                      </p:tavLst>
                                    </p:anim>
                                    <p:anim calcmode="lin" valueType="num">
                                      <p:cBhvr>
                                        <p:cTn id="43" dur="3000"/>
                                        <p:tgtEl>
                                          <p:spTgt spid="11"/>
                                        </p:tgtEl>
                                        <p:attrNameLst>
                                          <p:attrName>ppt_h</p:attrName>
                                        </p:attrNameLst>
                                      </p:cBhvr>
                                      <p:tavLst>
                                        <p:tav tm="0">
                                          <p:val>
                                            <p:strVal val="ppt_h"/>
                                          </p:val>
                                        </p:tav>
                                        <p:tav tm="100000">
                                          <p:val>
                                            <p:strVal val="ppt_h"/>
                                          </p:val>
                                        </p:tav>
                                      </p:tavLst>
                                    </p:anim>
                                    <p:set>
                                      <p:cBhvr>
                                        <p:cTn id="44" dur="1" fill="hold">
                                          <p:stCondLst>
                                            <p:cond delay="2999"/>
                                          </p:stCondLst>
                                        </p:cTn>
                                        <p:tgtEl>
                                          <p:spTgt spid="11"/>
                                        </p:tgtEl>
                                        <p:attrNameLst>
                                          <p:attrName>style.visibility</p:attrName>
                                        </p:attrNameLst>
                                      </p:cBhvr>
                                      <p:to>
                                        <p:strVal val="hidden"/>
                                      </p:to>
                                    </p:set>
                                  </p:childTnLst>
                                </p:cTn>
                              </p:par>
                              <p:par>
                                <p:cTn id="45" presetID="16" presetClass="entr" presetSubtype="21"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arn(inVertical)">
                                      <p:cBhvr>
                                        <p:cTn id="47" dur="3000"/>
                                        <p:tgtEl>
                                          <p:spTgt spid="4"/>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2"/>
                                        </p:tgtEl>
                                        <p:attrNameLst>
                                          <p:attrName>style.visibility</p:attrName>
                                        </p:attrNameLst>
                                      </p:cBhvr>
                                      <p:to>
                                        <p:strVal val="visible"/>
                                      </p:to>
                                    </p:set>
                                    <p:animEffect transition="in" filter="fade">
                                      <p:cBhvr>
                                        <p:cTn id="51" dur="1000"/>
                                        <p:tgtEl>
                                          <p:spTgt spid="12"/>
                                        </p:tgtEl>
                                      </p:cBhvr>
                                    </p:animEffect>
                                    <p:anim calcmode="lin" valueType="num">
                                      <p:cBhvr>
                                        <p:cTn id="52" dur="1000" fill="hold"/>
                                        <p:tgtEl>
                                          <p:spTgt spid="12"/>
                                        </p:tgtEl>
                                        <p:attrNameLst>
                                          <p:attrName>ppt_x</p:attrName>
                                        </p:attrNameLst>
                                      </p:cBhvr>
                                      <p:tavLst>
                                        <p:tav tm="0">
                                          <p:val>
                                            <p:strVal val="#ppt_x-.1"/>
                                          </p:val>
                                        </p:tav>
                                        <p:tav tm="100000">
                                          <p:val>
                                            <p:strVal val="#ppt_x"/>
                                          </p:val>
                                        </p:tav>
                                      </p:tavLst>
                                    </p:anim>
                                    <p:anim calcmode="lin" valueType="num">
                                      <p:cBhvr>
                                        <p:cTn id="53"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guatemplazaconstitucion.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65000"/>
              <a:alpha val="4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14313" y="238125"/>
            <a:ext cx="8643937" cy="5238750"/>
          </a:xfrm>
          <a:prstGeom prst="rect">
            <a:avLst/>
          </a:prstGeom>
          <a:solidFill>
            <a:schemeClr val="tx2">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5288" y="457200"/>
            <a:ext cx="8248650" cy="4841875"/>
          </a:xfrm>
          <a:prstGeom prst="rect">
            <a:avLst/>
          </a:prstGeom>
          <a:solidFill>
            <a:schemeClr val="tx2">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11188" y="4873625"/>
            <a:ext cx="7853362"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Llegando a la plaza de La Inmaculada, lo que vemos es el monasterio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 iglesia de San </a:t>
            </a:r>
            <a:r>
              <a:rPr lang="es-ES" b="1" dirty="0" err="1">
                <a:effectLst>
                  <a:glow rad="101600">
                    <a:schemeClr val="accent2">
                      <a:satMod val="175000"/>
                      <a:alpha val="40000"/>
                    </a:schemeClr>
                  </a:glow>
                  <a:outerShdw blurRad="38100" dist="38100" dir="2700000" algn="tl">
                    <a:srgbClr val="000000">
                      <a:alpha val="43137"/>
                    </a:srgbClr>
                  </a:outerShdw>
                </a:effectLst>
              </a:rPr>
              <a:t>Martiño</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Pinario</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17000">
        <p14:ripple dir="ld"/>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3" presetClass="exit" presetSubtype="10" fill="hold" grpId="0" nodeType="withEffect">
                                  <p:stCondLst>
                                    <p:cond delay="0"/>
                                  </p:stCondLst>
                                  <p:childTnLst>
                                    <p:animEffect transition="out" filter="blinds(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39" presetClass="entr" presetSubtype="0" accel="100000" fill="hold" nodeType="with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0"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1"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2" dur="3000" fill="hold"/>
                                        <p:tgtEl>
                                          <p:spTgt spid="4"/>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Content Placeholder 14" descr="a1.JPG"/>
          <p:cNvPicPr>
            <a:picLocks noGrp="1" noChangeAspect="1"/>
          </p:cNvPicPr>
          <p:nvPr>
            <p:ph idx="1"/>
          </p:nvPr>
        </p:nvPicPr>
        <p:blipFill>
          <a:blip r:embed="rId2"/>
          <a:srcRect r="50000" b="50000"/>
          <a:stretch>
            <a:fillRect/>
          </a:stretch>
        </p:blipFill>
        <p:spPr>
          <a:xfrm>
            <a:off x="0" y="0"/>
            <a:ext cx="4572000" cy="2857500"/>
          </a:xfrm>
        </p:spPr>
      </p:pic>
      <p:pic>
        <p:nvPicPr>
          <p:cNvPr id="16" name="Picture 15" descr="a2.JPG"/>
          <p:cNvPicPr>
            <a:picLocks noChangeAspect="1"/>
          </p:cNvPicPr>
          <p:nvPr/>
        </p:nvPicPr>
        <p:blipFill>
          <a:blip r:embed="rId2"/>
          <a:srcRect l="50000" b="50000"/>
          <a:stretch>
            <a:fillRect/>
          </a:stretch>
        </p:blipFill>
        <p:spPr bwMode="auto">
          <a:xfrm>
            <a:off x="4572000" y="0"/>
            <a:ext cx="4572000" cy="2857500"/>
          </a:xfrm>
          <a:prstGeom prst="rect">
            <a:avLst/>
          </a:prstGeom>
          <a:noFill/>
          <a:ln w="9525">
            <a:noFill/>
            <a:miter lim="800000"/>
            <a:headEnd/>
            <a:tailEnd/>
          </a:ln>
        </p:spPr>
      </p:pic>
      <p:pic>
        <p:nvPicPr>
          <p:cNvPr id="17" name="Picture 16" descr="a3.JPG"/>
          <p:cNvPicPr>
            <a:picLocks noChangeAspect="1"/>
          </p:cNvPicPr>
          <p:nvPr/>
        </p:nvPicPr>
        <p:blipFill>
          <a:blip r:embed="rId2"/>
          <a:srcRect t="50000" r="50000"/>
          <a:stretch>
            <a:fillRect/>
          </a:stretch>
        </p:blipFill>
        <p:spPr bwMode="auto">
          <a:xfrm>
            <a:off x="0" y="2857500"/>
            <a:ext cx="4572000" cy="2857500"/>
          </a:xfrm>
          <a:prstGeom prst="rect">
            <a:avLst/>
          </a:prstGeom>
          <a:noFill/>
          <a:ln w="9525">
            <a:noFill/>
            <a:miter lim="800000"/>
            <a:headEnd/>
            <a:tailEnd/>
          </a:ln>
        </p:spPr>
      </p:pic>
      <p:pic>
        <p:nvPicPr>
          <p:cNvPr id="18" name="Picture 17" descr="a4.JPG"/>
          <p:cNvPicPr>
            <a:picLocks noChangeAspect="1"/>
          </p:cNvPicPr>
          <p:nvPr/>
        </p:nvPicPr>
        <p:blipFill>
          <a:blip r:embed="rId2"/>
          <a:srcRect l="50000" t="50000"/>
          <a:stretch>
            <a:fillRect/>
          </a:stretch>
        </p:blipFill>
        <p:spPr bwMode="auto">
          <a:xfrm>
            <a:off x="4572000" y="2857500"/>
            <a:ext cx="4572000" cy="2857500"/>
          </a:xfrm>
          <a:prstGeom prst="rect">
            <a:avLst/>
          </a:prstGeom>
          <a:noFill/>
          <a:ln w="9525">
            <a:noFill/>
            <a:miter lim="800000"/>
            <a:headEnd/>
            <a:tailEnd/>
          </a:ln>
        </p:spPr>
      </p:pic>
      <p:sp>
        <p:nvSpPr>
          <p:cNvPr id="6" name="5 CuadroTexto"/>
          <p:cNvSpPr txBox="1"/>
          <p:nvPr/>
        </p:nvSpPr>
        <p:spPr>
          <a:xfrm>
            <a:off x="1042988" y="4802188"/>
            <a:ext cx="6985000"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Ahora si, por fin podemos ver el lado izquierdo de la Catedral de Santiago, desde la Plaza de La Inmaculada</a:t>
            </a:r>
            <a:r>
              <a:rPr lang="es-ES" b="1" dirty="0">
                <a:effectLst>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18000">
        <p14:ripple dir="rd"/>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heckerboard(across)">
                                      <p:cBhvr>
                                        <p:cTn id="7" dur="4000"/>
                                        <p:tgtEl>
                                          <p:spTgt spid="15"/>
                                        </p:tgtEl>
                                      </p:cBhvr>
                                    </p:animEffect>
                                  </p:childTnLst>
                                </p:cTn>
                              </p:par>
                              <p:par>
                                <p:cTn id="8" presetID="5" presetClass="entr" presetSubtype="5"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checkerboard(down)">
                                      <p:cBhvr>
                                        <p:cTn id="10" dur="4000"/>
                                        <p:tgtEl>
                                          <p:spTgt spid="16"/>
                                        </p:tgtEl>
                                      </p:cBhvr>
                                    </p:animEffect>
                                  </p:childTnLst>
                                </p:cTn>
                              </p:par>
                              <p:par>
                                <p:cTn id="11" presetID="5" presetClass="entr" presetSubtype="1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checkerboard(across)">
                                      <p:cBhvr>
                                        <p:cTn id="13" dur="4000"/>
                                        <p:tgtEl>
                                          <p:spTgt spid="18"/>
                                        </p:tgtEl>
                                      </p:cBhvr>
                                    </p:animEffect>
                                  </p:childTnLst>
                                </p:cTn>
                              </p:par>
                              <p:par>
                                <p:cTn id="14" presetID="5" presetClass="entr" presetSubtype="5"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checkerboard(down)">
                                      <p:cBhvr>
                                        <p:cTn id="16" dur="4000"/>
                                        <p:tgtEl>
                                          <p:spTgt spid="17"/>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88916147_4b728d1b18_b.jpg"/>
          <p:cNvPicPr>
            <a:picLocks noChangeAspect="1"/>
          </p:cNvPicPr>
          <p:nvPr/>
        </p:nvPicPr>
        <p:blipFill>
          <a:blip r:embed="rId2"/>
          <a:srcRect/>
          <a:stretch>
            <a:fillRect/>
          </a:stretch>
        </p:blipFill>
        <p:spPr bwMode="auto">
          <a:xfrm>
            <a:off x="1763713" y="0"/>
            <a:ext cx="56165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763713"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380288" y="0"/>
            <a:ext cx="1763712"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763713" y="0"/>
            <a:ext cx="5616575" cy="5715000"/>
          </a:xfrm>
          <a:prstGeom prst="rect">
            <a:avLst/>
          </a:prstGeom>
          <a:solidFill>
            <a:schemeClr val="tx2">
              <a:lumMod val="90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1403350" y="4945063"/>
            <a:ext cx="6519863"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Desde el mismo sitio de la plaza, tenemos la puerta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entrada al monasterio e iglesia de San </a:t>
            </a:r>
            <a:r>
              <a:rPr lang="es-ES" b="1" dirty="0" err="1">
                <a:effectLst>
                  <a:glow rad="101600">
                    <a:schemeClr val="accent2">
                      <a:satMod val="175000"/>
                      <a:alpha val="40000"/>
                    </a:schemeClr>
                  </a:glow>
                  <a:outerShdw blurRad="38100" dist="38100" dir="2700000" algn="tl">
                    <a:srgbClr val="000000">
                      <a:alpha val="43137"/>
                    </a:srgbClr>
                  </a:outerShdw>
                </a:effectLst>
              </a:rPr>
              <a:t>Martiño</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Pinario</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16000">
        <p14:warp dir="i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3" presetClass="entr" presetSubtype="1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in)">
                                      <p:cBhvr>
                                        <p:cTn id="14" dur="3000"/>
                                        <p:tgtEl>
                                          <p:spTgt spid="6"/>
                                        </p:tgtEl>
                                      </p:cBhvr>
                                    </p:animEffect>
                                  </p:childTnLst>
                                </p:cTn>
                              </p:par>
                              <p:par>
                                <p:cTn id="15" presetID="1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a2.JPG"/>
          <p:cNvPicPr>
            <a:picLocks noChangeAspect="1"/>
          </p:cNvPicPr>
          <p:nvPr/>
        </p:nvPicPr>
        <p:blipFill>
          <a:blip r:embed="rId2"/>
          <a:srcRect l="50000"/>
          <a:stretch>
            <a:fillRect/>
          </a:stretch>
        </p:blipFill>
        <p:spPr bwMode="auto">
          <a:xfrm>
            <a:off x="4572000" y="0"/>
            <a:ext cx="4572000" cy="5715000"/>
          </a:xfrm>
          <a:prstGeom prst="rect">
            <a:avLst/>
          </a:prstGeom>
          <a:noFill/>
          <a:ln w="9525">
            <a:noFill/>
            <a:miter lim="800000"/>
            <a:headEnd/>
            <a:tailEnd/>
          </a:ln>
        </p:spPr>
      </p:pic>
      <p:pic>
        <p:nvPicPr>
          <p:cNvPr id="20" name="Picture 19" descr="a1.JPG"/>
          <p:cNvPicPr>
            <a:picLocks noChangeAspect="1"/>
          </p:cNvPicPr>
          <p:nvPr/>
        </p:nvPicPr>
        <p:blipFill>
          <a:blip r:embed="rId2"/>
          <a:srcRect r="50000"/>
          <a:stretch>
            <a:fillRect/>
          </a:stretch>
        </p:blipFill>
        <p:spPr bwMode="auto">
          <a:xfrm>
            <a:off x="0" y="0"/>
            <a:ext cx="4572000" cy="5715000"/>
          </a:xfrm>
          <a:prstGeom prst="rect">
            <a:avLst/>
          </a:prstGeom>
          <a:noFill/>
          <a:ln w="9525">
            <a:noFill/>
            <a:miter lim="800000"/>
            <a:headEnd/>
            <a:tailEnd/>
          </a:ln>
        </p:spPr>
      </p:pic>
      <p:sp>
        <p:nvSpPr>
          <p:cNvPr id="4" name="3 CuadroTexto"/>
          <p:cNvSpPr txBox="1"/>
          <p:nvPr/>
        </p:nvSpPr>
        <p:spPr>
          <a:xfrm>
            <a:off x="468313" y="4370388"/>
            <a:ext cx="820737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También desde la Plaza de La Inmaculada vemos las torres de la catedral de Santiago. Fue construida según el mismo plano que la iglesia de ladrillo monástica de San </a:t>
            </a:r>
            <a:r>
              <a:rPr lang="es-ES" b="1" dirty="0" err="1">
                <a:effectLst>
                  <a:glow rad="101600">
                    <a:schemeClr val="accent2">
                      <a:satMod val="175000"/>
                      <a:alpha val="40000"/>
                    </a:schemeClr>
                  </a:glow>
                  <a:outerShdw blurRad="38100" dist="38100" dir="2700000" algn="tl">
                    <a:srgbClr val="000000">
                      <a:alpha val="43137"/>
                    </a:srgbClr>
                  </a:outerShdw>
                </a:effectLst>
              </a:rPr>
              <a:t>Sernín</a:t>
            </a:r>
            <a:r>
              <a:rPr lang="es-ES" b="1" dirty="0">
                <a:effectLst>
                  <a:glow rad="101600">
                    <a:schemeClr val="accent2">
                      <a:satMod val="175000"/>
                      <a:alpha val="40000"/>
                    </a:schemeClr>
                  </a:glow>
                  <a:outerShdw blurRad="38100" dist="38100" dir="2700000" algn="tl">
                    <a:srgbClr val="000000">
                      <a:alpha val="43137"/>
                    </a:srgbClr>
                  </a:outerShdw>
                </a:effectLst>
              </a:rPr>
              <a:t> de Toulouse, probablemente el mayor edificio románico de Francia.</a:t>
            </a:r>
          </a:p>
        </p:txBody>
      </p:sp>
    </p:spTree>
  </p:cSld>
  <p:clrMapOvr>
    <a:masterClrMapping/>
  </p:clrMapOvr>
  <mc:AlternateContent xmlns:mc="http://schemas.openxmlformats.org/markup-compatibility/2006" xmlns:p14="http://schemas.microsoft.com/office/powerpoint/2010/main">
    <mc:Choice Requires="p14">
      <p:transition spd="slow" p14:dur="2000" advTm="29000">
        <p14:warp dir="in"/>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3000" fill="hold"/>
                                        <p:tgtEl>
                                          <p:spTgt spid="20"/>
                                        </p:tgtEl>
                                        <p:attrNameLst>
                                          <p:attrName>ppt_w</p:attrName>
                                        </p:attrNameLst>
                                      </p:cBhvr>
                                      <p:tavLst>
                                        <p:tav tm="0">
                                          <p:val>
                                            <p:fltVal val="0"/>
                                          </p:val>
                                        </p:tav>
                                        <p:tav tm="100000">
                                          <p:val>
                                            <p:strVal val="#ppt_w"/>
                                          </p:val>
                                        </p:tav>
                                      </p:tavLst>
                                    </p:anim>
                                    <p:anim calcmode="lin" valueType="num">
                                      <p:cBhvr>
                                        <p:cTn id="8" dur="3000" fill="hold"/>
                                        <p:tgtEl>
                                          <p:spTgt spid="20"/>
                                        </p:tgtEl>
                                        <p:attrNameLst>
                                          <p:attrName>ppt_h</p:attrName>
                                        </p:attrNameLst>
                                      </p:cBhvr>
                                      <p:tavLst>
                                        <p:tav tm="0">
                                          <p:val>
                                            <p:fltVal val="0"/>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circle(out)">
                                      <p:cBhvr>
                                        <p:cTn id="11" dur="4000"/>
                                        <p:tgtEl>
                                          <p:spTgt spid="20"/>
                                        </p:tgtEl>
                                      </p:cBhvr>
                                    </p:animEffect>
                                  </p:childTnLst>
                                </p:cTn>
                              </p:par>
                              <p:par>
                                <p:cTn id="12" presetID="23" presetClass="entr" presetSubtype="16"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3000" fill="hold"/>
                                        <p:tgtEl>
                                          <p:spTgt spid="21"/>
                                        </p:tgtEl>
                                        <p:attrNameLst>
                                          <p:attrName>ppt_w</p:attrName>
                                        </p:attrNameLst>
                                      </p:cBhvr>
                                      <p:tavLst>
                                        <p:tav tm="0">
                                          <p:val>
                                            <p:fltVal val="0"/>
                                          </p:val>
                                        </p:tav>
                                        <p:tav tm="100000">
                                          <p:val>
                                            <p:strVal val="#ppt_w"/>
                                          </p:val>
                                        </p:tav>
                                      </p:tavLst>
                                    </p:anim>
                                    <p:anim calcmode="lin" valueType="num">
                                      <p:cBhvr>
                                        <p:cTn id="15" dur="3000" fill="hold"/>
                                        <p:tgtEl>
                                          <p:spTgt spid="21"/>
                                        </p:tgtEl>
                                        <p:attrNameLst>
                                          <p:attrName>ppt_h</p:attrName>
                                        </p:attrNameLst>
                                      </p:cBhvr>
                                      <p:tavLst>
                                        <p:tav tm="0">
                                          <p:val>
                                            <p:fltVal val="0"/>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circle(out)">
                                      <p:cBhvr>
                                        <p:cTn id="18" dur="4000"/>
                                        <p:tgtEl>
                                          <p:spTgt spid="21"/>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8_19_11_Malaguet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5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57188" y="238125"/>
            <a:ext cx="8439150" cy="5238750"/>
          </a:xfrm>
          <a:prstGeom prst="rect">
            <a:avLst/>
          </a:prstGeom>
          <a:solidFill>
            <a:schemeClr val="accent1">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42938" y="476250"/>
            <a:ext cx="7816850" cy="4762500"/>
          </a:xfrm>
          <a:prstGeom prst="rect">
            <a:avLst/>
          </a:prstGeom>
          <a:solidFill>
            <a:schemeClr val="accent5">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8313" y="4657725"/>
            <a:ext cx="81359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templo fue construido fundamentalmente en granito. La construcción se detuvo en distintas ocasiones y, según el </a:t>
            </a:r>
            <a:r>
              <a:rPr lang="es-ES" b="1" i="1" dirty="0" err="1">
                <a:effectLst>
                  <a:glow rad="101600">
                    <a:schemeClr val="accent2">
                      <a:satMod val="175000"/>
                      <a:alpha val="40000"/>
                    </a:schemeClr>
                  </a:glow>
                  <a:outerShdw blurRad="38100" dist="38100" dir="2700000" algn="tl">
                    <a:srgbClr val="000000">
                      <a:alpha val="43137"/>
                    </a:srgbClr>
                  </a:outerShdw>
                </a:effectLst>
              </a:rPr>
              <a:t>Liber</a:t>
            </a:r>
            <a:r>
              <a:rPr lang="es-ES" b="1" i="1" dirty="0">
                <a:effectLst>
                  <a:glow rad="101600">
                    <a:schemeClr val="accent2">
                      <a:satMod val="175000"/>
                      <a:alpha val="40000"/>
                    </a:schemeClr>
                  </a:glow>
                  <a:outerShdw blurRad="38100" dist="38100" dir="2700000" algn="tl">
                    <a:srgbClr val="000000">
                      <a:alpha val="43137"/>
                    </a:srgbClr>
                  </a:outerShdw>
                </a:effectLst>
              </a:rPr>
              <a:t> Sancti </a:t>
            </a:r>
            <a:r>
              <a:rPr lang="es-ES" b="1" i="1" dirty="0" err="1">
                <a:effectLst>
                  <a:glow rad="101600">
                    <a:schemeClr val="accent2">
                      <a:satMod val="175000"/>
                      <a:alpha val="40000"/>
                    </a:schemeClr>
                  </a:glow>
                  <a:outerShdw blurRad="38100" dist="38100" dir="2700000" algn="tl">
                    <a:srgbClr val="000000">
                      <a:alpha val="43137"/>
                    </a:srgbClr>
                  </a:outerShdw>
                </a:effectLst>
              </a:rPr>
              <a:t>Iacobi</a:t>
            </a:r>
            <a:r>
              <a:rPr lang="es-ES" b="1" dirty="0">
                <a:effectLst>
                  <a:glow rad="101600">
                    <a:schemeClr val="accent2">
                      <a:satMod val="175000"/>
                      <a:alpha val="40000"/>
                    </a:schemeClr>
                  </a:glow>
                  <a:outerShdw blurRad="38100" dist="38100" dir="2700000" algn="tl">
                    <a:srgbClr val="000000">
                      <a:alpha val="43137"/>
                    </a:srgbClr>
                  </a:outerShdw>
                </a:effectLst>
              </a:rPr>
              <a:t>, la última piedra fue colocada en 1122 y la catedral fue consagrada en 1128.</a:t>
            </a:r>
          </a:p>
        </p:txBody>
      </p:sp>
    </p:spTree>
  </p:cSld>
  <p:clrMapOvr>
    <a:masterClrMapping/>
  </p:clrMapOvr>
  <mc:AlternateContent xmlns:mc="http://schemas.openxmlformats.org/markup-compatibility/2006" xmlns:p14="http://schemas.microsoft.com/office/powerpoint/2010/main">
    <mc:Choice Requires="p14">
      <p:transition spd="slow" p14:dur="2000" advTm="26000">
        <p14:prism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2000"/>
                                        <p:tgtEl>
                                          <p:spTgt spid="4"/>
                                        </p:tgtEl>
                                      </p:cBhvr>
                                    </p:animEffect>
                                  </p:childTnLst>
                                </p:cTn>
                              </p:par>
                              <p:par>
                                <p:cTn id="17" presetID="3"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vertical)">
                                      <p:cBhvr>
                                        <p:cTn id="19" dur="3000"/>
                                        <p:tgtEl>
                                          <p:spTgt spid="4"/>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857947689_6103ea050f_b.jpg"/>
          <p:cNvPicPr>
            <a:picLocks noChangeAspect="1"/>
          </p:cNvPicPr>
          <p:nvPr/>
        </p:nvPicPr>
        <p:blipFill>
          <a:blip r:embed="rId2"/>
          <a:srcRect/>
          <a:stretch>
            <a:fillRect/>
          </a:stretch>
        </p:blipFill>
        <p:spPr bwMode="auto">
          <a:xfrm>
            <a:off x="1476375" y="-382588"/>
            <a:ext cx="6191250" cy="60975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Anillo"/>
          <p:cNvSpPr/>
          <p:nvPr/>
        </p:nvSpPr>
        <p:spPr>
          <a:xfrm flipH="1">
            <a:off x="11287171" y="2440778"/>
            <a:ext cx="45719" cy="59532"/>
          </a:xfrm>
          <a:prstGeom prst="donut">
            <a:avLst>
              <a:gd name="adj" fmla="val 14524"/>
            </a:avLst>
          </a:prstGeom>
          <a:blipFill>
            <a:blip r:embed="rId3"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Anillo"/>
          <p:cNvSpPr/>
          <p:nvPr/>
        </p:nvSpPr>
        <p:spPr>
          <a:xfrm flipV="1">
            <a:off x="11287172" y="3512368"/>
            <a:ext cx="71438" cy="38099"/>
          </a:xfrm>
          <a:prstGeom prst="donut">
            <a:avLst>
              <a:gd name="adj" fmla="val 12472"/>
            </a:avLst>
          </a:prstGeom>
          <a:blipFill>
            <a:blip r:embed="rId4"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Anillo"/>
          <p:cNvSpPr/>
          <p:nvPr/>
        </p:nvSpPr>
        <p:spPr>
          <a:xfrm>
            <a:off x="0" y="4297363"/>
            <a:ext cx="1476375" cy="1417637"/>
          </a:xfrm>
          <a:prstGeom prst="donut">
            <a:avLst>
              <a:gd name="adj" fmla="val 30475"/>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Subtítulo"/>
          <p:cNvSpPr>
            <a:spLocks noGrp="1"/>
          </p:cNvSpPr>
          <p:nvPr>
            <p:ph type="subTitle" idx="1"/>
          </p:nvPr>
        </p:nvSpPr>
        <p:spPr>
          <a:xfrm flipH="1">
            <a:off x="-3214742" y="-1012050"/>
            <a:ext cx="71438" cy="38099"/>
          </a:xfrm>
          <a:prstGeom prst="donut">
            <a:avLst>
              <a:gd name="adj" fmla="val 12472"/>
            </a:avLst>
          </a:prstGeom>
          <a:blipFill>
            <a:blip r:embed="rId4"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p>
            <a:pPr eaLnBrk="1" hangingPunct="1">
              <a:lnSpc>
                <a:spcPct val="60000"/>
              </a:lnSpc>
              <a:defRPr/>
            </a:pPr>
            <a:endParaRPr lang="es-ES" sz="200" smtClean="0">
              <a:solidFill>
                <a:srgbClr val="FFFFFF"/>
              </a:solidFill>
              <a:cs typeface="Arial" charset="0"/>
            </a:endParaRPr>
          </a:p>
        </p:txBody>
      </p:sp>
      <p:sp>
        <p:nvSpPr>
          <p:cNvPr id="10" name="9 Anillo"/>
          <p:cNvSpPr/>
          <p:nvPr/>
        </p:nvSpPr>
        <p:spPr>
          <a:xfrm>
            <a:off x="0" y="2857500"/>
            <a:ext cx="1476375" cy="1452563"/>
          </a:xfrm>
          <a:prstGeom prst="donut">
            <a:avLst>
              <a:gd name="adj" fmla="val 30914"/>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7667625" y="0"/>
            <a:ext cx="1476375" cy="1417638"/>
          </a:xfrm>
          <a:prstGeom prst="donut">
            <a:avLst>
              <a:gd name="adj" fmla="val 33196"/>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0" y="1417638"/>
            <a:ext cx="1476375" cy="1450975"/>
          </a:xfrm>
          <a:prstGeom prst="donut">
            <a:avLst>
              <a:gd name="adj" fmla="val 31501"/>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nillo"/>
          <p:cNvSpPr/>
          <p:nvPr/>
        </p:nvSpPr>
        <p:spPr>
          <a:xfrm>
            <a:off x="0" y="0"/>
            <a:ext cx="1476375" cy="1417638"/>
          </a:xfrm>
          <a:prstGeom prst="donut">
            <a:avLst>
              <a:gd name="adj" fmla="val 30122"/>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5400000" scaled="0"/>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Anillo"/>
          <p:cNvSpPr/>
          <p:nvPr/>
        </p:nvSpPr>
        <p:spPr>
          <a:xfrm>
            <a:off x="7667625" y="1417638"/>
            <a:ext cx="1476375" cy="1439862"/>
          </a:xfrm>
          <a:prstGeom prst="donut">
            <a:avLst>
              <a:gd name="adj" fmla="val 31332"/>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Anillo"/>
          <p:cNvSpPr/>
          <p:nvPr/>
        </p:nvSpPr>
        <p:spPr>
          <a:xfrm>
            <a:off x="7667625" y="2857500"/>
            <a:ext cx="1476375" cy="1441450"/>
          </a:xfrm>
          <a:prstGeom prst="donut">
            <a:avLst>
              <a:gd name="adj" fmla="val 29734"/>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a:off x="7667625" y="4298950"/>
            <a:ext cx="1476375" cy="1416050"/>
          </a:xfrm>
          <a:prstGeom prst="donut">
            <a:avLst>
              <a:gd name="adj" fmla="val 30143"/>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20" name="19 Imagen" descr="4857947689_6103ea050f_b.jpg"/>
          <p:cNvPicPr>
            <a:picLocks noChangeAspect="1"/>
          </p:cNvPicPr>
          <p:nvPr/>
        </p:nvPicPr>
        <p:blipFill>
          <a:blip r:embed="rId2"/>
          <a:srcRect/>
          <a:stretch>
            <a:fillRect/>
          </a:stretch>
        </p:blipFill>
        <p:spPr bwMode="auto">
          <a:xfrm>
            <a:off x="1476375" y="-382588"/>
            <a:ext cx="6191250" cy="60975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Rectángulo"/>
          <p:cNvSpPr/>
          <p:nvPr/>
        </p:nvSpPr>
        <p:spPr>
          <a:xfrm>
            <a:off x="1476375" y="0"/>
            <a:ext cx="6191250" cy="5715000"/>
          </a:xfrm>
          <a:prstGeom prst="rect">
            <a:avLst/>
          </a:prstGeom>
          <a:solidFill>
            <a:schemeClr val="tx2">
              <a:alpha val="61961"/>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1476375" y="4225925"/>
            <a:ext cx="6551613"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Según la tradición, el Apóstol Santiago el Mayor difundió el cristianismo en la península ibérica. En el año 44 fue decapitado en Jerusalén y sus restos fueron trasladados posteriormente a Galicia en una barca de piedra.</a:t>
            </a:r>
          </a:p>
        </p:txBody>
      </p:sp>
    </p:spTree>
  </p:cSld>
  <p:clrMapOvr>
    <a:masterClrMapping/>
  </p:clrMapOvr>
  <mc:AlternateContent xmlns:mc="http://schemas.openxmlformats.org/markup-compatibility/2006" xmlns:p14="http://schemas.microsoft.com/office/powerpoint/2010/main">
    <mc:Choice Requires="p14">
      <p:transition spd="slow" p14:dur="2000" advTm="27000">
        <p14:prism dir="u" isInverted="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3000" fill="hold"/>
                                        <p:tgtEl>
                                          <p:spTgt spid="7"/>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3000" fill="hold"/>
                                        <p:tgtEl>
                                          <p:spTgt spid="10"/>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3000" fill="hold"/>
                                        <p:tgtEl>
                                          <p:spTgt spid="11"/>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3000" fill="hold"/>
                                        <p:tgtEl>
                                          <p:spTgt spid="12"/>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3000" fill="hold"/>
                                        <p:tgtEl>
                                          <p:spTgt spid="14"/>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3000" fill="hold"/>
                                        <p:tgtEl>
                                          <p:spTgt spid="18"/>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3000" fill="hold"/>
                                        <p:tgtEl>
                                          <p:spTgt spid="17"/>
                                        </p:tgtEl>
                                        <p:attrNameLst>
                                          <p:attrName>r</p:attrName>
                                        </p:attrNameLst>
                                      </p:cBhvr>
                                    </p:animRot>
                                  </p:childTnLst>
                                </p:cTn>
                              </p:par>
                              <p:par>
                                <p:cTn id="19" presetID="8" presetClass="emph" presetSubtype="0" repeatCount="indefinite" fill="hold" nodeType="withEffect">
                                  <p:stCondLst>
                                    <p:cond delay="0"/>
                                  </p:stCondLst>
                                  <p:childTnLst>
                                    <p:animRot by="-21600000">
                                      <p:cBhvr>
                                        <p:cTn id="20" dur="3000" fill="hold"/>
                                        <p:tgtEl>
                                          <p:spTgt spid="19"/>
                                        </p:tgtEl>
                                        <p:attrNameLst>
                                          <p:attrName>r</p:attrName>
                                        </p:attrNameLst>
                                      </p:cBhvr>
                                    </p:animRot>
                                  </p:childTnLst>
                                </p:cTn>
                              </p:par>
                              <p:par>
                                <p:cTn id="21" presetID="16" presetClass="exit" presetSubtype="37" fill="hold" nodeType="withEffect">
                                  <p:stCondLst>
                                    <p:cond delay="0"/>
                                  </p:stCondLst>
                                  <p:childTnLst>
                                    <p:animEffect transition="out" filter="barn(outVertical)">
                                      <p:cBhvr>
                                        <p:cTn id="22" dur="3000"/>
                                        <p:tgtEl>
                                          <p:spTgt spid="21"/>
                                        </p:tgtEl>
                                      </p:cBhvr>
                                    </p:animEffect>
                                    <p:set>
                                      <p:cBhvr>
                                        <p:cTn id="23" dur="1" fill="hold">
                                          <p:stCondLst>
                                            <p:cond delay="2999"/>
                                          </p:stCondLst>
                                        </p:cTn>
                                        <p:tgtEl>
                                          <p:spTgt spid="21"/>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3000"/>
                                        <p:tgtEl>
                                          <p:spTgt spid="20"/>
                                        </p:tgtEl>
                                      </p:cBhvr>
                                    </p:animEffect>
                                    <p:set>
                                      <p:cBhvr>
                                        <p:cTn id="26" dur="1" fill="hold">
                                          <p:stCondLst>
                                            <p:cond delay="2999"/>
                                          </p:stCondLst>
                                        </p:cTn>
                                        <p:tgtEl>
                                          <p:spTgt spid="20"/>
                                        </p:tgtEl>
                                        <p:attrNameLst>
                                          <p:attrName>style.visibility</p:attrName>
                                        </p:attrNameLst>
                                      </p:cBhvr>
                                      <p:to>
                                        <p:strVal val="hidden"/>
                                      </p:to>
                                    </p:set>
                                  </p:childTnLst>
                                </p:cTn>
                              </p:par>
                              <p:par>
                                <p:cTn id="27" presetID="8" presetClass="exit" presetSubtype="32" fill="hold" nodeType="withEffect">
                                  <p:stCondLst>
                                    <p:cond delay="0"/>
                                  </p:stCondLst>
                                  <p:childTnLst>
                                    <p:animEffect transition="out" filter="diamond(out)">
                                      <p:cBhvr>
                                        <p:cTn id="28" dur="3000"/>
                                        <p:tgtEl>
                                          <p:spTgt spid="20"/>
                                        </p:tgtEl>
                                      </p:cBhvr>
                                    </p:animEffect>
                                    <p:set>
                                      <p:cBhvr>
                                        <p:cTn id="29" dur="1" fill="hold">
                                          <p:stCondLst>
                                            <p:cond delay="2999"/>
                                          </p:stCondLst>
                                        </p:cTn>
                                        <p:tgtEl>
                                          <p:spTgt spid="20"/>
                                        </p:tgtEl>
                                        <p:attrNameLst>
                                          <p:attrName>style.visibility</p:attrName>
                                        </p:attrNameLst>
                                      </p:cBhvr>
                                      <p:to>
                                        <p:strVal val="hidden"/>
                                      </p:to>
                                    </p:set>
                                  </p:childTnLst>
                                </p:cTn>
                              </p:par>
                              <p:par>
                                <p:cTn id="30" presetID="23" presetClass="entr" presetSubtype="16"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ppt_w</p:attrName>
                                        </p:attrNameLst>
                                      </p:cBhvr>
                                      <p:tavLst>
                                        <p:tav tm="0">
                                          <p:val>
                                            <p:fltVal val="0"/>
                                          </p:val>
                                        </p:tav>
                                        <p:tav tm="100000">
                                          <p:val>
                                            <p:strVal val="#ppt_w"/>
                                          </p:val>
                                        </p:tav>
                                      </p:tavLst>
                                    </p:anim>
                                    <p:anim calcmode="lin" valueType="num">
                                      <p:cBhvr>
                                        <p:cTn id="33" dur="3000" fill="hold"/>
                                        <p:tgtEl>
                                          <p:spTgt spid="4"/>
                                        </p:tgtEl>
                                        <p:attrNameLst>
                                          <p:attrName>ppt_h</p:attrName>
                                        </p:attrNameLst>
                                      </p:cBhvr>
                                      <p:tavLst>
                                        <p:tav tm="0">
                                          <p:val>
                                            <p:fltVal val="0"/>
                                          </p:val>
                                        </p:tav>
                                        <p:tav tm="100000">
                                          <p:val>
                                            <p:strVal val="#ppt_h"/>
                                          </p:val>
                                        </p:tav>
                                      </p:tavLst>
                                    </p:anim>
                                  </p:childTnLst>
                                </p:cTn>
                              </p:par>
                              <p:par>
                                <p:cTn id="34" presetID="16" presetClass="entr" presetSubtype="37"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arn(outVertical)">
                                      <p:cBhvr>
                                        <p:cTn id="36" dur="3000"/>
                                        <p:tgtEl>
                                          <p:spTgt spid="4"/>
                                        </p:tgtEl>
                                      </p:cBhvr>
                                    </p:animEffect>
                                  </p:childTnLst>
                                </p:cTn>
                              </p:par>
                            </p:childTnLst>
                          </p:cTn>
                        </p:par>
                        <p:par>
                          <p:cTn id="37" fill="hold">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1"/>
                                          </p:val>
                                        </p:tav>
                                        <p:tav tm="100000">
                                          <p:val>
                                            <p:strVal val="#ppt_x"/>
                                          </p:val>
                                        </p:tav>
                                      </p:tavLst>
                                    </p:anim>
                                    <p:anim calcmode="lin" valueType="num">
                                      <p:cBhvr>
                                        <p:cTn id="4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0" y="0"/>
            <a:ext cx="9144000"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MEZQUITA_CATEDRAL_CAPILLA_SANTATERESA_13 entrada.jpg"/>
          <p:cNvPicPr>
            <a:picLocks noChangeAspect="1"/>
          </p:cNvPicPr>
          <p:nvPr/>
        </p:nvPicPr>
        <p:blipFill>
          <a:blip r:embed="rId2"/>
          <a:srcRect/>
          <a:stretch>
            <a:fillRect/>
          </a:stretch>
        </p:blipFill>
        <p:spPr bwMode="auto">
          <a:xfrm>
            <a:off x="1835150" y="0"/>
            <a:ext cx="5473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835150"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7308850" y="0"/>
            <a:ext cx="1835150"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9" name="8 Imagen" descr="MEZQUITA_CATEDRAL_CAPILLA_SANTATERESA_13 entrada.jpg"/>
          <p:cNvPicPr>
            <a:picLocks noChangeAspect="1"/>
          </p:cNvPicPr>
          <p:nvPr/>
        </p:nvPicPr>
        <p:blipFill>
          <a:blip r:embed="rId2"/>
          <a:srcRect/>
          <a:stretch>
            <a:fillRect/>
          </a:stretch>
        </p:blipFill>
        <p:spPr bwMode="auto">
          <a:xfrm>
            <a:off x="1835150" y="0"/>
            <a:ext cx="5473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4213" y="4657725"/>
            <a:ext cx="78486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t> </a:t>
            </a:r>
            <a:r>
              <a:rPr lang="es-ES" b="1" dirty="0">
                <a:effectLst>
                  <a:glow rad="101600">
                    <a:schemeClr val="accent2">
                      <a:satMod val="175000"/>
                      <a:alpha val="40000"/>
                    </a:schemeClr>
                  </a:glow>
                  <a:outerShdw blurRad="38100" dist="38100" dir="2700000" algn="tl">
                    <a:srgbClr val="000000">
                      <a:alpha val="43137"/>
                    </a:srgbClr>
                  </a:outerShdw>
                </a:effectLst>
              </a:rPr>
              <a:t>A raíz de las persecuciones romanas de los cristianos de Hispania,                       su tumba fue abandonada en el siglo III. Desde la plaza del </a:t>
            </a:r>
            <a:r>
              <a:rPr lang="es-ES" b="1" dirty="0" err="1">
                <a:effectLst>
                  <a:glow rad="101600">
                    <a:schemeClr val="accent2">
                      <a:satMod val="175000"/>
                      <a:alpha val="40000"/>
                    </a:schemeClr>
                  </a:glow>
                  <a:outerShdw blurRad="38100" dist="38100" dir="2700000" algn="tl">
                    <a:srgbClr val="000000">
                      <a:alpha val="43137"/>
                    </a:srgbClr>
                  </a:outerShdw>
                </a:effectLst>
              </a:rPr>
              <a:t>Obradoiro</a:t>
            </a:r>
            <a:r>
              <a:rPr lang="es-ES" b="1" dirty="0">
                <a:effectLst>
                  <a:glow rad="101600">
                    <a:schemeClr val="accent2">
                      <a:satMod val="175000"/>
                      <a:alpha val="40000"/>
                    </a:schemeClr>
                  </a:glow>
                  <a:outerShdw blurRad="38100" dist="38100" dir="2700000" algn="tl">
                    <a:srgbClr val="000000">
                      <a:alpha val="43137"/>
                    </a:srgbClr>
                  </a:outerShdw>
                </a:effectLst>
              </a:rPr>
              <a:t>, encontramos el hostal Reyes Católicos.</a:t>
            </a:r>
          </a:p>
        </p:txBody>
      </p:sp>
    </p:spTree>
  </p:cSld>
  <p:clrMapOvr>
    <a:masterClrMapping/>
  </p:clrMapOvr>
  <mc:AlternateContent xmlns:mc="http://schemas.openxmlformats.org/markup-compatibility/2006" xmlns:p14="http://schemas.microsoft.com/office/powerpoint/2010/main">
    <mc:Choice Requires="p14">
      <p:transition spd="slow" p14:dur="2000" advTm="24000">
        <p14:prism dir="r"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4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4000"/>
                                        <p:tgtEl>
                                          <p:spTgt spid="8"/>
                                        </p:tgtEl>
                                      </p:cBhvr>
                                    </p:animEffect>
                                  </p:childTnLst>
                                </p:cTn>
                              </p:par>
                              <p:par>
                                <p:cTn id="11" presetID="8" presetClass="exit" presetSubtype="16" fill="hold" nodeType="withEffect">
                                  <p:stCondLst>
                                    <p:cond delay="0"/>
                                  </p:stCondLst>
                                  <p:childTnLst>
                                    <p:animEffect transition="out" filter="diamond(in)">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4000"/>
                                        <p:tgtEl>
                                          <p:spTgt spid="4"/>
                                        </p:tgtEl>
                                      </p:cBhvr>
                                    </p:animEffec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strVal val="#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rot="1222069">
            <a:off x="-101600" y="1076325"/>
            <a:ext cx="4486275" cy="252413"/>
          </a:xfrm>
          <a:prstGeom prst="rect">
            <a:avLst/>
          </a:prstGeom>
          <a:solidFill>
            <a:schemeClr val="tx1">
              <a:lumMod val="6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rot="20090869">
            <a:off x="5208588" y="950913"/>
            <a:ext cx="4079875" cy="260350"/>
          </a:xfrm>
          <a:prstGeom prst="rect">
            <a:avLst/>
          </a:prstGeom>
          <a:solidFill>
            <a:schemeClr val="tx1">
              <a:lumMod val="6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rot="19962971">
            <a:off x="139700" y="4330700"/>
            <a:ext cx="4378325" cy="285750"/>
          </a:xfrm>
          <a:prstGeom prst="rect">
            <a:avLst/>
          </a:prstGeom>
          <a:solidFill>
            <a:schemeClr val="tx1">
              <a:lumMod val="6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rot="1593178">
            <a:off x="5211763" y="4311650"/>
            <a:ext cx="4167187" cy="238125"/>
          </a:xfrm>
          <a:prstGeom prst="rect">
            <a:avLst/>
          </a:prstGeom>
          <a:solidFill>
            <a:schemeClr val="tx1">
              <a:lumMod val="6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rot="734139">
            <a:off x="-23813" y="1677988"/>
            <a:ext cx="4268788" cy="261937"/>
          </a:xfrm>
          <a:prstGeom prst="rect">
            <a:avLst/>
          </a:prstGeom>
          <a:solidFill>
            <a:schemeClr val="tx1">
              <a:lumMod val="6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rot="823741">
            <a:off x="5457825" y="3503613"/>
            <a:ext cx="3713163" cy="244475"/>
          </a:xfrm>
          <a:prstGeom prst="rect">
            <a:avLst/>
          </a:prstGeom>
          <a:solidFill>
            <a:schemeClr val="tx1">
              <a:lumMod val="6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rot="20475896">
            <a:off x="5435600" y="1538288"/>
            <a:ext cx="3771900" cy="255587"/>
          </a:xfrm>
          <a:prstGeom prst="rect">
            <a:avLst/>
          </a:prstGeom>
          <a:solidFill>
            <a:schemeClr val="tx1">
              <a:lumMod val="6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rot="20475896">
            <a:off x="-155575" y="3727450"/>
            <a:ext cx="4467225" cy="260350"/>
          </a:xfrm>
          <a:prstGeom prst="rect">
            <a:avLst/>
          </a:prstGeom>
          <a:solidFill>
            <a:schemeClr val="tx1">
              <a:lumMod val="6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rot="311223">
            <a:off x="1588" y="2203450"/>
            <a:ext cx="4156075" cy="276225"/>
          </a:xfrm>
          <a:prstGeom prst="rect">
            <a:avLst/>
          </a:prstGeom>
          <a:solidFill>
            <a:schemeClr val="tx1">
              <a:lumMod val="6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rot="253737">
            <a:off x="5572125" y="2843213"/>
            <a:ext cx="3568700" cy="242887"/>
          </a:xfrm>
          <a:prstGeom prst="rect">
            <a:avLst/>
          </a:prstGeom>
          <a:solidFill>
            <a:schemeClr val="tx1">
              <a:lumMod val="6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rot="21166450">
            <a:off x="-26988" y="2989263"/>
            <a:ext cx="4202113" cy="233362"/>
          </a:xfrm>
          <a:prstGeom prst="rect">
            <a:avLst/>
          </a:prstGeom>
          <a:solidFill>
            <a:schemeClr val="tx1">
              <a:lumMod val="6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rot="21166450">
            <a:off x="5543550" y="2155825"/>
            <a:ext cx="3600450" cy="255588"/>
          </a:xfrm>
          <a:prstGeom prst="rect">
            <a:avLst/>
          </a:prstGeom>
          <a:solidFill>
            <a:schemeClr val="tx1">
              <a:lumMod val="6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611188" y="4370388"/>
            <a:ext cx="80645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Siempre según la leyenda, esta tumba fue descubierta en torno al año 814 por el ermitaño Pelayo (</a:t>
            </a:r>
            <a:r>
              <a:rPr lang="es-ES" b="1" i="1" dirty="0" err="1">
                <a:effectLst>
                  <a:glow rad="101600">
                    <a:schemeClr val="accent2">
                      <a:satMod val="175000"/>
                      <a:alpha val="40000"/>
                    </a:schemeClr>
                  </a:glow>
                  <a:outerShdw blurRad="38100" dist="38100" dir="2700000" algn="tl">
                    <a:srgbClr val="000000">
                      <a:alpha val="43137"/>
                    </a:srgbClr>
                  </a:outerShdw>
                </a:effectLst>
              </a:rPr>
              <a:t>Pelagius</a:t>
            </a:r>
            <a:r>
              <a:rPr lang="es-ES" b="1" dirty="0">
                <a:effectLst>
                  <a:glow rad="101600">
                    <a:schemeClr val="accent2">
                      <a:satMod val="175000"/>
                      <a:alpha val="40000"/>
                    </a:schemeClr>
                  </a:glow>
                  <a:outerShdw blurRad="38100" dist="38100" dir="2700000" algn="tl">
                    <a:srgbClr val="000000">
                      <a:alpha val="43137"/>
                    </a:srgbClr>
                  </a:outerShdw>
                </a:effectLst>
              </a:rPr>
              <a:t>) después de ver unas luces extrañas en el cielo nocturno. Lo que vemos ahora es el Pazo de </a:t>
            </a:r>
            <a:r>
              <a:rPr lang="es-ES" b="1" dirty="0" err="1">
                <a:effectLst>
                  <a:glow rad="101600">
                    <a:schemeClr val="accent2">
                      <a:satMod val="175000"/>
                      <a:alpha val="40000"/>
                    </a:schemeClr>
                  </a:glow>
                  <a:outerShdw blurRad="38100" dist="38100" dir="2700000" algn="tl">
                    <a:srgbClr val="000000">
                      <a:alpha val="43137"/>
                    </a:srgbClr>
                  </a:outerShdw>
                </a:effectLst>
              </a:rPr>
              <a:t>Raxoi</a:t>
            </a:r>
            <a:r>
              <a:rPr lang="es-ES" b="1" dirty="0">
                <a:effectLst>
                  <a:glow rad="101600">
                    <a:schemeClr val="accent2">
                      <a:satMod val="175000"/>
                      <a:alpha val="40000"/>
                    </a:schemeClr>
                  </a:glow>
                  <a:outerShdw blurRad="38100" dist="38100" dir="2700000" algn="tl">
                    <a:srgbClr val="000000">
                      <a:alpha val="43137"/>
                    </a:srgbClr>
                  </a:outerShdw>
                </a:effectLst>
              </a:rPr>
              <a:t>, sede del Concello y presidencia de la Xunta.</a:t>
            </a:r>
          </a:p>
        </p:txBody>
      </p:sp>
    </p:spTree>
  </p:cSld>
  <p:clrMapOvr>
    <a:masterClrMapping/>
  </p:clrMapOvr>
  <mc:AlternateContent xmlns:mc="http://schemas.openxmlformats.org/markup-compatibility/2006" xmlns:p14="http://schemas.microsoft.com/office/powerpoint/2010/main">
    <mc:Choice Requires="p14">
      <p:transition spd="slow" p14:dur="2000" advTm="32000">
        <p14:prism dir="d" isInverted="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1+#ppt_w/2"/>
                                          </p:val>
                                        </p:tav>
                                        <p:tav tm="100000">
                                          <p:val>
                                            <p:strVal val="#ppt_x"/>
                                          </p:val>
                                        </p:tav>
                                      </p:tavLst>
                                    </p:anim>
                                    <p:anim calcmode="lin" valueType="num">
                                      <p:cBhvr additive="base">
                                        <p:cTn id="28" dur="3000" fill="hold"/>
                                        <p:tgtEl>
                                          <p:spTgt spid="1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0-#ppt_w/2"/>
                                          </p:val>
                                        </p:tav>
                                        <p:tav tm="100000">
                                          <p:val>
                                            <p:strVal val="#ppt_x"/>
                                          </p:val>
                                        </p:tav>
                                      </p:tavLst>
                                    </p:anim>
                                    <p:anim calcmode="lin" valueType="num">
                                      <p:cBhvr additive="base">
                                        <p:cTn id="32" dur="3000" fill="hold"/>
                                        <p:tgtEl>
                                          <p:spTgt spid="5"/>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3000" fill="hold"/>
                                        <p:tgtEl>
                                          <p:spTgt spid="7"/>
                                        </p:tgtEl>
                                        <p:attrNameLst>
                                          <p:attrName>ppt_x</p:attrName>
                                        </p:attrNameLst>
                                      </p:cBhvr>
                                      <p:tavLst>
                                        <p:tav tm="0">
                                          <p:val>
                                            <p:strVal val="0-#ppt_w/2"/>
                                          </p:val>
                                        </p:tav>
                                        <p:tav tm="100000">
                                          <p:val>
                                            <p:strVal val="#ppt_x"/>
                                          </p:val>
                                        </p:tav>
                                      </p:tavLst>
                                    </p:anim>
                                    <p:anim calcmode="lin" valueType="num">
                                      <p:cBhvr additive="base">
                                        <p:cTn id="36" dur="3000" fill="hold"/>
                                        <p:tgtEl>
                                          <p:spTgt spid="7"/>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3000" fill="hold"/>
                                        <p:tgtEl>
                                          <p:spTgt spid="9"/>
                                        </p:tgtEl>
                                        <p:attrNameLst>
                                          <p:attrName>ppt_x</p:attrName>
                                        </p:attrNameLst>
                                      </p:cBhvr>
                                      <p:tavLst>
                                        <p:tav tm="0">
                                          <p:val>
                                            <p:strVal val="0-#ppt_w/2"/>
                                          </p:val>
                                        </p:tav>
                                        <p:tav tm="100000">
                                          <p:val>
                                            <p:strVal val="#ppt_x"/>
                                          </p:val>
                                        </p:tav>
                                      </p:tavLst>
                                    </p:anim>
                                    <p:anim calcmode="lin" valueType="num">
                                      <p:cBhvr additive="base">
                                        <p:cTn id="40" dur="3000" fill="hold"/>
                                        <p:tgtEl>
                                          <p:spTgt spid="9"/>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0-#ppt_w/2"/>
                                          </p:val>
                                        </p:tav>
                                        <p:tav tm="100000">
                                          <p:val>
                                            <p:strVal val="#ppt_x"/>
                                          </p:val>
                                        </p:tav>
                                      </p:tavLst>
                                    </p:anim>
                                    <p:anim calcmode="lin" valueType="num">
                                      <p:cBhvr additive="base">
                                        <p:cTn id="52" dur="3000" fill="hold"/>
                                        <p:tgtEl>
                                          <p:spTgt spid="15"/>
                                        </p:tgtEl>
                                        <p:attrNameLst>
                                          <p:attrName>ppt_y</p:attrName>
                                        </p:attrNameLst>
                                      </p:cBhvr>
                                      <p:tavLst>
                                        <p:tav tm="0">
                                          <p:val>
                                            <p:strVal val="#ppt_y"/>
                                          </p:val>
                                        </p:tav>
                                        <p:tav tm="100000">
                                          <p:val>
                                            <p:strVal val="#ppt_y"/>
                                          </p:val>
                                        </p:tav>
                                      </p:tavLst>
                                    </p:anim>
                                  </p:childTnLst>
                                </p:cTn>
                              </p:par>
                              <p:par>
                                <p:cTn id="53" presetID="19" presetClass="entr" presetSubtype="5"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3000" fill="hold"/>
                                        <p:tgtEl>
                                          <p:spTgt spid="5"/>
                                        </p:tgtEl>
                                        <p:attrNameLst>
                                          <p:attrName>ppt_w</p:attrName>
                                        </p:attrNameLst>
                                      </p:cBhvr>
                                      <p:tavLst>
                                        <p:tav tm="0">
                                          <p:val>
                                            <p:strVal val="#ppt_w"/>
                                          </p:val>
                                        </p:tav>
                                        <p:tav tm="100000">
                                          <p:val>
                                            <p:strVal val="#ppt_w"/>
                                          </p:val>
                                        </p:tav>
                                      </p:tavLst>
                                    </p:anim>
                                    <p:anim calcmode="lin" valueType="num">
                                      <p:cBhvr>
                                        <p:cTn id="56" dur="3000" fill="hold"/>
                                        <p:tgtEl>
                                          <p:spTgt spid="5"/>
                                        </p:tgtEl>
                                        <p:attrNameLst>
                                          <p:attrName>ppt_h</p:attrName>
                                        </p:attrNameLst>
                                      </p:cBhvr>
                                      <p:tavLst>
                                        <p:tav tm="0" fmla="#ppt_h*sin(2.5*pi*$)">
                                          <p:val>
                                            <p:fltVal val="0"/>
                                          </p:val>
                                        </p:tav>
                                        <p:tav tm="100000">
                                          <p:val>
                                            <p:fltVal val="1"/>
                                          </p:val>
                                        </p:tav>
                                      </p:tavLst>
                                    </p:anim>
                                  </p:childTnLst>
                                </p:cTn>
                              </p:par>
                              <p:par>
                                <p:cTn id="57" presetID="19" presetClass="entr" presetSubtype="5"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3000" fill="hold"/>
                                        <p:tgtEl>
                                          <p:spTgt spid="7"/>
                                        </p:tgtEl>
                                        <p:attrNameLst>
                                          <p:attrName>ppt_w</p:attrName>
                                        </p:attrNameLst>
                                      </p:cBhvr>
                                      <p:tavLst>
                                        <p:tav tm="0">
                                          <p:val>
                                            <p:strVal val="#ppt_w"/>
                                          </p:val>
                                        </p:tav>
                                        <p:tav tm="100000">
                                          <p:val>
                                            <p:strVal val="#ppt_w"/>
                                          </p:val>
                                        </p:tav>
                                      </p:tavLst>
                                    </p:anim>
                                    <p:anim calcmode="lin" valueType="num">
                                      <p:cBhvr>
                                        <p:cTn id="60" dur="3000" fill="hold"/>
                                        <p:tgtEl>
                                          <p:spTgt spid="7"/>
                                        </p:tgtEl>
                                        <p:attrNameLst>
                                          <p:attrName>ppt_h</p:attrName>
                                        </p:attrNameLst>
                                      </p:cBhvr>
                                      <p:tavLst>
                                        <p:tav tm="0" fmla="#ppt_h*sin(2.5*pi*$)">
                                          <p:val>
                                            <p:fltVal val="0"/>
                                          </p:val>
                                        </p:tav>
                                        <p:tav tm="100000">
                                          <p:val>
                                            <p:fltVal val="1"/>
                                          </p:val>
                                        </p:tav>
                                      </p:tavLst>
                                    </p:anim>
                                  </p:childTnLst>
                                </p:cTn>
                              </p:par>
                              <p:par>
                                <p:cTn id="61" presetID="19" presetClass="entr" presetSubtype="5"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p:val>
                                            <p:strVal val="#ppt_w"/>
                                          </p:val>
                                        </p:tav>
                                        <p:tav tm="100000">
                                          <p:val>
                                            <p:strVal val="#ppt_w"/>
                                          </p:val>
                                        </p:tav>
                                      </p:tavLst>
                                    </p:anim>
                                    <p:anim calcmode="lin" valueType="num">
                                      <p:cBhvr>
                                        <p:cTn id="64" dur="3000" fill="hold"/>
                                        <p:tgtEl>
                                          <p:spTgt spid="9"/>
                                        </p:tgtEl>
                                        <p:attrNameLst>
                                          <p:attrName>ppt_h</p:attrName>
                                        </p:attrNameLst>
                                      </p:cBhvr>
                                      <p:tavLst>
                                        <p:tav tm="0" fmla="#ppt_h*sin(2.5*pi*$)">
                                          <p:val>
                                            <p:fltVal val="0"/>
                                          </p:val>
                                        </p:tav>
                                        <p:tav tm="100000">
                                          <p:val>
                                            <p:fltVal val="1"/>
                                          </p:val>
                                        </p:tav>
                                      </p:tavLst>
                                    </p:anim>
                                  </p:childTnLst>
                                </p:cTn>
                              </p:par>
                              <p:par>
                                <p:cTn id="65" presetID="19" presetClass="entr" presetSubtype="5"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3000" fill="hold"/>
                                        <p:tgtEl>
                                          <p:spTgt spid="10"/>
                                        </p:tgtEl>
                                        <p:attrNameLst>
                                          <p:attrName>ppt_w</p:attrName>
                                        </p:attrNameLst>
                                      </p:cBhvr>
                                      <p:tavLst>
                                        <p:tav tm="0">
                                          <p:val>
                                            <p:strVal val="#ppt_w"/>
                                          </p:val>
                                        </p:tav>
                                        <p:tav tm="100000">
                                          <p:val>
                                            <p:strVal val="#ppt_w"/>
                                          </p:val>
                                        </p:tav>
                                      </p:tavLst>
                                    </p:anim>
                                    <p:anim calcmode="lin" valueType="num">
                                      <p:cBhvr>
                                        <p:cTn id="68" dur="3000" fill="hold"/>
                                        <p:tgtEl>
                                          <p:spTgt spid="10"/>
                                        </p:tgtEl>
                                        <p:attrNameLst>
                                          <p:attrName>ppt_h</p:attrName>
                                        </p:attrNameLst>
                                      </p:cBhvr>
                                      <p:tavLst>
                                        <p:tav tm="0" fmla="#ppt_h*sin(2.5*pi*$)">
                                          <p:val>
                                            <p:fltVal val="0"/>
                                          </p:val>
                                        </p:tav>
                                        <p:tav tm="100000">
                                          <p:val>
                                            <p:fltVal val="1"/>
                                          </p:val>
                                        </p:tav>
                                      </p:tavLst>
                                    </p:anim>
                                  </p:childTnLst>
                                </p:cTn>
                              </p:par>
                              <p:par>
                                <p:cTn id="69" presetID="19" presetClass="entr" presetSubtype="5"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p:val>
                                            <p:strVal val="#ppt_w"/>
                                          </p:val>
                                        </p:tav>
                                        <p:tav tm="100000">
                                          <p:val>
                                            <p:strVal val="#ppt_w"/>
                                          </p:val>
                                        </p:tav>
                                      </p:tavLst>
                                    </p:anim>
                                    <p:anim calcmode="lin" valueType="num">
                                      <p:cBhvr>
                                        <p:cTn id="72" dur="3000" fill="hold"/>
                                        <p:tgtEl>
                                          <p:spTgt spid="13"/>
                                        </p:tgtEl>
                                        <p:attrNameLst>
                                          <p:attrName>ppt_h</p:attrName>
                                        </p:attrNameLst>
                                      </p:cBhvr>
                                      <p:tavLst>
                                        <p:tav tm="0" fmla="#ppt_h*sin(2.5*pi*$)">
                                          <p:val>
                                            <p:fltVal val="0"/>
                                          </p:val>
                                        </p:tav>
                                        <p:tav tm="100000">
                                          <p:val>
                                            <p:fltVal val="1"/>
                                          </p:val>
                                        </p:tav>
                                      </p:tavLst>
                                    </p:anim>
                                  </p:childTnLst>
                                </p:cTn>
                              </p:par>
                              <p:par>
                                <p:cTn id="73" presetID="19" presetClass="entr" presetSubtype="5" fill="hold"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3000" fill="hold"/>
                                        <p:tgtEl>
                                          <p:spTgt spid="15"/>
                                        </p:tgtEl>
                                        <p:attrNameLst>
                                          <p:attrName>ppt_w</p:attrName>
                                        </p:attrNameLst>
                                      </p:cBhvr>
                                      <p:tavLst>
                                        <p:tav tm="0">
                                          <p:val>
                                            <p:strVal val="#ppt_w"/>
                                          </p:val>
                                        </p:tav>
                                        <p:tav tm="100000">
                                          <p:val>
                                            <p:strVal val="#ppt_w"/>
                                          </p:val>
                                        </p:tav>
                                      </p:tavLst>
                                    </p:anim>
                                    <p:anim calcmode="lin" valueType="num">
                                      <p:cBhvr>
                                        <p:cTn id="76" dur="3000" fill="hold"/>
                                        <p:tgtEl>
                                          <p:spTgt spid="15"/>
                                        </p:tgtEl>
                                        <p:attrNameLst>
                                          <p:attrName>ppt_h</p:attrName>
                                        </p:attrNameLst>
                                      </p:cBhvr>
                                      <p:tavLst>
                                        <p:tav tm="0" fmla="#ppt_h*sin(2.5*pi*$)">
                                          <p:val>
                                            <p:fltVal val="0"/>
                                          </p:val>
                                        </p:tav>
                                        <p:tav tm="100000">
                                          <p:val>
                                            <p:fltVal val="1"/>
                                          </p:val>
                                        </p:tav>
                                      </p:tavLst>
                                    </p:anim>
                                  </p:childTnLst>
                                </p:cTn>
                              </p:par>
                              <p:par>
                                <p:cTn id="77" presetID="19" presetClass="entr" presetSubtype="5"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3000" fill="hold"/>
                                        <p:tgtEl>
                                          <p:spTgt spid="4"/>
                                        </p:tgtEl>
                                        <p:attrNameLst>
                                          <p:attrName>ppt_w</p:attrName>
                                        </p:attrNameLst>
                                      </p:cBhvr>
                                      <p:tavLst>
                                        <p:tav tm="0">
                                          <p:val>
                                            <p:strVal val="#ppt_w"/>
                                          </p:val>
                                        </p:tav>
                                        <p:tav tm="100000">
                                          <p:val>
                                            <p:strVal val="#ppt_w"/>
                                          </p:val>
                                        </p:tav>
                                      </p:tavLst>
                                    </p:anim>
                                    <p:anim calcmode="lin" valueType="num">
                                      <p:cBhvr>
                                        <p:cTn id="80" dur="3000" fill="hold"/>
                                        <p:tgtEl>
                                          <p:spTgt spid="4"/>
                                        </p:tgtEl>
                                        <p:attrNameLst>
                                          <p:attrName>ppt_h</p:attrName>
                                        </p:attrNameLst>
                                      </p:cBhvr>
                                      <p:tavLst>
                                        <p:tav tm="0" fmla="#ppt_h*sin(2.5*pi*$)">
                                          <p:val>
                                            <p:fltVal val="0"/>
                                          </p:val>
                                        </p:tav>
                                        <p:tav tm="100000">
                                          <p:val>
                                            <p:fltVal val="1"/>
                                          </p:val>
                                        </p:tav>
                                      </p:tavLst>
                                    </p:anim>
                                  </p:childTnLst>
                                </p:cTn>
                              </p:par>
                              <p:par>
                                <p:cTn id="81" presetID="19" presetClass="entr" presetSubtype="5" fill="hold" nodeType="with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p:cTn id="83" dur="3000" fill="hold"/>
                                        <p:tgtEl>
                                          <p:spTgt spid="6"/>
                                        </p:tgtEl>
                                        <p:attrNameLst>
                                          <p:attrName>ppt_w</p:attrName>
                                        </p:attrNameLst>
                                      </p:cBhvr>
                                      <p:tavLst>
                                        <p:tav tm="0">
                                          <p:val>
                                            <p:strVal val="#ppt_w"/>
                                          </p:val>
                                        </p:tav>
                                        <p:tav tm="100000">
                                          <p:val>
                                            <p:strVal val="#ppt_w"/>
                                          </p:val>
                                        </p:tav>
                                      </p:tavLst>
                                    </p:anim>
                                    <p:anim calcmode="lin" valueType="num">
                                      <p:cBhvr>
                                        <p:cTn id="84" dur="3000" fill="hold"/>
                                        <p:tgtEl>
                                          <p:spTgt spid="6"/>
                                        </p:tgtEl>
                                        <p:attrNameLst>
                                          <p:attrName>ppt_h</p:attrName>
                                        </p:attrNameLst>
                                      </p:cBhvr>
                                      <p:tavLst>
                                        <p:tav tm="0" fmla="#ppt_h*sin(2.5*pi*$)">
                                          <p:val>
                                            <p:fltVal val="0"/>
                                          </p:val>
                                        </p:tav>
                                        <p:tav tm="100000">
                                          <p:val>
                                            <p:fltVal val="1"/>
                                          </p:val>
                                        </p:tav>
                                      </p:tavLst>
                                    </p:anim>
                                  </p:childTnLst>
                                </p:cTn>
                              </p:par>
                              <p:par>
                                <p:cTn id="85" presetID="19" presetClass="entr" presetSubtype="5"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p:val>
                                            <p:strVal val="#ppt_w"/>
                                          </p:val>
                                        </p:tav>
                                        <p:tav tm="100000">
                                          <p:val>
                                            <p:strVal val="#ppt_w"/>
                                          </p:val>
                                        </p:tav>
                                      </p:tavLst>
                                    </p:anim>
                                    <p:anim calcmode="lin" valueType="num">
                                      <p:cBhvr>
                                        <p:cTn id="88" dur="3000" fill="hold"/>
                                        <p:tgtEl>
                                          <p:spTgt spid="8"/>
                                        </p:tgtEl>
                                        <p:attrNameLst>
                                          <p:attrName>ppt_h</p:attrName>
                                        </p:attrNameLst>
                                      </p:cBhvr>
                                      <p:tavLst>
                                        <p:tav tm="0" fmla="#ppt_h*sin(2.5*pi*$)">
                                          <p:val>
                                            <p:fltVal val="0"/>
                                          </p:val>
                                        </p:tav>
                                        <p:tav tm="100000">
                                          <p:val>
                                            <p:fltVal val="1"/>
                                          </p:val>
                                        </p:tav>
                                      </p:tavLst>
                                    </p:anim>
                                  </p:childTnLst>
                                </p:cTn>
                              </p:par>
                              <p:par>
                                <p:cTn id="89" presetID="19" presetClass="entr" presetSubtype="5"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3000" fill="hold"/>
                                        <p:tgtEl>
                                          <p:spTgt spid="11"/>
                                        </p:tgtEl>
                                        <p:attrNameLst>
                                          <p:attrName>ppt_w</p:attrName>
                                        </p:attrNameLst>
                                      </p:cBhvr>
                                      <p:tavLst>
                                        <p:tav tm="0">
                                          <p:val>
                                            <p:strVal val="#ppt_w"/>
                                          </p:val>
                                        </p:tav>
                                        <p:tav tm="100000">
                                          <p:val>
                                            <p:strVal val="#ppt_w"/>
                                          </p:val>
                                        </p:tav>
                                      </p:tavLst>
                                    </p:anim>
                                    <p:anim calcmode="lin" valueType="num">
                                      <p:cBhvr>
                                        <p:cTn id="92" dur="3000" fill="hold"/>
                                        <p:tgtEl>
                                          <p:spTgt spid="11"/>
                                        </p:tgtEl>
                                        <p:attrNameLst>
                                          <p:attrName>ppt_h</p:attrName>
                                        </p:attrNameLst>
                                      </p:cBhvr>
                                      <p:tavLst>
                                        <p:tav tm="0" fmla="#ppt_h*sin(2.5*pi*$)">
                                          <p:val>
                                            <p:fltVal val="0"/>
                                          </p:val>
                                        </p:tav>
                                        <p:tav tm="100000">
                                          <p:val>
                                            <p:fltVal val="1"/>
                                          </p:val>
                                        </p:tav>
                                      </p:tavLst>
                                    </p:anim>
                                  </p:childTnLst>
                                </p:cTn>
                              </p:par>
                              <p:par>
                                <p:cTn id="93" presetID="19" presetClass="entr" presetSubtype="5"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 calcmode="lin" valueType="num">
                                      <p:cBhvr>
                                        <p:cTn id="95" dur="3000" fill="hold"/>
                                        <p:tgtEl>
                                          <p:spTgt spid="12"/>
                                        </p:tgtEl>
                                        <p:attrNameLst>
                                          <p:attrName>ppt_w</p:attrName>
                                        </p:attrNameLst>
                                      </p:cBhvr>
                                      <p:tavLst>
                                        <p:tav tm="0">
                                          <p:val>
                                            <p:strVal val="#ppt_w"/>
                                          </p:val>
                                        </p:tav>
                                        <p:tav tm="100000">
                                          <p:val>
                                            <p:strVal val="#ppt_w"/>
                                          </p:val>
                                        </p:tav>
                                      </p:tavLst>
                                    </p:anim>
                                    <p:anim calcmode="lin" valueType="num">
                                      <p:cBhvr>
                                        <p:cTn id="96" dur="3000" fill="hold"/>
                                        <p:tgtEl>
                                          <p:spTgt spid="12"/>
                                        </p:tgtEl>
                                        <p:attrNameLst>
                                          <p:attrName>ppt_h</p:attrName>
                                        </p:attrNameLst>
                                      </p:cBhvr>
                                      <p:tavLst>
                                        <p:tav tm="0" fmla="#ppt_h*sin(2.5*pi*$)">
                                          <p:val>
                                            <p:fltVal val="0"/>
                                          </p:val>
                                        </p:tav>
                                        <p:tav tm="100000">
                                          <p:val>
                                            <p:fltVal val="1"/>
                                          </p:val>
                                        </p:tav>
                                      </p:tavLst>
                                    </p:anim>
                                  </p:childTnLst>
                                </p:cTn>
                              </p:par>
                              <p:par>
                                <p:cTn id="97" presetID="19" presetClass="entr" presetSubtype="5" fill="hold" nodeType="withEffect">
                                  <p:stCondLst>
                                    <p:cond delay="0"/>
                                  </p:stCondLst>
                                  <p:childTnLst>
                                    <p:set>
                                      <p:cBhvr>
                                        <p:cTn id="98" dur="1" fill="hold">
                                          <p:stCondLst>
                                            <p:cond delay="0"/>
                                          </p:stCondLst>
                                        </p:cTn>
                                        <p:tgtEl>
                                          <p:spTgt spid="14"/>
                                        </p:tgtEl>
                                        <p:attrNameLst>
                                          <p:attrName>style.visibility</p:attrName>
                                        </p:attrNameLst>
                                      </p:cBhvr>
                                      <p:to>
                                        <p:strVal val="visible"/>
                                      </p:to>
                                    </p:set>
                                    <p:anim calcmode="lin" valueType="num">
                                      <p:cBhvr>
                                        <p:cTn id="99" dur="3000" fill="hold"/>
                                        <p:tgtEl>
                                          <p:spTgt spid="14"/>
                                        </p:tgtEl>
                                        <p:attrNameLst>
                                          <p:attrName>ppt_w</p:attrName>
                                        </p:attrNameLst>
                                      </p:cBhvr>
                                      <p:tavLst>
                                        <p:tav tm="0">
                                          <p:val>
                                            <p:strVal val="#ppt_w"/>
                                          </p:val>
                                        </p:tav>
                                        <p:tav tm="100000">
                                          <p:val>
                                            <p:strVal val="#ppt_w"/>
                                          </p:val>
                                        </p:tav>
                                      </p:tavLst>
                                    </p:anim>
                                    <p:anim calcmode="lin" valueType="num">
                                      <p:cBhvr>
                                        <p:cTn id="100" dur="3000" fill="hold"/>
                                        <p:tgtEl>
                                          <p:spTgt spid="14"/>
                                        </p:tgtEl>
                                        <p:attrNameLst>
                                          <p:attrName>ppt_h</p:attrName>
                                        </p:attrNameLst>
                                      </p:cBhvr>
                                      <p:tavLst>
                                        <p:tav tm="0" fmla="#ppt_h*sin(2.5*pi*$)">
                                          <p:val>
                                            <p:fltVal val="0"/>
                                          </p:val>
                                        </p:tav>
                                        <p:tav tm="100000">
                                          <p:val>
                                            <p:fltVal val="1"/>
                                          </p:val>
                                        </p:tav>
                                      </p:tavLst>
                                    </p:anim>
                                  </p:childTnLst>
                                </p:cTn>
                              </p:par>
                              <p:par>
                                <p:cTn id="101" presetID="3" presetClass="entr" presetSubtype="5"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linds(vertical)">
                                      <p:cBhvr>
                                        <p:cTn id="103" dur="3000"/>
                                        <p:tgtEl>
                                          <p:spTgt spid="4"/>
                                        </p:tgtEl>
                                      </p:cBhvr>
                                    </p:animEffect>
                                  </p:childTnLst>
                                </p:cTn>
                              </p:par>
                              <p:par>
                                <p:cTn id="104" presetID="3" presetClass="entr" presetSubtype="5" fill="hold" nodeType="withEffect">
                                  <p:stCondLst>
                                    <p:cond delay="0"/>
                                  </p:stCondLst>
                                  <p:childTnLst>
                                    <p:set>
                                      <p:cBhvr>
                                        <p:cTn id="105" dur="1" fill="hold">
                                          <p:stCondLst>
                                            <p:cond delay="0"/>
                                          </p:stCondLst>
                                        </p:cTn>
                                        <p:tgtEl>
                                          <p:spTgt spid="6"/>
                                        </p:tgtEl>
                                        <p:attrNameLst>
                                          <p:attrName>style.visibility</p:attrName>
                                        </p:attrNameLst>
                                      </p:cBhvr>
                                      <p:to>
                                        <p:strVal val="visible"/>
                                      </p:to>
                                    </p:set>
                                    <p:animEffect transition="in" filter="blinds(vertical)">
                                      <p:cBhvr>
                                        <p:cTn id="106" dur="3000"/>
                                        <p:tgtEl>
                                          <p:spTgt spid="6"/>
                                        </p:tgtEl>
                                      </p:cBhvr>
                                    </p:animEffect>
                                  </p:childTnLst>
                                </p:cTn>
                              </p:par>
                              <p:par>
                                <p:cTn id="107" presetID="3" presetClass="entr" presetSubtype="5" fill="hold" nodeType="withEffect">
                                  <p:stCondLst>
                                    <p:cond delay="0"/>
                                  </p:stCondLst>
                                  <p:childTnLst>
                                    <p:set>
                                      <p:cBhvr>
                                        <p:cTn id="108" dur="1" fill="hold">
                                          <p:stCondLst>
                                            <p:cond delay="0"/>
                                          </p:stCondLst>
                                        </p:cTn>
                                        <p:tgtEl>
                                          <p:spTgt spid="8"/>
                                        </p:tgtEl>
                                        <p:attrNameLst>
                                          <p:attrName>style.visibility</p:attrName>
                                        </p:attrNameLst>
                                      </p:cBhvr>
                                      <p:to>
                                        <p:strVal val="visible"/>
                                      </p:to>
                                    </p:set>
                                    <p:animEffect transition="in" filter="blinds(vertical)">
                                      <p:cBhvr>
                                        <p:cTn id="109" dur="3000"/>
                                        <p:tgtEl>
                                          <p:spTgt spid="8"/>
                                        </p:tgtEl>
                                      </p:cBhvr>
                                    </p:animEffect>
                                  </p:childTnLst>
                                </p:cTn>
                              </p:par>
                              <p:par>
                                <p:cTn id="110" presetID="3" presetClass="entr" presetSubtype="5" fill="hold" nodeType="withEffect">
                                  <p:stCondLst>
                                    <p:cond delay="0"/>
                                  </p:stCondLst>
                                  <p:childTnLst>
                                    <p:set>
                                      <p:cBhvr>
                                        <p:cTn id="111" dur="1" fill="hold">
                                          <p:stCondLst>
                                            <p:cond delay="0"/>
                                          </p:stCondLst>
                                        </p:cTn>
                                        <p:tgtEl>
                                          <p:spTgt spid="11"/>
                                        </p:tgtEl>
                                        <p:attrNameLst>
                                          <p:attrName>style.visibility</p:attrName>
                                        </p:attrNameLst>
                                      </p:cBhvr>
                                      <p:to>
                                        <p:strVal val="visible"/>
                                      </p:to>
                                    </p:set>
                                    <p:animEffect transition="in" filter="blinds(vertical)">
                                      <p:cBhvr>
                                        <p:cTn id="112" dur="3000"/>
                                        <p:tgtEl>
                                          <p:spTgt spid="11"/>
                                        </p:tgtEl>
                                      </p:cBhvr>
                                    </p:animEffect>
                                  </p:childTnLst>
                                </p:cTn>
                              </p:par>
                              <p:par>
                                <p:cTn id="113" presetID="3" presetClass="entr" presetSubtype="5" fill="hold" nodeType="withEffect">
                                  <p:stCondLst>
                                    <p:cond delay="0"/>
                                  </p:stCondLst>
                                  <p:childTnLst>
                                    <p:set>
                                      <p:cBhvr>
                                        <p:cTn id="114" dur="1" fill="hold">
                                          <p:stCondLst>
                                            <p:cond delay="0"/>
                                          </p:stCondLst>
                                        </p:cTn>
                                        <p:tgtEl>
                                          <p:spTgt spid="12"/>
                                        </p:tgtEl>
                                        <p:attrNameLst>
                                          <p:attrName>style.visibility</p:attrName>
                                        </p:attrNameLst>
                                      </p:cBhvr>
                                      <p:to>
                                        <p:strVal val="visible"/>
                                      </p:to>
                                    </p:set>
                                    <p:animEffect transition="in" filter="blinds(vertical)">
                                      <p:cBhvr>
                                        <p:cTn id="115" dur="3000"/>
                                        <p:tgtEl>
                                          <p:spTgt spid="12"/>
                                        </p:tgtEl>
                                      </p:cBhvr>
                                    </p:animEffect>
                                  </p:childTnLst>
                                </p:cTn>
                              </p:par>
                              <p:par>
                                <p:cTn id="116" presetID="3" presetClass="entr" presetSubtype="5" fill="hold" nodeType="withEffect">
                                  <p:stCondLst>
                                    <p:cond delay="0"/>
                                  </p:stCondLst>
                                  <p:childTnLst>
                                    <p:set>
                                      <p:cBhvr>
                                        <p:cTn id="117" dur="1" fill="hold">
                                          <p:stCondLst>
                                            <p:cond delay="0"/>
                                          </p:stCondLst>
                                        </p:cTn>
                                        <p:tgtEl>
                                          <p:spTgt spid="14"/>
                                        </p:tgtEl>
                                        <p:attrNameLst>
                                          <p:attrName>style.visibility</p:attrName>
                                        </p:attrNameLst>
                                      </p:cBhvr>
                                      <p:to>
                                        <p:strVal val="visible"/>
                                      </p:to>
                                    </p:set>
                                    <p:animEffect transition="in" filter="blinds(vertical)">
                                      <p:cBhvr>
                                        <p:cTn id="118" dur="3000"/>
                                        <p:tgtEl>
                                          <p:spTgt spid="14"/>
                                        </p:tgtEl>
                                      </p:cBhvr>
                                    </p:animEffect>
                                  </p:childTnLst>
                                </p:cTn>
                              </p:par>
                              <p:par>
                                <p:cTn id="119" presetID="3" presetClass="entr" presetSubtype="5" fill="hold" nodeType="withEffect">
                                  <p:stCondLst>
                                    <p:cond delay="0"/>
                                  </p:stCondLst>
                                  <p:childTnLst>
                                    <p:set>
                                      <p:cBhvr>
                                        <p:cTn id="120" dur="1" fill="hold">
                                          <p:stCondLst>
                                            <p:cond delay="0"/>
                                          </p:stCondLst>
                                        </p:cTn>
                                        <p:tgtEl>
                                          <p:spTgt spid="5"/>
                                        </p:tgtEl>
                                        <p:attrNameLst>
                                          <p:attrName>style.visibility</p:attrName>
                                        </p:attrNameLst>
                                      </p:cBhvr>
                                      <p:to>
                                        <p:strVal val="visible"/>
                                      </p:to>
                                    </p:set>
                                    <p:animEffect transition="in" filter="blinds(vertical)">
                                      <p:cBhvr>
                                        <p:cTn id="121" dur="3000"/>
                                        <p:tgtEl>
                                          <p:spTgt spid="5"/>
                                        </p:tgtEl>
                                      </p:cBhvr>
                                    </p:animEffect>
                                  </p:childTnLst>
                                </p:cTn>
                              </p:par>
                              <p:par>
                                <p:cTn id="122" presetID="3" presetClass="entr" presetSubtype="5" fill="hold" nodeType="withEffect">
                                  <p:stCondLst>
                                    <p:cond delay="0"/>
                                  </p:stCondLst>
                                  <p:childTnLst>
                                    <p:set>
                                      <p:cBhvr>
                                        <p:cTn id="123" dur="1" fill="hold">
                                          <p:stCondLst>
                                            <p:cond delay="0"/>
                                          </p:stCondLst>
                                        </p:cTn>
                                        <p:tgtEl>
                                          <p:spTgt spid="7"/>
                                        </p:tgtEl>
                                        <p:attrNameLst>
                                          <p:attrName>style.visibility</p:attrName>
                                        </p:attrNameLst>
                                      </p:cBhvr>
                                      <p:to>
                                        <p:strVal val="visible"/>
                                      </p:to>
                                    </p:set>
                                    <p:animEffect transition="in" filter="blinds(vertical)">
                                      <p:cBhvr>
                                        <p:cTn id="124" dur="3000"/>
                                        <p:tgtEl>
                                          <p:spTgt spid="7"/>
                                        </p:tgtEl>
                                      </p:cBhvr>
                                    </p:animEffect>
                                  </p:childTnLst>
                                </p:cTn>
                              </p:par>
                              <p:par>
                                <p:cTn id="125" presetID="3" presetClass="entr" presetSubtype="5" fill="hold" nodeType="withEffect">
                                  <p:stCondLst>
                                    <p:cond delay="0"/>
                                  </p:stCondLst>
                                  <p:childTnLst>
                                    <p:set>
                                      <p:cBhvr>
                                        <p:cTn id="126" dur="1" fill="hold">
                                          <p:stCondLst>
                                            <p:cond delay="0"/>
                                          </p:stCondLst>
                                        </p:cTn>
                                        <p:tgtEl>
                                          <p:spTgt spid="9"/>
                                        </p:tgtEl>
                                        <p:attrNameLst>
                                          <p:attrName>style.visibility</p:attrName>
                                        </p:attrNameLst>
                                      </p:cBhvr>
                                      <p:to>
                                        <p:strVal val="visible"/>
                                      </p:to>
                                    </p:set>
                                    <p:animEffect transition="in" filter="blinds(vertical)">
                                      <p:cBhvr>
                                        <p:cTn id="127" dur="3000"/>
                                        <p:tgtEl>
                                          <p:spTgt spid="9"/>
                                        </p:tgtEl>
                                      </p:cBhvr>
                                    </p:animEffect>
                                  </p:childTnLst>
                                </p:cTn>
                              </p:par>
                              <p:par>
                                <p:cTn id="128" presetID="3" presetClass="entr" presetSubtype="5" fill="hold" nodeType="withEffect">
                                  <p:stCondLst>
                                    <p:cond delay="0"/>
                                  </p:stCondLst>
                                  <p:childTnLst>
                                    <p:set>
                                      <p:cBhvr>
                                        <p:cTn id="129" dur="1" fill="hold">
                                          <p:stCondLst>
                                            <p:cond delay="0"/>
                                          </p:stCondLst>
                                        </p:cTn>
                                        <p:tgtEl>
                                          <p:spTgt spid="10"/>
                                        </p:tgtEl>
                                        <p:attrNameLst>
                                          <p:attrName>style.visibility</p:attrName>
                                        </p:attrNameLst>
                                      </p:cBhvr>
                                      <p:to>
                                        <p:strVal val="visible"/>
                                      </p:to>
                                    </p:set>
                                    <p:animEffect transition="in" filter="blinds(vertical)">
                                      <p:cBhvr>
                                        <p:cTn id="130" dur="3000"/>
                                        <p:tgtEl>
                                          <p:spTgt spid="10"/>
                                        </p:tgtEl>
                                      </p:cBhvr>
                                    </p:animEffect>
                                  </p:childTnLst>
                                </p:cTn>
                              </p:par>
                              <p:par>
                                <p:cTn id="131" presetID="3" presetClass="entr" presetSubtype="5" fill="hold" nodeType="withEffect">
                                  <p:stCondLst>
                                    <p:cond delay="0"/>
                                  </p:stCondLst>
                                  <p:childTnLst>
                                    <p:set>
                                      <p:cBhvr>
                                        <p:cTn id="132" dur="1" fill="hold">
                                          <p:stCondLst>
                                            <p:cond delay="0"/>
                                          </p:stCondLst>
                                        </p:cTn>
                                        <p:tgtEl>
                                          <p:spTgt spid="13"/>
                                        </p:tgtEl>
                                        <p:attrNameLst>
                                          <p:attrName>style.visibility</p:attrName>
                                        </p:attrNameLst>
                                      </p:cBhvr>
                                      <p:to>
                                        <p:strVal val="visible"/>
                                      </p:to>
                                    </p:set>
                                    <p:animEffect transition="in" filter="blinds(vertical)">
                                      <p:cBhvr>
                                        <p:cTn id="133" dur="3000"/>
                                        <p:tgtEl>
                                          <p:spTgt spid="13"/>
                                        </p:tgtEl>
                                      </p:cBhvr>
                                    </p:animEffect>
                                  </p:childTnLst>
                                </p:cTn>
                              </p:par>
                              <p:par>
                                <p:cTn id="134" presetID="3" presetClass="entr" presetSubtype="5" fill="hold"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vertical)">
                                      <p:cBhvr>
                                        <p:cTn id="136" dur="3000"/>
                                        <p:tgtEl>
                                          <p:spTgt spid="15"/>
                                        </p:tgtEl>
                                      </p:cBhvr>
                                    </p:animEffect>
                                  </p:childTnLst>
                                </p:cTn>
                              </p:par>
                            </p:childTnLst>
                          </p:cTn>
                        </p:par>
                        <p:par>
                          <p:cTn id="137" fill="hold">
                            <p:stCondLst>
                              <p:cond delay="3000"/>
                            </p:stCondLst>
                            <p:childTnLst>
                              <p:par>
                                <p:cTn id="138" presetID="2" presetClass="exit" presetSubtype="2" fill="hold" nodeType="afterEffect">
                                  <p:stCondLst>
                                    <p:cond delay="0"/>
                                  </p:stCondLst>
                                  <p:childTnLst>
                                    <p:anim calcmode="lin" valueType="num">
                                      <p:cBhvr additive="base">
                                        <p:cTn id="139" dur="3000"/>
                                        <p:tgtEl>
                                          <p:spTgt spid="4"/>
                                        </p:tgtEl>
                                        <p:attrNameLst>
                                          <p:attrName>ppt_x</p:attrName>
                                        </p:attrNameLst>
                                      </p:cBhvr>
                                      <p:tavLst>
                                        <p:tav tm="0">
                                          <p:val>
                                            <p:strVal val="ppt_x"/>
                                          </p:val>
                                        </p:tav>
                                        <p:tav tm="100000">
                                          <p:val>
                                            <p:strVal val="1+ppt_w/2"/>
                                          </p:val>
                                        </p:tav>
                                      </p:tavLst>
                                    </p:anim>
                                    <p:anim calcmode="lin" valueType="num">
                                      <p:cBhvr additive="base">
                                        <p:cTn id="140" dur="3000"/>
                                        <p:tgtEl>
                                          <p:spTgt spid="4"/>
                                        </p:tgtEl>
                                        <p:attrNameLst>
                                          <p:attrName>ppt_y</p:attrName>
                                        </p:attrNameLst>
                                      </p:cBhvr>
                                      <p:tavLst>
                                        <p:tav tm="0">
                                          <p:val>
                                            <p:strVal val="ppt_y"/>
                                          </p:val>
                                        </p:tav>
                                        <p:tav tm="100000">
                                          <p:val>
                                            <p:strVal val="ppt_y"/>
                                          </p:val>
                                        </p:tav>
                                      </p:tavLst>
                                    </p:anim>
                                    <p:set>
                                      <p:cBhvr>
                                        <p:cTn id="141" dur="1" fill="hold">
                                          <p:stCondLst>
                                            <p:cond delay="2999"/>
                                          </p:stCondLst>
                                        </p:cTn>
                                        <p:tgtEl>
                                          <p:spTgt spid="4"/>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6"/>
                                        </p:tgtEl>
                                        <p:attrNameLst>
                                          <p:attrName>ppt_x</p:attrName>
                                        </p:attrNameLst>
                                      </p:cBhvr>
                                      <p:tavLst>
                                        <p:tav tm="0">
                                          <p:val>
                                            <p:strVal val="ppt_x"/>
                                          </p:val>
                                        </p:tav>
                                        <p:tav tm="100000">
                                          <p:val>
                                            <p:strVal val="1+ppt_w/2"/>
                                          </p:val>
                                        </p:tav>
                                      </p:tavLst>
                                    </p:anim>
                                    <p:anim calcmode="lin" valueType="num">
                                      <p:cBhvr additive="base">
                                        <p:cTn id="144" dur="3000"/>
                                        <p:tgtEl>
                                          <p:spTgt spid="6"/>
                                        </p:tgtEl>
                                        <p:attrNameLst>
                                          <p:attrName>ppt_y</p:attrName>
                                        </p:attrNameLst>
                                      </p:cBhvr>
                                      <p:tavLst>
                                        <p:tav tm="0">
                                          <p:val>
                                            <p:strVal val="ppt_y"/>
                                          </p:val>
                                        </p:tav>
                                        <p:tav tm="100000">
                                          <p:val>
                                            <p:strVal val="ppt_y"/>
                                          </p:val>
                                        </p:tav>
                                      </p:tavLst>
                                    </p:anim>
                                    <p:set>
                                      <p:cBhvr>
                                        <p:cTn id="145" dur="1" fill="hold">
                                          <p:stCondLst>
                                            <p:cond delay="2999"/>
                                          </p:stCondLst>
                                        </p:cTn>
                                        <p:tgtEl>
                                          <p:spTgt spid="6"/>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1+ppt_w/2"/>
                                          </p:val>
                                        </p:tav>
                                      </p:tavLst>
                                    </p:anim>
                                    <p:anim calcmode="lin" valueType="num">
                                      <p:cBhvr additive="base">
                                        <p:cTn id="148" dur="3000"/>
                                        <p:tgtEl>
                                          <p:spTgt spid="8"/>
                                        </p:tgtEl>
                                        <p:attrNameLst>
                                          <p:attrName>ppt_y</p:attrName>
                                        </p:attrNameLst>
                                      </p:cBhvr>
                                      <p:tavLst>
                                        <p:tav tm="0">
                                          <p:val>
                                            <p:strVal val="ppt_y"/>
                                          </p:val>
                                        </p:tav>
                                        <p:tav tm="100000">
                                          <p:val>
                                            <p:strVal val="ppt_y"/>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11"/>
                                        </p:tgtEl>
                                        <p:attrNameLst>
                                          <p:attrName>ppt_x</p:attrName>
                                        </p:attrNameLst>
                                      </p:cBhvr>
                                      <p:tavLst>
                                        <p:tav tm="0">
                                          <p:val>
                                            <p:strVal val="ppt_x"/>
                                          </p:val>
                                        </p:tav>
                                        <p:tav tm="100000">
                                          <p:val>
                                            <p:strVal val="1+ppt_w/2"/>
                                          </p:val>
                                        </p:tav>
                                      </p:tavLst>
                                    </p:anim>
                                    <p:anim calcmode="lin" valueType="num">
                                      <p:cBhvr additive="base">
                                        <p:cTn id="152" dur="3000"/>
                                        <p:tgtEl>
                                          <p:spTgt spid="11"/>
                                        </p:tgtEl>
                                        <p:attrNameLst>
                                          <p:attrName>ppt_y</p:attrName>
                                        </p:attrNameLst>
                                      </p:cBhvr>
                                      <p:tavLst>
                                        <p:tav tm="0">
                                          <p:val>
                                            <p:strVal val="ppt_y"/>
                                          </p:val>
                                        </p:tav>
                                        <p:tav tm="100000">
                                          <p:val>
                                            <p:strVal val="ppt_y"/>
                                          </p:val>
                                        </p:tav>
                                      </p:tavLst>
                                    </p:anim>
                                    <p:set>
                                      <p:cBhvr>
                                        <p:cTn id="153" dur="1" fill="hold">
                                          <p:stCondLst>
                                            <p:cond delay="2999"/>
                                          </p:stCondLst>
                                        </p:cTn>
                                        <p:tgtEl>
                                          <p:spTgt spid="11"/>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2"/>
                                        </p:tgtEl>
                                        <p:attrNameLst>
                                          <p:attrName>ppt_x</p:attrName>
                                        </p:attrNameLst>
                                      </p:cBhvr>
                                      <p:tavLst>
                                        <p:tav tm="0">
                                          <p:val>
                                            <p:strVal val="ppt_x"/>
                                          </p:val>
                                        </p:tav>
                                        <p:tav tm="100000">
                                          <p:val>
                                            <p:strVal val="1+ppt_w/2"/>
                                          </p:val>
                                        </p:tav>
                                      </p:tavLst>
                                    </p:anim>
                                    <p:anim calcmode="lin" valueType="num">
                                      <p:cBhvr additive="base">
                                        <p:cTn id="156" dur="3000"/>
                                        <p:tgtEl>
                                          <p:spTgt spid="12"/>
                                        </p:tgtEl>
                                        <p:attrNameLst>
                                          <p:attrName>ppt_y</p:attrName>
                                        </p:attrNameLst>
                                      </p:cBhvr>
                                      <p:tavLst>
                                        <p:tav tm="0">
                                          <p:val>
                                            <p:strVal val="ppt_y"/>
                                          </p:val>
                                        </p:tav>
                                        <p:tav tm="100000">
                                          <p:val>
                                            <p:strVal val="ppt_y"/>
                                          </p:val>
                                        </p:tav>
                                      </p:tavLst>
                                    </p:anim>
                                    <p:set>
                                      <p:cBhvr>
                                        <p:cTn id="157" dur="1" fill="hold">
                                          <p:stCondLst>
                                            <p:cond delay="2999"/>
                                          </p:stCondLst>
                                        </p:cTn>
                                        <p:tgtEl>
                                          <p:spTgt spid="12"/>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1+ppt_w/2"/>
                                          </p:val>
                                        </p:tav>
                                      </p:tavLst>
                                    </p:anim>
                                    <p:anim calcmode="lin" valueType="num">
                                      <p:cBhvr additive="base">
                                        <p:cTn id="160" dur="3000"/>
                                        <p:tgtEl>
                                          <p:spTgt spid="14"/>
                                        </p:tgtEl>
                                        <p:attrNameLst>
                                          <p:attrName>ppt_y</p:attrName>
                                        </p:attrNameLst>
                                      </p:cBhvr>
                                      <p:tavLst>
                                        <p:tav tm="0">
                                          <p:val>
                                            <p:strVal val="ppt_y"/>
                                          </p:val>
                                        </p:tav>
                                        <p:tav tm="100000">
                                          <p:val>
                                            <p:strVal val="ppt_y"/>
                                          </p:val>
                                        </p:tav>
                                      </p:tavLst>
                                    </p:anim>
                                    <p:set>
                                      <p:cBhvr>
                                        <p:cTn id="161" dur="1" fill="hold">
                                          <p:stCondLst>
                                            <p:cond delay="2999"/>
                                          </p:stCondLst>
                                        </p:cTn>
                                        <p:tgtEl>
                                          <p:spTgt spid="14"/>
                                        </p:tgtEl>
                                        <p:attrNameLst>
                                          <p:attrName>style.visibility</p:attrName>
                                        </p:attrNameLst>
                                      </p:cBhvr>
                                      <p:to>
                                        <p:strVal val="hidden"/>
                                      </p:to>
                                    </p:set>
                                  </p:childTnLst>
                                </p:cTn>
                              </p:par>
                              <p:par>
                                <p:cTn id="162" presetID="2" presetClass="exit" presetSubtype="8" fill="hold" nodeType="withEffect">
                                  <p:stCondLst>
                                    <p:cond delay="0"/>
                                  </p:stCondLst>
                                  <p:childTnLst>
                                    <p:anim calcmode="lin" valueType="num">
                                      <p:cBhvr additive="base">
                                        <p:cTn id="163" dur="3000"/>
                                        <p:tgtEl>
                                          <p:spTgt spid="5"/>
                                        </p:tgtEl>
                                        <p:attrNameLst>
                                          <p:attrName>ppt_x</p:attrName>
                                        </p:attrNameLst>
                                      </p:cBhvr>
                                      <p:tavLst>
                                        <p:tav tm="0">
                                          <p:val>
                                            <p:strVal val="ppt_x"/>
                                          </p:val>
                                        </p:tav>
                                        <p:tav tm="100000">
                                          <p:val>
                                            <p:strVal val="0-ppt_w/2"/>
                                          </p:val>
                                        </p:tav>
                                      </p:tavLst>
                                    </p:anim>
                                    <p:anim calcmode="lin" valueType="num">
                                      <p:cBhvr additive="base">
                                        <p:cTn id="164" dur="3000"/>
                                        <p:tgtEl>
                                          <p:spTgt spid="5"/>
                                        </p:tgtEl>
                                        <p:attrNameLst>
                                          <p:attrName>ppt_y</p:attrName>
                                        </p:attrNameLst>
                                      </p:cBhvr>
                                      <p:tavLst>
                                        <p:tav tm="0">
                                          <p:val>
                                            <p:strVal val="ppt_y"/>
                                          </p:val>
                                        </p:tav>
                                        <p:tav tm="100000">
                                          <p:val>
                                            <p:strVal val="ppt_y"/>
                                          </p:val>
                                        </p:tav>
                                      </p:tavLst>
                                    </p:anim>
                                    <p:set>
                                      <p:cBhvr>
                                        <p:cTn id="165" dur="1" fill="hold">
                                          <p:stCondLst>
                                            <p:cond delay="2999"/>
                                          </p:stCondLst>
                                        </p:cTn>
                                        <p:tgtEl>
                                          <p:spTgt spid="5"/>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7"/>
                                        </p:tgtEl>
                                        <p:attrNameLst>
                                          <p:attrName>ppt_x</p:attrName>
                                        </p:attrNameLst>
                                      </p:cBhvr>
                                      <p:tavLst>
                                        <p:tav tm="0">
                                          <p:val>
                                            <p:strVal val="ppt_x"/>
                                          </p:val>
                                        </p:tav>
                                        <p:tav tm="100000">
                                          <p:val>
                                            <p:strVal val="0-ppt_w/2"/>
                                          </p:val>
                                        </p:tav>
                                      </p:tavLst>
                                    </p:anim>
                                    <p:anim calcmode="lin" valueType="num">
                                      <p:cBhvr additive="base">
                                        <p:cTn id="168" dur="3000"/>
                                        <p:tgtEl>
                                          <p:spTgt spid="7"/>
                                        </p:tgtEl>
                                        <p:attrNameLst>
                                          <p:attrName>ppt_y</p:attrName>
                                        </p:attrNameLst>
                                      </p:cBhvr>
                                      <p:tavLst>
                                        <p:tav tm="0">
                                          <p:val>
                                            <p:strVal val="ppt_y"/>
                                          </p:val>
                                        </p:tav>
                                        <p:tav tm="100000">
                                          <p:val>
                                            <p:strVal val="ppt_y"/>
                                          </p:val>
                                        </p:tav>
                                      </p:tavLst>
                                    </p:anim>
                                    <p:set>
                                      <p:cBhvr>
                                        <p:cTn id="169" dur="1" fill="hold">
                                          <p:stCondLst>
                                            <p:cond delay="2999"/>
                                          </p:stCondLst>
                                        </p:cTn>
                                        <p:tgtEl>
                                          <p:spTgt spid="7"/>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9"/>
                                        </p:tgtEl>
                                        <p:attrNameLst>
                                          <p:attrName>ppt_x</p:attrName>
                                        </p:attrNameLst>
                                      </p:cBhvr>
                                      <p:tavLst>
                                        <p:tav tm="0">
                                          <p:val>
                                            <p:strVal val="ppt_x"/>
                                          </p:val>
                                        </p:tav>
                                        <p:tav tm="100000">
                                          <p:val>
                                            <p:strVal val="0-ppt_w/2"/>
                                          </p:val>
                                        </p:tav>
                                      </p:tavLst>
                                    </p:anim>
                                    <p:anim calcmode="lin" valueType="num">
                                      <p:cBhvr additive="base">
                                        <p:cTn id="172" dur="3000"/>
                                        <p:tgtEl>
                                          <p:spTgt spid="9"/>
                                        </p:tgtEl>
                                        <p:attrNameLst>
                                          <p:attrName>ppt_y</p:attrName>
                                        </p:attrNameLst>
                                      </p:cBhvr>
                                      <p:tavLst>
                                        <p:tav tm="0">
                                          <p:val>
                                            <p:strVal val="ppt_y"/>
                                          </p:val>
                                        </p:tav>
                                        <p:tav tm="100000">
                                          <p:val>
                                            <p:strVal val="ppt_y"/>
                                          </p:val>
                                        </p:tav>
                                      </p:tavLst>
                                    </p:anim>
                                    <p:set>
                                      <p:cBhvr>
                                        <p:cTn id="173" dur="1" fill="hold">
                                          <p:stCondLst>
                                            <p:cond delay="2999"/>
                                          </p:stCondLst>
                                        </p:cTn>
                                        <p:tgtEl>
                                          <p:spTgt spid="9"/>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10"/>
                                        </p:tgtEl>
                                        <p:attrNameLst>
                                          <p:attrName>ppt_x</p:attrName>
                                        </p:attrNameLst>
                                      </p:cBhvr>
                                      <p:tavLst>
                                        <p:tav tm="0">
                                          <p:val>
                                            <p:strVal val="ppt_x"/>
                                          </p:val>
                                        </p:tav>
                                        <p:tav tm="100000">
                                          <p:val>
                                            <p:strVal val="0-ppt_w/2"/>
                                          </p:val>
                                        </p:tav>
                                      </p:tavLst>
                                    </p:anim>
                                    <p:anim calcmode="lin" valueType="num">
                                      <p:cBhvr additive="base">
                                        <p:cTn id="176" dur="3000"/>
                                        <p:tgtEl>
                                          <p:spTgt spid="10"/>
                                        </p:tgtEl>
                                        <p:attrNameLst>
                                          <p:attrName>ppt_y</p:attrName>
                                        </p:attrNameLst>
                                      </p:cBhvr>
                                      <p:tavLst>
                                        <p:tav tm="0">
                                          <p:val>
                                            <p:strVal val="ppt_y"/>
                                          </p:val>
                                        </p:tav>
                                        <p:tav tm="100000">
                                          <p:val>
                                            <p:strVal val="ppt_y"/>
                                          </p:val>
                                        </p:tav>
                                      </p:tavLst>
                                    </p:anim>
                                    <p:set>
                                      <p:cBhvr>
                                        <p:cTn id="177" dur="1" fill="hold">
                                          <p:stCondLst>
                                            <p:cond delay="2999"/>
                                          </p:stCondLst>
                                        </p:cTn>
                                        <p:tgtEl>
                                          <p:spTgt spid="10"/>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13"/>
                                        </p:tgtEl>
                                        <p:attrNameLst>
                                          <p:attrName>ppt_x</p:attrName>
                                        </p:attrNameLst>
                                      </p:cBhvr>
                                      <p:tavLst>
                                        <p:tav tm="0">
                                          <p:val>
                                            <p:strVal val="ppt_x"/>
                                          </p:val>
                                        </p:tav>
                                        <p:tav tm="100000">
                                          <p:val>
                                            <p:strVal val="0-ppt_w/2"/>
                                          </p:val>
                                        </p:tav>
                                      </p:tavLst>
                                    </p:anim>
                                    <p:anim calcmode="lin" valueType="num">
                                      <p:cBhvr additive="base">
                                        <p:cTn id="180" dur="3000"/>
                                        <p:tgtEl>
                                          <p:spTgt spid="13"/>
                                        </p:tgtEl>
                                        <p:attrNameLst>
                                          <p:attrName>ppt_y</p:attrName>
                                        </p:attrNameLst>
                                      </p:cBhvr>
                                      <p:tavLst>
                                        <p:tav tm="0">
                                          <p:val>
                                            <p:strVal val="ppt_y"/>
                                          </p:val>
                                        </p:tav>
                                        <p:tav tm="100000">
                                          <p:val>
                                            <p:strVal val="ppt_y"/>
                                          </p:val>
                                        </p:tav>
                                      </p:tavLst>
                                    </p:anim>
                                    <p:set>
                                      <p:cBhvr>
                                        <p:cTn id="181" dur="1" fill="hold">
                                          <p:stCondLst>
                                            <p:cond delay="2999"/>
                                          </p:stCondLst>
                                        </p:cTn>
                                        <p:tgtEl>
                                          <p:spTgt spid="13"/>
                                        </p:tgtEl>
                                        <p:attrNameLst>
                                          <p:attrName>style.visibility</p:attrName>
                                        </p:attrNameLst>
                                      </p:cBhvr>
                                      <p:to>
                                        <p:strVal val="hidden"/>
                                      </p:to>
                                    </p:set>
                                  </p:childTnLst>
                                </p:cTn>
                              </p:par>
                              <p:par>
                                <p:cTn id="182" presetID="2" presetClass="exit" presetSubtype="8" fill="hold" nodeType="withEffect">
                                  <p:stCondLst>
                                    <p:cond delay="0"/>
                                  </p:stCondLst>
                                  <p:childTnLst>
                                    <p:anim calcmode="lin" valueType="num">
                                      <p:cBhvr additive="base">
                                        <p:cTn id="183" dur="3000"/>
                                        <p:tgtEl>
                                          <p:spTgt spid="15"/>
                                        </p:tgtEl>
                                        <p:attrNameLst>
                                          <p:attrName>ppt_x</p:attrName>
                                        </p:attrNameLst>
                                      </p:cBhvr>
                                      <p:tavLst>
                                        <p:tav tm="0">
                                          <p:val>
                                            <p:strVal val="ppt_x"/>
                                          </p:val>
                                        </p:tav>
                                        <p:tav tm="100000">
                                          <p:val>
                                            <p:strVal val="0-ppt_w/2"/>
                                          </p:val>
                                        </p:tav>
                                      </p:tavLst>
                                    </p:anim>
                                    <p:anim calcmode="lin" valueType="num">
                                      <p:cBhvr additive="base">
                                        <p:cTn id="184" dur="3000"/>
                                        <p:tgtEl>
                                          <p:spTgt spid="15"/>
                                        </p:tgtEl>
                                        <p:attrNameLst>
                                          <p:attrName>ppt_y</p:attrName>
                                        </p:attrNameLst>
                                      </p:cBhvr>
                                      <p:tavLst>
                                        <p:tav tm="0">
                                          <p:val>
                                            <p:strVal val="ppt_y"/>
                                          </p:val>
                                        </p:tav>
                                        <p:tav tm="100000">
                                          <p:val>
                                            <p:strVal val="ppt_y"/>
                                          </p:val>
                                        </p:tav>
                                      </p:tavLst>
                                    </p:anim>
                                    <p:set>
                                      <p:cBhvr>
                                        <p:cTn id="185" dur="1" fill="hold">
                                          <p:stCondLst>
                                            <p:cond delay="2999"/>
                                          </p:stCondLst>
                                        </p:cTn>
                                        <p:tgtEl>
                                          <p:spTgt spid="15"/>
                                        </p:tgtEl>
                                        <p:attrNameLst>
                                          <p:attrName>style.visibility</p:attrName>
                                        </p:attrNameLst>
                                      </p:cBhvr>
                                      <p:to>
                                        <p:strVal val="hidden"/>
                                      </p:to>
                                    </p:set>
                                  </p:childTnLst>
                                </p:cTn>
                              </p:par>
                              <p:par>
                                <p:cTn id="186" presetID="19" presetClass="exit" presetSubtype="5" fill="hold" nodeType="withEffect">
                                  <p:stCondLst>
                                    <p:cond delay="0"/>
                                  </p:stCondLst>
                                  <p:childTnLst>
                                    <p:anim calcmode="lin" valueType="num">
                                      <p:cBhvr>
                                        <p:cTn id="187" dur="3000"/>
                                        <p:tgtEl>
                                          <p:spTgt spid="5"/>
                                        </p:tgtEl>
                                        <p:attrNameLst>
                                          <p:attrName>ppt_w</p:attrName>
                                        </p:attrNameLst>
                                      </p:cBhvr>
                                      <p:tavLst>
                                        <p:tav tm="0">
                                          <p:val>
                                            <p:strVal val="ppt_w"/>
                                          </p:val>
                                        </p:tav>
                                        <p:tav tm="100000">
                                          <p:val>
                                            <p:strVal val="ppt_w"/>
                                          </p:val>
                                        </p:tav>
                                      </p:tavLst>
                                    </p:anim>
                                    <p:anim calcmode="lin" valueType="num">
                                      <p:cBhvr>
                                        <p:cTn id="18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9" dur="1" fill="hold">
                                          <p:stCondLst>
                                            <p:cond delay="2999"/>
                                          </p:stCondLst>
                                        </p:cTn>
                                        <p:tgtEl>
                                          <p:spTgt spid="5"/>
                                        </p:tgtEl>
                                        <p:attrNameLst>
                                          <p:attrName>style.visibility</p:attrName>
                                        </p:attrNameLst>
                                      </p:cBhvr>
                                      <p:to>
                                        <p:strVal val="hidden"/>
                                      </p:to>
                                    </p:set>
                                  </p:childTnLst>
                                </p:cTn>
                              </p:par>
                              <p:par>
                                <p:cTn id="190" presetID="19" presetClass="exit" presetSubtype="5" fill="hold" nodeType="withEffect">
                                  <p:stCondLst>
                                    <p:cond delay="0"/>
                                  </p:stCondLst>
                                  <p:childTnLst>
                                    <p:anim calcmode="lin" valueType="num">
                                      <p:cBhvr>
                                        <p:cTn id="191" dur="3000"/>
                                        <p:tgtEl>
                                          <p:spTgt spid="7"/>
                                        </p:tgtEl>
                                        <p:attrNameLst>
                                          <p:attrName>ppt_w</p:attrName>
                                        </p:attrNameLst>
                                      </p:cBhvr>
                                      <p:tavLst>
                                        <p:tav tm="0">
                                          <p:val>
                                            <p:strVal val="ppt_w"/>
                                          </p:val>
                                        </p:tav>
                                        <p:tav tm="100000">
                                          <p:val>
                                            <p:strVal val="ppt_w"/>
                                          </p:val>
                                        </p:tav>
                                      </p:tavLst>
                                    </p:anim>
                                    <p:anim calcmode="lin" valueType="num">
                                      <p:cBhvr>
                                        <p:cTn id="19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3" dur="1" fill="hold">
                                          <p:stCondLst>
                                            <p:cond delay="2999"/>
                                          </p:stCondLst>
                                        </p:cTn>
                                        <p:tgtEl>
                                          <p:spTgt spid="7"/>
                                        </p:tgtEl>
                                        <p:attrNameLst>
                                          <p:attrName>style.visibility</p:attrName>
                                        </p:attrNameLst>
                                      </p:cBhvr>
                                      <p:to>
                                        <p:strVal val="hidden"/>
                                      </p:to>
                                    </p:set>
                                  </p:childTnLst>
                                </p:cTn>
                              </p:par>
                              <p:par>
                                <p:cTn id="194" presetID="19" presetClass="exit" presetSubtype="5" fill="hold" nodeType="withEffect">
                                  <p:stCondLst>
                                    <p:cond delay="0"/>
                                  </p:stCondLst>
                                  <p:childTnLst>
                                    <p:anim calcmode="lin" valueType="num">
                                      <p:cBhvr>
                                        <p:cTn id="195" dur="3000"/>
                                        <p:tgtEl>
                                          <p:spTgt spid="9"/>
                                        </p:tgtEl>
                                        <p:attrNameLst>
                                          <p:attrName>ppt_w</p:attrName>
                                        </p:attrNameLst>
                                      </p:cBhvr>
                                      <p:tavLst>
                                        <p:tav tm="0">
                                          <p:val>
                                            <p:strVal val="ppt_w"/>
                                          </p:val>
                                        </p:tav>
                                        <p:tav tm="100000">
                                          <p:val>
                                            <p:strVal val="ppt_w"/>
                                          </p:val>
                                        </p:tav>
                                      </p:tavLst>
                                    </p:anim>
                                    <p:anim calcmode="lin" valueType="num">
                                      <p:cBhvr>
                                        <p:cTn id="196"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7" dur="1" fill="hold">
                                          <p:stCondLst>
                                            <p:cond delay="2999"/>
                                          </p:stCondLst>
                                        </p:cTn>
                                        <p:tgtEl>
                                          <p:spTgt spid="9"/>
                                        </p:tgtEl>
                                        <p:attrNameLst>
                                          <p:attrName>style.visibility</p:attrName>
                                        </p:attrNameLst>
                                      </p:cBhvr>
                                      <p:to>
                                        <p:strVal val="hidden"/>
                                      </p:to>
                                    </p:set>
                                  </p:childTnLst>
                                </p:cTn>
                              </p:par>
                              <p:par>
                                <p:cTn id="198" presetID="19" presetClass="exit" presetSubtype="5" fill="hold" nodeType="withEffect">
                                  <p:stCondLst>
                                    <p:cond delay="0"/>
                                  </p:stCondLst>
                                  <p:childTnLst>
                                    <p:anim calcmode="lin" valueType="num">
                                      <p:cBhvr>
                                        <p:cTn id="199" dur="3000"/>
                                        <p:tgtEl>
                                          <p:spTgt spid="10"/>
                                        </p:tgtEl>
                                        <p:attrNameLst>
                                          <p:attrName>ppt_w</p:attrName>
                                        </p:attrNameLst>
                                      </p:cBhvr>
                                      <p:tavLst>
                                        <p:tav tm="0">
                                          <p:val>
                                            <p:strVal val="ppt_w"/>
                                          </p:val>
                                        </p:tav>
                                        <p:tav tm="100000">
                                          <p:val>
                                            <p:strVal val="ppt_w"/>
                                          </p:val>
                                        </p:tav>
                                      </p:tavLst>
                                    </p:anim>
                                    <p:anim calcmode="lin" valueType="num">
                                      <p:cBhvr>
                                        <p:cTn id="200"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1" dur="1" fill="hold">
                                          <p:stCondLst>
                                            <p:cond delay="2999"/>
                                          </p:stCondLst>
                                        </p:cTn>
                                        <p:tgtEl>
                                          <p:spTgt spid="10"/>
                                        </p:tgtEl>
                                        <p:attrNameLst>
                                          <p:attrName>style.visibility</p:attrName>
                                        </p:attrNameLst>
                                      </p:cBhvr>
                                      <p:to>
                                        <p:strVal val="hidden"/>
                                      </p:to>
                                    </p:set>
                                  </p:childTnLst>
                                </p:cTn>
                              </p:par>
                              <p:par>
                                <p:cTn id="202" presetID="19" presetClass="exit" presetSubtype="5" fill="hold" nodeType="withEffect">
                                  <p:stCondLst>
                                    <p:cond delay="0"/>
                                  </p:stCondLst>
                                  <p:childTnLst>
                                    <p:anim calcmode="lin" valueType="num">
                                      <p:cBhvr>
                                        <p:cTn id="203" dur="3000"/>
                                        <p:tgtEl>
                                          <p:spTgt spid="13"/>
                                        </p:tgtEl>
                                        <p:attrNameLst>
                                          <p:attrName>ppt_w</p:attrName>
                                        </p:attrNameLst>
                                      </p:cBhvr>
                                      <p:tavLst>
                                        <p:tav tm="0">
                                          <p:val>
                                            <p:strVal val="ppt_w"/>
                                          </p:val>
                                        </p:tav>
                                        <p:tav tm="100000">
                                          <p:val>
                                            <p:strVal val="ppt_w"/>
                                          </p:val>
                                        </p:tav>
                                      </p:tavLst>
                                    </p:anim>
                                    <p:anim calcmode="lin" valueType="num">
                                      <p:cBhvr>
                                        <p:cTn id="204"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5" dur="1" fill="hold">
                                          <p:stCondLst>
                                            <p:cond delay="2999"/>
                                          </p:stCondLst>
                                        </p:cTn>
                                        <p:tgtEl>
                                          <p:spTgt spid="13"/>
                                        </p:tgtEl>
                                        <p:attrNameLst>
                                          <p:attrName>style.visibility</p:attrName>
                                        </p:attrNameLst>
                                      </p:cBhvr>
                                      <p:to>
                                        <p:strVal val="hidden"/>
                                      </p:to>
                                    </p:set>
                                  </p:childTnLst>
                                </p:cTn>
                              </p:par>
                              <p:par>
                                <p:cTn id="206" presetID="19" presetClass="exit" presetSubtype="5" fill="hold" nodeType="withEffect">
                                  <p:stCondLst>
                                    <p:cond delay="0"/>
                                  </p:stCondLst>
                                  <p:childTnLst>
                                    <p:anim calcmode="lin" valueType="num">
                                      <p:cBhvr>
                                        <p:cTn id="207" dur="3000"/>
                                        <p:tgtEl>
                                          <p:spTgt spid="15"/>
                                        </p:tgtEl>
                                        <p:attrNameLst>
                                          <p:attrName>ppt_w</p:attrName>
                                        </p:attrNameLst>
                                      </p:cBhvr>
                                      <p:tavLst>
                                        <p:tav tm="0">
                                          <p:val>
                                            <p:strVal val="ppt_w"/>
                                          </p:val>
                                        </p:tav>
                                        <p:tav tm="100000">
                                          <p:val>
                                            <p:strVal val="ppt_w"/>
                                          </p:val>
                                        </p:tav>
                                      </p:tavLst>
                                    </p:anim>
                                    <p:anim calcmode="lin" valueType="num">
                                      <p:cBhvr>
                                        <p:cTn id="208"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9" dur="1" fill="hold">
                                          <p:stCondLst>
                                            <p:cond delay="2999"/>
                                          </p:stCondLst>
                                        </p:cTn>
                                        <p:tgtEl>
                                          <p:spTgt spid="15"/>
                                        </p:tgtEl>
                                        <p:attrNameLst>
                                          <p:attrName>style.visibility</p:attrName>
                                        </p:attrNameLst>
                                      </p:cBhvr>
                                      <p:to>
                                        <p:strVal val="hidden"/>
                                      </p:to>
                                    </p:set>
                                  </p:childTnLst>
                                </p:cTn>
                              </p:par>
                              <p:par>
                                <p:cTn id="210" presetID="19" presetClass="exit" presetSubtype="5" fill="hold" nodeType="withEffect">
                                  <p:stCondLst>
                                    <p:cond delay="0"/>
                                  </p:stCondLst>
                                  <p:childTnLst>
                                    <p:anim calcmode="lin" valueType="num">
                                      <p:cBhvr>
                                        <p:cTn id="211" dur="3000"/>
                                        <p:tgtEl>
                                          <p:spTgt spid="4"/>
                                        </p:tgtEl>
                                        <p:attrNameLst>
                                          <p:attrName>ppt_w</p:attrName>
                                        </p:attrNameLst>
                                      </p:cBhvr>
                                      <p:tavLst>
                                        <p:tav tm="0">
                                          <p:val>
                                            <p:strVal val="ppt_w"/>
                                          </p:val>
                                        </p:tav>
                                        <p:tav tm="100000">
                                          <p:val>
                                            <p:strVal val="ppt_w"/>
                                          </p:val>
                                        </p:tav>
                                      </p:tavLst>
                                    </p:anim>
                                    <p:anim calcmode="lin" valueType="num">
                                      <p:cBhvr>
                                        <p:cTn id="212"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3" dur="1" fill="hold">
                                          <p:stCondLst>
                                            <p:cond delay="2999"/>
                                          </p:stCondLst>
                                        </p:cTn>
                                        <p:tgtEl>
                                          <p:spTgt spid="4"/>
                                        </p:tgtEl>
                                        <p:attrNameLst>
                                          <p:attrName>style.visibility</p:attrName>
                                        </p:attrNameLst>
                                      </p:cBhvr>
                                      <p:to>
                                        <p:strVal val="hidden"/>
                                      </p:to>
                                    </p:set>
                                  </p:childTnLst>
                                </p:cTn>
                              </p:par>
                              <p:par>
                                <p:cTn id="214" presetID="19" presetClass="exit" presetSubtype="5" fill="hold" nodeType="withEffect">
                                  <p:stCondLst>
                                    <p:cond delay="0"/>
                                  </p:stCondLst>
                                  <p:childTnLst>
                                    <p:anim calcmode="lin" valueType="num">
                                      <p:cBhvr>
                                        <p:cTn id="215" dur="3000"/>
                                        <p:tgtEl>
                                          <p:spTgt spid="6"/>
                                        </p:tgtEl>
                                        <p:attrNameLst>
                                          <p:attrName>ppt_w</p:attrName>
                                        </p:attrNameLst>
                                      </p:cBhvr>
                                      <p:tavLst>
                                        <p:tav tm="0">
                                          <p:val>
                                            <p:strVal val="ppt_w"/>
                                          </p:val>
                                        </p:tav>
                                        <p:tav tm="100000">
                                          <p:val>
                                            <p:strVal val="ppt_w"/>
                                          </p:val>
                                        </p:tav>
                                      </p:tavLst>
                                    </p:anim>
                                    <p:anim calcmode="lin" valueType="num">
                                      <p:cBhvr>
                                        <p:cTn id="216"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7" dur="1" fill="hold">
                                          <p:stCondLst>
                                            <p:cond delay="2999"/>
                                          </p:stCondLst>
                                        </p:cTn>
                                        <p:tgtEl>
                                          <p:spTgt spid="6"/>
                                        </p:tgtEl>
                                        <p:attrNameLst>
                                          <p:attrName>style.visibility</p:attrName>
                                        </p:attrNameLst>
                                      </p:cBhvr>
                                      <p:to>
                                        <p:strVal val="hidden"/>
                                      </p:to>
                                    </p:set>
                                  </p:childTnLst>
                                </p:cTn>
                              </p:par>
                              <p:par>
                                <p:cTn id="218" presetID="19" presetClass="exit" presetSubtype="5" fill="hold" nodeType="withEffect">
                                  <p:stCondLst>
                                    <p:cond delay="0"/>
                                  </p:stCondLst>
                                  <p:childTnLst>
                                    <p:anim calcmode="lin" valueType="num">
                                      <p:cBhvr>
                                        <p:cTn id="219" dur="3000"/>
                                        <p:tgtEl>
                                          <p:spTgt spid="8"/>
                                        </p:tgtEl>
                                        <p:attrNameLst>
                                          <p:attrName>ppt_w</p:attrName>
                                        </p:attrNameLst>
                                      </p:cBhvr>
                                      <p:tavLst>
                                        <p:tav tm="0">
                                          <p:val>
                                            <p:strVal val="ppt_w"/>
                                          </p:val>
                                        </p:tav>
                                        <p:tav tm="100000">
                                          <p:val>
                                            <p:strVal val="ppt_w"/>
                                          </p:val>
                                        </p:tav>
                                      </p:tavLst>
                                    </p:anim>
                                    <p:anim calcmode="lin" valueType="num">
                                      <p:cBhvr>
                                        <p:cTn id="220"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1" dur="1" fill="hold">
                                          <p:stCondLst>
                                            <p:cond delay="2999"/>
                                          </p:stCondLst>
                                        </p:cTn>
                                        <p:tgtEl>
                                          <p:spTgt spid="8"/>
                                        </p:tgtEl>
                                        <p:attrNameLst>
                                          <p:attrName>style.visibility</p:attrName>
                                        </p:attrNameLst>
                                      </p:cBhvr>
                                      <p:to>
                                        <p:strVal val="hidden"/>
                                      </p:to>
                                    </p:set>
                                  </p:childTnLst>
                                </p:cTn>
                              </p:par>
                              <p:par>
                                <p:cTn id="222" presetID="19" presetClass="exit" presetSubtype="5" fill="hold" nodeType="withEffect">
                                  <p:stCondLst>
                                    <p:cond delay="0"/>
                                  </p:stCondLst>
                                  <p:childTnLst>
                                    <p:anim calcmode="lin" valueType="num">
                                      <p:cBhvr>
                                        <p:cTn id="223" dur="3000"/>
                                        <p:tgtEl>
                                          <p:spTgt spid="11"/>
                                        </p:tgtEl>
                                        <p:attrNameLst>
                                          <p:attrName>ppt_w</p:attrName>
                                        </p:attrNameLst>
                                      </p:cBhvr>
                                      <p:tavLst>
                                        <p:tav tm="0">
                                          <p:val>
                                            <p:strVal val="ppt_w"/>
                                          </p:val>
                                        </p:tav>
                                        <p:tav tm="100000">
                                          <p:val>
                                            <p:strVal val="ppt_w"/>
                                          </p:val>
                                        </p:tav>
                                      </p:tavLst>
                                    </p:anim>
                                    <p:anim calcmode="lin" valueType="num">
                                      <p:cBhvr>
                                        <p:cTn id="224"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5" dur="1" fill="hold">
                                          <p:stCondLst>
                                            <p:cond delay="2999"/>
                                          </p:stCondLst>
                                        </p:cTn>
                                        <p:tgtEl>
                                          <p:spTgt spid="11"/>
                                        </p:tgtEl>
                                        <p:attrNameLst>
                                          <p:attrName>style.visibility</p:attrName>
                                        </p:attrNameLst>
                                      </p:cBhvr>
                                      <p:to>
                                        <p:strVal val="hidden"/>
                                      </p:to>
                                    </p:set>
                                  </p:childTnLst>
                                </p:cTn>
                              </p:par>
                              <p:par>
                                <p:cTn id="226" presetID="19" presetClass="exit" presetSubtype="5" fill="hold" nodeType="withEffect">
                                  <p:stCondLst>
                                    <p:cond delay="0"/>
                                  </p:stCondLst>
                                  <p:childTnLst>
                                    <p:anim calcmode="lin" valueType="num">
                                      <p:cBhvr>
                                        <p:cTn id="227" dur="3000"/>
                                        <p:tgtEl>
                                          <p:spTgt spid="12"/>
                                        </p:tgtEl>
                                        <p:attrNameLst>
                                          <p:attrName>ppt_w</p:attrName>
                                        </p:attrNameLst>
                                      </p:cBhvr>
                                      <p:tavLst>
                                        <p:tav tm="0">
                                          <p:val>
                                            <p:strVal val="ppt_w"/>
                                          </p:val>
                                        </p:tav>
                                        <p:tav tm="100000">
                                          <p:val>
                                            <p:strVal val="ppt_w"/>
                                          </p:val>
                                        </p:tav>
                                      </p:tavLst>
                                    </p:anim>
                                    <p:anim calcmode="lin" valueType="num">
                                      <p:cBhvr>
                                        <p:cTn id="228"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9" dur="1" fill="hold">
                                          <p:stCondLst>
                                            <p:cond delay="2999"/>
                                          </p:stCondLst>
                                        </p:cTn>
                                        <p:tgtEl>
                                          <p:spTgt spid="12"/>
                                        </p:tgtEl>
                                        <p:attrNameLst>
                                          <p:attrName>style.visibility</p:attrName>
                                        </p:attrNameLst>
                                      </p:cBhvr>
                                      <p:to>
                                        <p:strVal val="hidden"/>
                                      </p:to>
                                    </p:set>
                                  </p:childTnLst>
                                </p:cTn>
                              </p:par>
                              <p:par>
                                <p:cTn id="230" presetID="19" presetClass="exit" presetSubtype="5" fill="hold" nodeType="withEffect">
                                  <p:stCondLst>
                                    <p:cond delay="0"/>
                                  </p:stCondLst>
                                  <p:childTnLst>
                                    <p:anim calcmode="lin" valueType="num">
                                      <p:cBhvr>
                                        <p:cTn id="231" dur="3000"/>
                                        <p:tgtEl>
                                          <p:spTgt spid="14"/>
                                        </p:tgtEl>
                                        <p:attrNameLst>
                                          <p:attrName>ppt_w</p:attrName>
                                        </p:attrNameLst>
                                      </p:cBhvr>
                                      <p:tavLst>
                                        <p:tav tm="0">
                                          <p:val>
                                            <p:strVal val="ppt_w"/>
                                          </p:val>
                                        </p:tav>
                                        <p:tav tm="100000">
                                          <p:val>
                                            <p:strVal val="ppt_w"/>
                                          </p:val>
                                        </p:tav>
                                      </p:tavLst>
                                    </p:anim>
                                    <p:anim calcmode="lin" valueType="num">
                                      <p:cBhvr>
                                        <p:cTn id="232"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3" dur="1" fill="hold">
                                          <p:stCondLst>
                                            <p:cond delay="2999"/>
                                          </p:stCondLst>
                                        </p:cTn>
                                        <p:tgtEl>
                                          <p:spTgt spid="14"/>
                                        </p:tgtEl>
                                        <p:attrNameLst>
                                          <p:attrName>style.visibility</p:attrName>
                                        </p:attrNameLst>
                                      </p:cBhvr>
                                      <p:to>
                                        <p:strVal val="hidden"/>
                                      </p:to>
                                    </p:set>
                                  </p:childTnLst>
                                </p:cTn>
                              </p:par>
                              <p:par>
                                <p:cTn id="234" presetID="3" presetClass="exit" presetSubtype="5" fill="hold" nodeType="withEffect">
                                  <p:stCondLst>
                                    <p:cond delay="0"/>
                                  </p:stCondLst>
                                  <p:childTnLst>
                                    <p:animEffect transition="out" filter="blinds(vertical)">
                                      <p:cBhvr>
                                        <p:cTn id="235" dur="3000"/>
                                        <p:tgtEl>
                                          <p:spTgt spid="4"/>
                                        </p:tgtEl>
                                      </p:cBhvr>
                                    </p:animEffect>
                                    <p:set>
                                      <p:cBhvr>
                                        <p:cTn id="236" dur="1" fill="hold">
                                          <p:stCondLst>
                                            <p:cond delay="2999"/>
                                          </p:stCondLst>
                                        </p:cTn>
                                        <p:tgtEl>
                                          <p:spTgt spid="4"/>
                                        </p:tgtEl>
                                        <p:attrNameLst>
                                          <p:attrName>style.visibility</p:attrName>
                                        </p:attrNameLst>
                                      </p:cBhvr>
                                      <p:to>
                                        <p:strVal val="hidden"/>
                                      </p:to>
                                    </p:set>
                                  </p:childTnLst>
                                </p:cTn>
                              </p:par>
                              <p:par>
                                <p:cTn id="237" presetID="3" presetClass="exit" presetSubtype="5" fill="hold" nodeType="withEffect">
                                  <p:stCondLst>
                                    <p:cond delay="0"/>
                                  </p:stCondLst>
                                  <p:childTnLst>
                                    <p:animEffect transition="out" filter="blinds(vertical)">
                                      <p:cBhvr>
                                        <p:cTn id="238" dur="3000"/>
                                        <p:tgtEl>
                                          <p:spTgt spid="6"/>
                                        </p:tgtEl>
                                      </p:cBhvr>
                                    </p:animEffect>
                                    <p:set>
                                      <p:cBhvr>
                                        <p:cTn id="239" dur="1" fill="hold">
                                          <p:stCondLst>
                                            <p:cond delay="2999"/>
                                          </p:stCondLst>
                                        </p:cTn>
                                        <p:tgtEl>
                                          <p:spTgt spid="6"/>
                                        </p:tgtEl>
                                        <p:attrNameLst>
                                          <p:attrName>style.visibility</p:attrName>
                                        </p:attrNameLst>
                                      </p:cBhvr>
                                      <p:to>
                                        <p:strVal val="hidden"/>
                                      </p:to>
                                    </p:set>
                                  </p:childTnLst>
                                </p:cTn>
                              </p:par>
                              <p:par>
                                <p:cTn id="240" presetID="3" presetClass="exit" presetSubtype="5" fill="hold" nodeType="withEffect">
                                  <p:stCondLst>
                                    <p:cond delay="0"/>
                                  </p:stCondLst>
                                  <p:childTnLst>
                                    <p:animEffect transition="out" filter="blinds(vertical)">
                                      <p:cBhvr>
                                        <p:cTn id="241" dur="3000"/>
                                        <p:tgtEl>
                                          <p:spTgt spid="8"/>
                                        </p:tgtEl>
                                      </p:cBhvr>
                                    </p:animEffect>
                                    <p:set>
                                      <p:cBhvr>
                                        <p:cTn id="242" dur="1" fill="hold">
                                          <p:stCondLst>
                                            <p:cond delay="2999"/>
                                          </p:stCondLst>
                                        </p:cTn>
                                        <p:tgtEl>
                                          <p:spTgt spid="8"/>
                                        </p:tgtEl>
                                        <p:attrNameLst>
                                          <p:attrName>style.visibility</p:attrName>
                                        </p:attrNameLst>
                                      </p:cBhvr>
                                      <p:to>
                                        <p:strVal val="hidden"/>
                                      </p:to>
                                    </p:set>
                                  </p:childTnLst>
                                </p:cTn>
                              </p:par>
                              <p:par>
                                <p:cTn id="243" presetID="3" presetClass="exit" presetSubtype="5" fill="hold" nodeType="withEffect">
                                  <p:stCondLst>
                                    <p:cond delay="0"/>
                                  </p:stCondLst>
                                  <p:childTnLst>
                                    <p:animEffect transition="out" filter="blinds(vertical)">
                                      <p:cBhvr>
                                        <p:cTn id="244" dur="3000"/>
                                        <p:tgtEl>
                                          <p:spTgt spid="11"/>
                                        </p:tgtEl>
                                      </p:cBhvr>
                                    </p:animEffect>
                                    <p:set>
                                      <p:cBhvr>
                                        <p:cTn id="245" dur="1" fill="hold">
                                          <p:stCondLst>
                                            <p:cond delay="2999"/>
                                          </p:stCondLst>
                                        </p:cTn>
                                        <p:tgtEl>
                                          <p:spTgt spid="11"/>
                                        </p:tgtEl>
                                        <p:attrNameLst>
                                          <p:attrName>style.visibility</p:attrName>
                                        </p:attrNameLst>
                                      </p:cBhvr>
                                      <p:to>
                                        <p:strVal val="hidden"/>
                                      </p:to>
                                    </p:set>
                                  </p:childTnLst>
                                </p:cTn>
                              </p:par>
                              <p:par>
                                <p:cTn id="246" presetID="3" presetClass="exit" presetSubtype="5" fill="hold" nodeType="withEffect">
                                  <p:stCondLst>
                                    <p:cond delay="0"/>
                                  </p:stCondLst>
                                  <p:childTnLst>
                                    <p:animEffect transition="out" filter="blinds(vertical)">
                                      <p:cBhvr>
                                        <p:cTn id="247" dur="3000"/>
                                        <p:tgtEl>
                                          <p:spTgt spid="14"/>
                                        </p:tgtEl>
                                      </p:cBhvr>
                                    </p:animEffect>
                                    <p:set>
                                      <p:cBhvr>
                                        <p:cTn id="248" dur="1" fill="hold">
                                          <p:stCondLst>
                                            <p:cond delay="2999"/>
                                          </p:stCondLst>
                                        </p:cTn>
                                        <p:tgtEl>
                                          <p:spTgt spid="14"/>
                                        </p:tgtEl>
                                        <p:attrNameLst>
                                          <p:attrName>style.visibility</p:attrName>
                                        </p:attrNameLst>
                                      </p:cBhvr>
                                      <p:to>
                                        <p:strVal val="hidden"/>
                                      </p:to>
                                    </p:set>
                                  </p:childTnLst>
                                </p:cTn>
                              </p:par>
                              <p:par>
                                <p:cTn id="249" presetID="3" presetClass="exit" presetSubtype="5" fill="hold" nodeType="withEffect">
                                  <p:stCondLst>
                                    <p:cond delay="0"/>
                                  </p:stCondLst>
                                  <p:childTnLst>
                                    <p:animEffect transition="out" filter="blinds(vertical)">
                                      <p:cBhvr>
                                        <p:cTn id="250" dur="3000"/>
                                        <p:tgtEl>
                                          <p:spTgt spid="12"/>
                                        </p:tgtEl>
                                      </p:cBhvr>
                                    </p:animEffect>
                                    <p:set>
                                      <p:cBhvr>
                                        <p:cTn id="251" dur="1" fill="hold">
                                          <p:stCondLst>
                                            <p:cond delay="2999"/>
                                          </p:stCondLst>
                                        </p:cTn>
                                        <p:tgtEl>
                                          <p:spTgt spid="12"/>
                                        </p:tgtEl>
                                        <p:attrNameLst>
                                          <p:attrName>style.visibility</p:attrName>
                                        </p:attrNameLst>
                                      </p:cBhvr>
                                      <p:to>
                                        <p:strVal val="hidden"/>
                                      </p:to>
                                    </p:set>
                                  </p:childTnLst>
                                </p:cTn>
                              </p:par>
                              <p:par>
                                <p:cTn id="252" presetID="3" presetClass="exit" presetSubtype="5" fill="hold" nodeType="withEffect">
                                  <p:stCondLst>
                                    <p:cond delay="0"/>
                                  </p:stCondLst>
                                  <p:childTnLst>
                                    <p:animEffect transition="out" filter="blinds(vertical)">
                                      <p:cBhvr>
                                        <p:cTn id="253" dur="3000"/>
                                        <p:tgtEl>
                                          <p:spTgt spid="5"/>
                                        </p:tgtEl>
                                      </p:cBhvr>
                                    </p:animEffect>
                                    <p:set>
                                      <p:cBhvr>
                                        <p:cTn id="254" dur="1" fill="hold">
                                          <p:stCondLst>
                                            <p:cond delay="2999"/>
                                          </p:stCondLst>
                                        </p:cTn>
                                        <p:tgtEl>
                                          <p:spTgt spid="5"/>
                                        </p:tgtEl>
                                        <p:attrNameLst>
                                          <p:attrName>style.visibility</p:attrName>
                                        </p:attrNameLst>
                                      </p:cBhvr>
                                      <p:to>
                                        <p:strVal val="hidden"/>
                                      </p:to>
                                    </p:set>
                                  </p:childTnLst>
                                </p:cTn>
                              </p:par>
                              <p:par>
                                <p:cTn id="255" presetID="3" presetClass="exit" presetSubtype="5" fill="hold" nodeType="withEffect">
                                  <p:stCondLst>
                                    <p:cond delay="0"/>
                                  </p:stCondLst>
                                  <p:childTnLst>
                                    <p:animEffect transition="out" filter="blinds(vertical)">
                                      <p:cBhvr>
                                        <p:cTn id="256" dur="3000"/>
                                        <p:tgtEl>
                                          <p:spTgt spid="7"/>
                                        </p:tgtEl>
                                      </p:cBhvr>
                                    </p:animEffect>
                                    <p:set>
                                      <p:cBhvr>
                                        <p:cTn id="257" dur="1" fill="hold">
                                          <p:stCondLst>
                                            <p:cond delay="2999"/>
                                          </p:stCondLst>
                                        </p:cTn>
                                        <p:tgtEl>
                                          <p:spTgt spid="7"/>
                                        </p:tgtEl>
                                        <p:attrNameLst>
                                          <p:attrName>style.visibility</p:attrName>
                                        </p:attrNameLst>
                                      </p:cBhvr>
                                      <p:to>
                                        <p:strVal val="hidden"/>
                                      </p:to>
                                    </p:set>
                                  </p:childTnLst>
                                </p:cTn>
                              </p:par>
                              <p:par>
                                <p:cTn id="258" presetID="3" presetClass="exit" presetSubtype="5" fill="hold" nodeType="withEffect">
                                  <p:stCondLst>
                                    <p:cond delay="0"/>
                                  </p:stCondLst>
                                  <p:childTnLst>
                                    <p:animEffect transition="out" filter="blinds(vertical)">
                                      <p:cBhvr>
                                        <p:cTn id="259" dur="3000"/>
                                        <p:tgtEl>
                                          <p:spTgt spid="9"/>
                                        </p:tgtEl>
                                      </p:cBhvr>
                                    </p:animEffect>
                                    <p:set>
                                      <p:cBhvr>
                                        <p:cTn id="260" dur="1" fill="hold">
                                          <p:stCondLst>
                                            <p:cond delay="2999"/>
                                          </p:stCondLst>
                                        </p:cTn>
                                        <p:tgtEl>
                                          <p:spTgt spid="9"/>
                                        </p:tgtEl>
                                        <p:attrNameLst>
                                          <p:attrName>style.visibility</p:attrName>
                                        </p:attrNameLst>
                                      </p:cBhvr>
                                      <p:to>
                                        <p:strVal val="hidden"/>
                                      </p:to>
                                    </p:set>
                                  </p:childTnLst>
                                </p:cTn>
                              </p:par>
                              <p:par>
                                <p:cTn id="261" presetID="3" presetClass="exit" presetSubtype="5" fill="hold" nodeType="withEffect">
                                  <p:stCondLst>
                                    <p:cond delay="0"/>
                                  </p:stCondLst>
                                  <p:childTnLst>
                                    <p:animEffect transition="out" filter="blinds(vertical)">
                                      <p:cBhvr>
                                        <p:cTn id="262" dur="3000"/>
                                        <p:tgtEl>
                                          <p:spTgt spid="10"/>
                                        </p:tgtEl>
                                      </p:cBhvr>
                                    </p:animEffect>
                                    <p:set>
                                      <p:cBhvr>
                                        <p:cTn id="263" dur="1" fill="hold">
                                          <p:stCondLst>
                                            <p:cond delay="2999"/>
                                          </p:stCondLst>
                                        </p:cTn>
                                        <p:tgtEl>
                                          <p:spTgt spid="10"/>
                                        </p:tgtEl>
                                        <p:attrNameLst>
                                          <p:attrName>style.visibility</p:attrName>
                                        </p:attrNameLst>
                                      </p:cBhvr>
                                      <p:to>
                                        <p:strVal val="hidden"/>
                                      </p:to>
                                    </p:set>
                                  </p:childTnLst>
                                </p:cTn>
                              </p:par>
                              <p:par>
                                <p:cTn id="264" presetID="3" presetClass="exit" presetSubtype="5" fill="hold" nodeType="withEffect">
                                  <p:stCondLst>
                                    <p:cond delay="0"/>
                                  </p:stCondLst>
                                  <p:childTnLst>
                                    <p:animEffect transition="out" filter="blinds(vertical)">
                                      <p:cBhvr>
                                        <p:cTn id="265" dur="3000"/>
                                        <p:tgtEl>
                                          <p:spTgt spid="13"/>
                                        </p:tgtEl>
                                      </p:cBhvr>
                                    </p:animEffect>
                                    <p:set>
                                      <p:cBhvr>
                                        <p:cTn id="266" dur="1" fill="hold">
                                          <p:stCondLst>
                                            <p:cond delay="2999"/>
                                          </p:stCondLst>
                                        </p:cTn>
                                        <p:tgtEl>
                                          <p:spTgt spid="13"/>
                                        </p:tgtEl>
                                        <p:attrNameLst>
                                          <p:attrName>style.visibility</p:attrName>
                                        </p:attrNameLst>
                                      </p:cBhvr>
                                      <p:to>
                                        <p:strVal val="hidden"/>
                                      </p:to>
                                    </p:set>
                                  </p:childTnLst>
                                </p:cTn>
                              </p:par>
                              <p:par>
                                <p:cTn id="267" presetID="3" presetClass="exit" presetSubtype="5" fill="hold" nodeType="withEffect">
                                  <p:stCondLst>
                                    <p:cond delay="0"/>
                                  </p:stCondLst>
                                  <p:childTnLst>
                                    <p:animEffect transition="out" filter="blinds(vertical)">
                                      <p:cBhvr>
                                        <p:cTn id="268" dur="3000"/>
                                        <p:tgtEl>
                                          <p:spTgt spid="15"/>
                                        </p:tgtEl>
                                      </p:cBhvr>
                                    </p:animEffect>
                                    <p:set>
                                      <p:cBhvr>
                                        <p:cTn id="269" dur="1" fill="hold">
                                          <p:stCondLst>
                                            <p:cond delay="2999"/>
                                          </p:stCondLst>
                                        </p:cTn>
                                        <p:tgtEl>
                                          <p:spTgt spid="15"/>
                                        </p:tgtEl>
                                        <p:attrNameLst>
                                          <p:attrName>style.visibility</p:attrName>
                                        </p:attrNameLst>
                                      </p:cBhvr>
                                      <p:to>
                                        <p:strVal val="hidden"/>
                                      </p:to>
                                    </p:set>
                                  </p:childTnLst>
                                </p:cTn>
                              </p:par>
                              <p:par>
                                <p:cTn id="270" presetID="23" presetClass="entr" presetSubtype="288" fill="hold" nodeType="withEffect">
                                  <p:stCondLst>
                                    <p:cond delay="0"/>
                                  </p:stCondLst>
                                  <p:childTnLst>
                                    <p:set>
                                      <p:cBhvr>
                                        <p:cTn id="271" dur="1" fill="hold">
                                          <p:stCondLst>
                                            <p:cond delay="0"/>
                                          </p:stCondLst>
                                        </p:cTn>
                                        <p:tgtEl>
                                          <p:spTgt spid="2"/>
                                        </p:tgtEl>
                                        <p:attrNameLst>
                                          <p:attrName>style.visibility</p:attrName>
                                        </p:attrNameLst>
                                      </p:cBhvr>
                                      <p:to>
                                        <p:strVal val="visible"/>
                                      </p:to>
                                    </p:set>
                                    <p:anim calcmode="lin" valueType="num">
                                      <p:cBhvr>
                                        <p:cTn id="272" dur="3000" fill="hold"/>
                                        <p:tgtEl>
                                          <p:spTgt spid="2"/>
                                        </p:tgtEl>
                                        <p:attrNameLst>
                                          <p:attrName>ppt_w</p:attrName>
                                        </p:attrNameLst>
                                      </p:cBhvr>
                                      <p:tavLst>
                                        <p:tav tm="0">
                                          <p:val>
                                            <p:strVal val="4/3*#ppt_w"/>
                                          </p:val>
                                        </p:tav>
                                        <p:tav tm="100000">
                                          <p:val>
                                            <p:strVal val="#ppt_w"/>
                                          </p:val>
                                        </p:tav>
                                      </p:tavLst>
                                    </p:anim>
                                    <p:anim calcmode="lin" valueType="num">
                                      <p:cBhvr>
                                        <p:cTn id="273" dur="3000" fill="hold"/>
                                        <p:tgtEl>
                                          <p:spTgt spid="2"/>
                                        </p:tgtEl>
                                        <p:attrNameLst>
                                          <p:attrName>ppt_h</p:attrName>
                                        </p:attrNameLst>
                                      </p:cBhvr>
                                      <p:tavLst>
                                        <p:tav tm="0">
                                          <p:val>
                                            <p:strVal val="4/3*#ppt_h"/>
                                          </p:val>
                                        </p:tav>
                                        <p:tav tm="100000">
                                          <p:val>
                                            <p:strVal val="#ppt_h"/>
                                          </p:val>
                                        </p:tav>
                                      </p:tavLst>
                                    </p:anim>
                                  </p:childTnLst>
                                </p:cTn>
                              </p:par>
                              <p:par>
                                <p:cTn id="274" presetID="16" presetClass="entr" presetSubtype="37" fill="hold" nodeType="withEffect">
                                  <p:stCondLst>
                                    <p:cond delay="0"/>
                                  </p:stCondLst>
                                  <p:childTnLst>
                                    <p:set>
                                      <p:cBhvr>
                                        <p:cTn id="275" dur="1" fill="hold">
                                          <p:stCondLst>
                                            <p:cond delay="0"/>
                                          </p:stCondLst>
                                        </p:cTn>
                                        <p:tgtEl>
                                          <p:spTgt spid="2"/>
                                        </p:tgtEl>
                                        <p:attrNameLst>
                                          <p:attrName>style.visibility</p:attrName>
                                        </p:attrNameLst>
                                      </p:cBhvr>
                                      <p:to>
                                        <p:strVal val="visible"/>
                                      </p:to>
                                    </p:set>
                                    <p:animEffect transition="in" filter="barn(outVertical)">
                                      <p:cBhvr>
                                        <p:cTn id="276" dur="3000"/>
                                        <p:tgtEl>
                                          <p:spTgt spid="2"/>
                                        </p:tgtEl>
                                      </p:cBhvr>
                                    </p:animEffect>
                                  </p:childTnLst>
                                </p:cTn>
                              </p:par>
                            </p:childTnLst>
                          </p:cTn>
                        </p:par>
                        <p:par>
                          <p:cTn id="277" fill="hold">
                            <p:stCondLst>
                              <p:cond delay="6000"/>
                            </p:stCondLst>
                            <p:childTnLst>
                              <p:par>
                                <p:cTn id="278" presetID="40" presetClass="entr" presetSubtype="0" fill="hold" grpId="0" nodeType="afterEffect">
                                  <p:stCondLst>
                                    <p:cond delay="0"/>
                                  </p:stCondLst>
                                  <p:iterate type="lt">
                                    <p:tmPct val="10000"/>
                                  </p:iterate>
                                  <p:childTnLst>
                                    <p:set>
                                      <p:cBhvr>
                                        <p:cTn id="279" dur="1" fill="hold">
                                          <p:stCondLst>
                                            <p:cond delay="0"/>
                                          </p:stCondLst>
                                        </p:cTn>
                                        <p:tgtEl>
                                          <p:spTgt spid="16"/>
                                        </p:tgtEl>
                                        <p:attrNameLst>
                                          <p:attrName>style.visibility</p:attrName>
                                        </p:attrNameLst>
                                      </p:cBhvr>
                                      <p:to>
                                        <p:strVal val="visible"/>
                                      </p:to>
                                    </p:set>
                                    <p:animEffect transition="in" filter="fade">
                                      <p:cBhvr>
                                        <p:cTn id="280" dur="1000"/>
                                        <p:tgtEl>
                                          <p:spTgt spid="16"/>
                                        </p:tgtEl>
                                      </p:cBhvr>
                                    </p:animEffect>
                                    <p:anim calcmode="lin" valueType="num">
                                      <p:cBhvr>
                                        <p:cTn id="281" dur="1000" fill="hold"/>
                                        <p:tgtEl>
                                          <p:spTgt spid="16"/>
                                        </p:tgtEl>
                                        <p:attrNameLst>
                                          <p:attrName>ppt_x</p:attrName>
                                        </p:attrNameLst>
                                      </p:cBhvr>
                                      <p:tavLst>
                                        <p:tav tm="0">
                                          <p:val>
                                            <p:strVal val="#ppt_x-.1"/>
                                          </p:val>
                                        </p:tav>
                                        <p:tav tm="100000">
                                          <p:val>
                                            <p:strVal val="#ppt_x"/>
                                          </p:val>
                                        </p:tav>
                                      </p:tavLst>
                                    </p:anim>
                                    <p:anim calcmode="lin" valueType="num">
                                      <p:cBhvr>
                                        <p:cTn id="28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ima_museo_arte.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16200000">
            <a:off x="1933576" y="138112"/>
            <a:ext cx="2546350" cy="2270125"/>
          </a:xfrm>
          <a:prstGeom prst="chevron">
            <a:avLst>
              <a:gd name="adj" fmla="val 84973"/>
            </a:avLst>
          </a:prstGeom>
          <a:solidFill>
            <a:schemeClr val="tx1">
              <a:lumMod val="6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rot="16200000">
            <a:off x="1933576" y="1328737"/>
            <a:ext cx="2546350" cy="2270125"/>
          </a:xfrm>
          <a:prstGeom prst="chevron">
            <a:avLst>
              <a:gd name="adj" fmla="val 84973"/>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6200000">
            <a:off x="1862138" y="2638425"/>
            <a:ext cx="2546350" cy="2270125"/>
          </a:xfrm>
          <a:prstGeom prst="chevron">
            <a:avLst>
              <a:gd name="adj" fmla="val 84973"/>
            </a:avLst>
          </a:prstGeom>
          <a:solidFill>
            <a:schemeClr val="tx1">
              <a:lumMod val="6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rot="16200000">
            <a:off x="1862138" y="3829050"/>
            <a:ext cx="2546350" cy="2270125"/>
          </a:xfrm>
          <a:prstGeom prst="chevron">
            <a:avLst>
              <a:gd name="adj" fmla="val 84973"/>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6200000">
            <a:off x="4933951" y="138112"/>
            <a:ext cx="2546350" cy="2270125"/>
          </a:xfrm>
          <a:prstGeom prst="chevron">
            <a:avLst>
              <a:gd name="adj" fmla="val 84973"/>
            </a:avLst>
          </a:prstGeom>
          <a:solidFill>
            <a:schemeClr val="tx1">
              <a:lumMod val="6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4933951" y="1328737"/>
            <a:ext cx="2546350" cy="2270125"/>
          </a:xfrm>
          <a:prstGeom prst="chevron">
            <a:avLst>
              <a:gd name="adj" fmla="val 84973"/>
            </a:avLst>
          </a:prstGeom>
          <a:solidFill>
            <a:schemeClr val="tx1">
              <a:lumMod val="6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16200000">
            <a:off x="4862513" y="2638425"/>
            <a:ext cx="2546350" cy="2270125"/>
          </a:xfrm>
          <a:prstGeom prst="chevron">
            <a:avLst>
              <a:gd name="adj" fmla="val 84973"/>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4862513" y="3829050"/>
            <a:ext cx="2546350" cy="2270125"/>
          </a:xfrm>
          <a:prstGeom prst="chevron">
            <a:avLst>
              <a:gd name="adj" fmla="val 84973"/>
            </a:avLst>
          </a:prstGeom>
          <a:solidFill>
            <a:schemeClr val="tx1">
              <a:lumMod val="6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uadroTexto"/>
          <p:cNvSpPr txBox="1"/>
          <p:nvPr/>
        </p:nvSpPr>
        <p:spPr>
          <a:xfrm>
            <a:off x="395288" y="4370388"/>
            <a:ext cx="82804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obispo Teodomiro de </a:t>
            </a:r>
            <a:r>
              <a:rPr lang="es-ES" b="1" dirty="0" err="1">
                <a:effectLst>
                  <a:glow rad="101600">
                    <a:schemeClr val="accent2">
                      <a:satMod val="175000"/>
                      <a:alpha val="40000"/>
                    </a:schemeClr>
                  </a:glow>
                  <a:outerShdw blurRad="38100" dist="38100" dir="2700000" algn="tl">
                    <a:srgbClr val="000000">
                      <a:alpha val="43137"/>
                    </a:srgbClr>
                  </a:outerShdw>
                </a:effectLst>
              </a:rPr>
              <a:t>Iria</a:t>
            </a:r>
            <a:r>
              <a:rPr lang="es-ES" b="1" dirty="0">
                <a:effectLst>
                  <a:glow rad="101600">
                    <a:schemeClr val="accent2">
                      <a:satMod val="175000"/>
                      <a:alpha val="40000"/>
                    </a:schemeClr>
                  </a:glow>
                  <a:outerShdw blurRad="38100" dist="38100" dir="2700000" algn="tl">
                    <a:srgbClr val="000000">
                      <a:alpha val="43137"/>
                    </a:srgbClr>
                  </a:outerShdw>
                </a:effectLst>
              </a:rPr>
              <a:t> reconoció este hecho como un milagro e informó al rey Alfonso II de Asturias; el rey ordenó la construcción de una capilla en el lugar. Dice la leyenda que el rey se convirtió en el primer peregrino en este santuario.</a:t>
            </a:r>
          </a:p>
        </p:txBody>
      </p:sp>
    </p:spTree>
  </p:cSld>
  <p:clrMapOvr>
    <a:masterClrMapping/>
  </p:clrMapOvr>
  <mc:AlternateContent xmlns:mc="http://schemas.openxmlformats.org/markup-compatibility/2006" xmlns:p14="http://schemas.microsoft.com/office/powerpoint/2010/main">
    <mc:Choice Requires="p14">
      <p:transition spd="slow" p14:dur="2000" advTm="32000">
        <p14:doors dir="vert"/>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ppt_x"/>
                                          </p:val>
                                        </p:tav>
                                        <p:tav tm="100000">
                                          <p:val>
                                            <p:strVal val="#ppt_x"/>
                                          </p:val>
                                        </p:tav>
                                      </p:tavLst>
                                    </p:anim>
                                    <p:anim calcmode="lin" valueType="num">
                                      <p:cBhvr additive="base">
                                        <p:cTn id="24" dur="3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ppt_x"/>
                                          </p:val>
                                        </p:tav>
                                        <p:tav tm="100000">
                                          <p:val>
                                            <p:strVal val="#ppt_x"/>
                                          </p:val>
                                        </p:tav>
                                      </p:tavLst>
                                    </p:anim>
                                    <p:anim calcmode="lin" valueType="num">
                                      <p:cBhvr additive="base">
                                        <p:cTn id="36" dur="3000" fill="hold"/>
                                        <p:tgtEl>
                                          <p:spTgt spid="13"/>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7"/>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8"/>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10"/>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1"/>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2"/>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16" presetClass="entr" presetSubtype="26"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arn(inHorizontal)">
                                      <p:cBhvr>
                                        <p:cTn id="55" dur="3000"/>
                                        <p:tgtEl>
                                          <p:spTgt spid="5"/>
                                        </p:tgtEl>
                                      </p:cBhvr>
                                    </p:animEffect>
                                  </p:childTnLst>
                                </p:cTn>
                              </p:par>
                              <p:par>
                                <p:cTn id="56" presetID="16" presetClass="entr" presetSubtype="26"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arn(inHorizontal)">
                                      <p:cBhvr>
                                        <p:cTn id="58" dur="3000"/>
                                        <p:tgtEl>
                                          <p:spTgt spid="6"/>
                                        </p:tgtEl>
                                      </p:cBhvr>
                                    </p:animEffect>
                                  </p:childTnLst>
                                </p:cTn>
                              </p:par>
                              <p:par>
                                <p:cTn id="59" presetID="16" presetClass="entr" presetSubtype="26"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barn(inHorizontal)">
                                      <p:cBhvr>
                                        <p:cTn id="61" dur="3000"/>
                                        <p:tgtEl>
                                          <p:spTgt spid="7"/>
                                        </p:tgtEl>
                                      </p:cBhvr>
                                    </p:animEffect>
                                  </p:childTnLst>
                                </p:cTn>
                              </p:par>
                              <p:par>
                                <p:cTn id="62" presetID="16" presetClass="entr" presetSubtype="26"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barn(inHorizontal)">
                                      <p:cBhvr>
                                        <p:cTn id="64" dur="3000"/>
                                        <p:tgtEl>
                                          <p:spTgt spid="8"/>
                                        </p:tgtEl>
                                      </p:cBhvr>
                                    </p:animEffect>
                                  </p:childTnLst>
                                </p:cTn>
                              </p:par>
                              <p:par>
                                <p:cTn id="65" presetID="16" presetClass="entr" presetSubtype="26"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barn(inHorizontal)">
                                      <p:cBhvr>
                                        <p:cTn id="67" dur="3000"/>
                                        <p:tgtEl>
                                          <p:spTgt spid="10"/>
                                        </p:tgtEl>
                                      </p:cBhvr>
                                    </p:animEffect>
                                  </p:childTnLst>
                                </p:cTn>
                              </p:par>
                              <p:par>
                                <p:cTn id="68" presetID="16" presetClass="entr" presetSubtype="26"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arn(inHorizontal)">
                                      <p:cBhvr>
                                        <p:cTn id="70" dur="3000"/>
                                        <p:tgtEl>
                                          <p:spTgt spid="11"/>
                                        </p:tgtEl>
                                      </p:cBhvr>
                                    </p:animEffect>
                                  </p:childTnLst>
                                </p:cTn>
                              </p:par>
                              <p:par>
                                <p:cTn id="71" presetID="16" presetClass="entr" presetSubtype="26"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barn(inHorizontal)">
                                      <p:cBhvr>
                                        <p:cTn id="73" dur="3000"/>
                                        <p:tgtEl>
                                          <p:spTgt spid="12"/>
                                        </p:tgtEl>
                                      </p:cBhvr>
                                    </p:animEffect>
                                  </p:childTnLst>
                                </p:cTn>
                              </p:par>
                              <p:par>
                                <p:cTn id="74" presetID="16" presetClass="entr" presetSubtype="26" fill="hold"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barn(inHorizontal)">
                                      <p:cBhvr>
                                        <p:cTn id="76" dur="3000"/>
                                        <p:tgtEl>
                                          <p:spTgt spid="13"/>
                                        </p:tgtEl>
                                      </p:cBhvr>
                                    </p:animEffect>
                                  </p:childTnLst>
                                </p:cTn>
                              </p:par>
                            </p:childTnLst>
                          </p:cTn>
                        </p:par>
                        <p:par>
                          <p:cTn id="77" fill="hold">
                            <p:stCondLst>
                              <p:cond delay="3000"/>
                            </p:stCondLst>
                            <p:childTnLst>
                              <p:par>
                                <p:cTn id="78" presetID="2" presetClass="exit" presetSubtype="4"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ppt_x"/>
                                          </p:val>
                                        </p:tav>
                                      </p:tavLst>
                                    </p:anim>
                                    <p:anim calcmode="lin" valueType="num">
                                      <p:cBhvr additive="base">
                                        <p:cTn id="80" dur="3000"/>
                                        <p:tgtEl>
                                          <p:spTgt spid="5"/>
                                        </p:tgtEl>
                                        <p:attrNameLst>
                                          <p:attrName>ppt_y</p:attrName>
                                        </p:attrNameLst>
                                      </p:cBhvr>
                                      <p:tavLst>
                                        <p:tav tm="0">
                                          <p:val>
                                            <p:strVal val="ppt_y"/>
                                          </p:val>
                                        </p:tav>
                                        <p:tav tm="100000">
                                          <p:val>
                                            <p:strVal val="1+ppt_h/2"/>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ppt_x"/>
                                          </p:val>
                                        </p:tav>
                                      </p:tavLst>
                                    </p:anim>
                                    <p:anim calcmode="lin" valueType="num">
                                      <p:cBhvr additive="base">
                                        <p:cTn id="84" dur="3000"/>
                                        <p:tgtEl>
                                          <p:spTgt spid="6"/>
                                        </p:tgtEl>
                                        <p:attrNameLst>
                                          <p:attrName>ppt_y</p:attrName>
                                        </p:attrNameLst>
                                      </p:cBhvr>
                                      <p:tavLst>
                                        <p:tav tm="0">
                                          <p:val>
                                            <p:strVal val="ppt_y"/>
                                          </p:val>
                                        </p:tav>
                                        <p:tav tm="100000">
                                          <p:val>
                                            <p:strVal val="1+ppt_h/2"/>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7"/>
                                        </p:tgtEl>
                                        <p:attrNameLst>
                                          <p:attrName>ppt_x</p:attrName>
                                        </p:attrNameLst>
                                      </p:cBhvr>
                                      <p:tavLst>
                                        <p:tav tm="0">
                                          <p:val>
                                            <p:strVal val="ppt_x"/>
                                          </p:val>
                                        </p:tav>
                                        <p:tav tm="100000">
                                          <p:val>
                                            <p:strVal val="ppt_x"/>
                                          </p:val>
                                        </p:tav>
                                      </p:tavLst>
                                    </p:anim>
                                    <p:anim calcmode="lin" valueType="num">
                                      <p:cBhvr additive="base">
                                        <p:cTn id="88" dur="3000"/>
                                        <p:tgtEl>
                                          <p:spTgt spid="7"/>
                                        </p:tgtEl>
                                        <p:attrNameLst>
                                          <p:attrName>ppt_y</p:attrName>
                                        </p:attrNameLst>
                                      </p:cBhvr>
                                      <p:tavLst>
                                        <p:tav tm="0">
                                          <p:val>
                                            <p:strVal val="ppt_y"/>
                                          </p:val>
                                        </p:tav>
                                        <p:tav tm="100000">
                                          <p:val>
                                            <p:strVal val="1+ppt_h/2"/>
                                          </p:val>
                                        </p:tav>
                                      </p:tavLst>
                                    </p:anim>
                                    <p:set>
                                      <p:cBhvr>
                                        <p:cTn id="89" dur="1" fill="hold">
                                          <p:stCondLst>
                                            <p:cond delay="2999"/>
                                          </p:stCondLst>
                                        </p:cTn>
                                        <p:tgtEl>
                                          <p:spTgt spid="7"/>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ppt_x"/>
                                          </p:val>
                                        </p:tav>
                                      </p:tavLst>
                                    </p:anim>
                                    <p:anim calcmode="lin" valueType="num">
                                      <p:cBhvr additive="base">
                                        <p:cTn id="100" dur="3000"/>
                                        <p:tgtEl>
                                          <p:spTgt spid="11"/>
                                        </p:tgtEl>
                                        <p:attrNameLst>
                                          <p:attrName>ppt_y</p:attrName>
                                        </p:attrNameLst>
                                      </p:cBhvr>
                                      <p:tavLst>
                                        <p:tav tm="0">
                                          <p:val>
                                            <p:strVal val="ppt_y"/>
                                          </p:val>
                                        </p:tav>
                                        <p:tav tm="100000">
                                          <p:val>
                                            <p:strVal val="1+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4"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ppt_x"/>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4"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ppt_x"/>
                                          </p:val>
                                        </p:tav>
                                      </p:tavLst>
                                    </p:anim>
                                    <p:anim calcmode="lin" valueType="num">
                                      <p:cBhvr additive="base">
                                        <p:cTn id="108" dur="3000"/>
                                        <p:tgtEl>
                                          <p:spTgt spid="13"/>
                                        </p:tgtEl>
                                        <p:attrNameLst>
                                          <p:attrName>ppt_y</p:attrName>
                                        </p:attrNameLst>
                                      </p:cBhvr>
                                      <p:tavLst>
                                        <p:tav tm="0">
                                          <p:val>
                                            <p:strVal val="ppt_y"/>
                                          </p:val>
                                        </p:tav>
                                        <p:tav tm="100000">
                                          <p:val>
                                            <p:strVal val="1+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5" presetClass="exit" presetSubtype="5" fill="hold" nodeType="withEffect">
                                  <p:stCondLst>
                                    <p:cond delay="0"/>
                                  </p:stCondLst>
                                  <p:childTnLst>
                                    <p:animEffect transition="out" filter="checkerboard(down)">
                                      <p:cBhvr>
                                        <p:cTn id="111" dur="3000"/>
                                        <p:tgtEl>
                                          <p:spTgt spid="5"/>
                                        </p:tgtEl>
                                      </p:cBhvr>
                                    </p:animEffect>
                                    <p:set>
                                      <p:cBhvr>
                                        <p:cTn id="112" dur="1" fill="hold">
                                          <p:stCondLst>
                                            <p:cond delay="2999"/>
                                          </p:stCondLst>
                                        </p:cTn>
                                        <p:tgtEl>
                                          <p:spTgt spid="5"/>
                                        </p:tgtEl>
                                        <p:attrNameLst>
                                          <p:attrName>style.visibility</p:attrName>
                                        </p:attrNameLst>
                                      </p:cBhvr>
                                      <p:to>
                                        <p:strVal val="hidden"/>
                                      </p:to>
                                    </p:set>
                                  </p:childTnLst>
                                </p:cTn>
                              </p:par>
                              <p:par>
                                <p:cTn id="113" presetID="5" presetClass="exit" presetSubtype="5" fill="hold" nodeType="withEffect">
                                  <p:stCondLst>
                                    <p:cond delay="0"/>
                                  </p:stCondLst>
                                  <p:childTnLst>
                                    <p:animEffect transition="out" filter="checkerboard(down)">
                                      <p:cBhvr>
                                        <p:cTn id="114" dur="3000"/>
                                        <p:tgtEl>
                                          <p:spTgt spid="6"/>
                                        </p:tgtEl>
                                      </p:cBhvr>
                                    </p:animEffect>
                                    <p:set>
                                      <p:cBhvr>
                                        <p:cTn id="115" dur="1" fill="hold">
                                          <p:stCondLst>
                                            <p:cond delay="2999"/>
                                          </p:stCondLst>
                                        </p:cTn>
                                        <p:tgtEl>
                                          <p:spTgt spid="6"/>
                                        </p:tgtEl>
                                        <p:attrNameLst>
                                          <p:attrName>style.visibility</p:attrName>
                                        </p:attrNameLst>
                                      </p:cBhvr>
                                      <p:to>
                                        <p:strVal val="hidden"/>
                                      </p:to>
                                    </p:set>
                                  </p:childTnLst>
                                </p:cTn>
                              </p:par>
                              <p:par>
                                <p:cTn id="116" presetID="5" presetClass="exit" presetSubtype="5" fill="hold" nodeType="withEffect">
                                  <p:stCondLst>
                                    <p:cond delay="0"/>
                                  </p:stCondLst>
                                  <p:childTnLst>
                                    <p:animEffect transition="out" filter="checkerboard(down)">
                                      <p:cBhvr>
                                        <p:cTn id="117" dur="3000"/>
                                        <p:tgtEl>
                                          <p:spTgt spid="7"/>
                                        </p:tgtEl>
                                      </p:cBhvr>
                                    </p:animEffect>
                                    <p:set>
                                      <p:cBhvr>
                                        <p:cTn id="118" dur="1" fill="hold">
                                          <p:stCondLst>
                                            <p:cond delay="2999"/>
                                          </p:stCondLst>
                                        </p:cTn>
                                        <p:tgtEl>
                                          <p:spTgt spid="7"/>
                                        </p:tgtEl>
                                        <p:attrNameLst>
                                          <p:attrName>style.visibility</p:attrName>
                                        </p:attrNameLst>
                                      </p:cBhvr>
                                      <p:to>
                                        <p:strVal val="hidden"/>
                                      </p:to>
                                    </p:set>
                                  </p:childTnLst>
                                </p:cTn>
                              </p:par>
                              <p:par>
                                <p:cTn id="119" presetID="5" presetClass="exit" presetSubtype="5" fill="hold" nodeType="withEffect">
                                  <p:stCondLst>
                                    <p:cond delay="0"/>
                                  </p:stCondLst>
                                  <p:childTnLst>
                                    <p:animEffect transition="out" filter="checkerboard(down)">
                                      <p:cBhvr>
                                        <p:cTn id="120" dur="3000"/>
                                        <p:tgtEl>
                                          <p:spTgt spid="8"/>
                                        </p:tgtEl>
                                      </p:cBhvr>
                                    </p:animEffect>
                                    <p:set>
                                      <p:cBhvr>
                                        <p:cTn id="121" dur="1" fill="hold">
                                          <p:stCondLst>
                                            <p:cond delay="2999"/>
                                          </p:stCondLst>
                                        </p:cTn>
                                        <p:tgtEl>
                                          <p:spTgt spid="8"/>
                                        </p:tgtEl>
                                        <p:attrNameLst>
                                          <p:attrName>style.visibility</p:attrName>
                                        </p:attrNameLst>
                                      </p:cBhvr>
                                      <p:to>
                                        <p:strVal val="hidden"/>
                                      </p:to>
                                    </p:set>
                                  </p:childTnLst>
                                </p:cTn>
                              </p:par>
                              <p:par>
                                <p:cTn id="122" presetID="5" presetClass="exit" presetSubtype="5" fill="hold" nodeType="withEffect">
                                  <p:stCondLst>
                                    <p:cond delay="0"/>
                                  </p:stCondLst>
                                  <p:childTnLst>
                                    <p:animEffect transition="out" filter="checkerboard(down)">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5" presetClass="exit" presetSubtype="5" fill="hold" nodeType="withEffect">
                                  <p:stCondLst>
                                    <p:cond delay="0"/>
                                  </p:stCondLst>
                                  <p:childTnLst>
                                    <p:animEffect transition="out" filter="checkerboard(down)">
                                      <p:cBhvr>
                                        <p:cTn id="126" dur="3000"/>
                                        <p:tgtEl>
                                          <p:spTgt spid="11"/>
                                        </p:tgtEl>
                                      </p:cBhvr>
                                    </p:animEffect>
                                    <p:set>
                                      <p:cBhvr>
                                        <p:cTn id="127" dur="1" fill="hold">
                                          <p:stCondLst>
                                            <p:cond delay="2999"/>
                                          </p:stCondLst>
                                        </p:cTn>
                                        <p:tgtEl>
                                          <p:spTgt spid="11"/>
                                        </p:tgtEl>
                                        <p:attrNameLst>
                                          <p:attrName>style.visibility</p:attrName>
                                        </p:attrNameLst>
                                      </p:cBhvr>
                                      <p:to>
                                        <p:strVal val="hidden"/>
                                      </p:to>
                                    </p:set>
                                  </p:childTnLst>
                                </p:cTn>
                              </p:par>
                              <p:par>
                                <p:cTn id="128" presetID="5" presetClass="exit" presetSubtype="5" fill="hold" nodeType="withEffect">
                                  <p:stCondLst>
                                    <p:cond delay="0"/>
                                  </p:stCondLst>
                                  <p:childTnLst>
                                    <p:animEffect transition="out" filter="checkerboard(down)">
                                      <p:cBhvr>
                                        <p:cTn id="129" dur="3000"/>
                                        <p:tgtEl>
                                          <p:spTgt spid="12"/>
                                        </p:tgtEl>
                                      </p:cBhvr>
                                    </p:animEffect>
                                    <p:set>
                                      <p:cBhvr>
                                        <p:cTn id="130" dur="1" fill="hold">
                                          <p:stCondLst>
                                            <p:cond delay="2999"/>
                                          </p:stCondLst>
                                        </p:cTn>
                                        <p:tgtEl>
                                          <p:spTgt spid="12"/>
                                        </p:tgtEl>
                                        <p:attrNameLst>
                                          <p:attrName>style.visibility</p:attrName>
                                        </p:attrNameLst>
                                      </p:cBhvr>
                                      <p:to>
                                        <p:strVal val="hidden"/>
                                      </p:to>
                                    </p:set>
                                  </p:childTnLst>
                                </p:cTn>
                              </p:par>
                              <p:par>
                                <p:cTn id="131" presetID="5" presetClass="exit" presetSubtype="5" fill="hold" nodeType="withEffect">
                                  <p:stCondLst>
                                    <p:cond delay="0"/>
                                  </p:stCondLst>
                                  <p:childTnLst>
                                    <p:animEffect transition="out" filter="checkerboard(down)">
                                      <p:cBhvr>
                                        <p:cTn id="132" dur="3000"/>
                                        <p:tgtEl>
                                          <p:spTgt spid="13"/>
                                        </p:tgtEl>
                                      </p:cBhvr>
                                    </p:animEffect>
                                    <p:set>
                                      <p:cBhvr>
                                        <p:cTn id="133" dur="1" fill="hold">
                                          <p:stCondLst>
                                            <p:cond delay="2999"/>
                                          </p:stCondLst>
                                        </p:cTn>
                                        <p:tgtEl>
                                          <p:spTgt spid="13"/>
                                        </p:tgtEl>
                                        <p:attrNameLst>
                                          <p:attrName>style.visibility</p:attrName>
                                        </p:attrNameLst>
                                      </p:cBhvr>
                                      <p:to>
                                        <p:strVal val="hidden"/>
                                      </p:to>
                                    </p:set>
                                  </p:childTnLst>
                                </p:cTn>
                              </p:par>
                              <p:par>
                                <p:cTn id="134" presetID="2" presetClass="entr" presetSubtype="1"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additive="base">
                                        <p:cTn id="136" dur="3000" fill="hold"/>
                                        <p:tgtEl>
                                          <p:spTgt spid="4"/>
                                        </p:tgtEl>
                                        <p:attrNameLst>
                                          <p:attrName>ppt_x</p:attrName>
                                        </p:attrNameLst>
                                      </p:cBhvr>
                                      <p:tavLst>
                                        <p:tav tm="0">
                                          <p:val>
                                            <p:strVal val="#ppt_x"/>
                                          </p:val>
                                        </p:tav>
                                        <p:tav tm="100000">
                                          <p:val>
                                            <p:strVal val="#ppt_x"/>
                                          </p:val>
                                        </p:tav>
                                      </p:tavLst>
                                    </p:anim>
                                    <p:anim calcmode="lin" valueType="num">
                                      <p:cBhvr additive="base">
                                        <p:cTn id="137" dur="3000" fill="hold"/>
                                        <p:tgtEl>
                                          <p:spTgt spid="4"/>
                                        </p:tgtEl>
                                        <p:attrNameLst>
                                          <p:attrName>ppt_y</p:attrName>
                                        </p:attrNameLst>
                                      </p:cBhvr>
                                      <p:tavLst>
                                        <p:tav tm="0">
                                          <p:val>
                                            <p:strVal val="0-#ppt_h/2"/>
                                          </p:val>
                                        </p:tav>
                                        <p:tav tm="100000">
                                          <p:val>
                                            <p:strVal val="#ppt_y"/>
                                          </p:val>
                                        </p:tav>
                                      </p:tavLst>
                                    </p:anim>
                                  </p:childTnLst>
                                </p:cTn>
                              </p:par>
                              <p:par>
                                <p:cTn id="138" presetID="16" presetClass="entr" presetSubtype="37"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arn(outVertical)">
                                      <p:cBhvr>
                                        <p:cTn id="140" dur="3000"/>
                                        <p:tgtEl>
                                          <p:spTgt spid="4"/>
                                        </p:tgtEl>
                                      </p:cBhvr>
                                    </p:animEffect>
                                  </p:childTnLst>
                                </p:cTn>
                              </p:par>
                            </p:childTnLst>
                          </p:cTn>
                        </p:par>
                        <p:par>
                          <p:cTn id="141" fill="hold">
                            <p:stCondLst>
                              <p:cond delay="6000"/>
                            </p:stCondLst>
                            <p:childTnLst>
                              <p:par>
                                <p:cTn id="142" presetID="40" presetClass="entr" presetSubtype="0" fill="hold" grpId="0" nodeType="afterEffect">
                                  <p:stCondLst>
                                    <p:cond delay="0"/>
                                  </p:stCondLst>
                                  <p:iterate type="lt">
                                    <p:tmPct val="10000"/>
                                  </p:iterate>
                                  <p:childTnLst>
                                    <p:set>
                                      <p:cBhvr>
                                        <p:cTn id="143" dur="1" fill="hold">
                                          <p:stCondLst>
                                            <p:cond delay="0"/>
                                          </p:stCondLst>
                                        </p:cTn>
                                        <p:tgtEl>
                                          <p:spTgt spid="14"/>
                                        </p:tgtEl>
                                        <p:attrNameLst>
                                          <p:attrName>style.visibility</p:attrName>
                                        </p:attrNameLst>
                                      </p:cBhvr>
                                      <p:to>
                                        <p:strVal val="visible"/>
                                      </p:to>
                                    </p:set>
                                    <p:animEffect transition="in" filter="fade">
                                      <p:cBhvr>
                                        <p:cTn id="144" dur="1000"/>
                                        <p:tgtEl>
                                          <p:spTgt spid="14"/>
                                        </p:tgtEl>
                                      </p:cBhvr>
                                    </p:animEffect>
                                    <p:anim calcmode="lin" valueType="num">
                                      <p:cBhvr>
                                        <p:cTn id="145" dur="1000" fill="hold"/>
                                        <p:tgtEl>
                                          <p:spTgt spid="14"/>
                                        </p:tgtEl>
                                        <p:attrNameLst>
                                          <p:attrName>ppt_x</p:attrName>
                                        </p:attrNameLst>
                                      </p:cBhvr>
                                      <p:tavLst>
                                        <p:tav tm="0">
                                          <p:val>
                                            <p:strVal val="#ppt_x-.1"/>
                                          </p:val>
                                        </p:tav>
                                        <p:tav tm="100000">
                                          <p:val>
                                            <p:strVal val="#ppt_x"/>
                                          </p:val>
                                        </p:tav>
                                      </p:tavLst>
                                    </p:anim>
                                    <p:anim calcmode="lin" valueType="num">
                                      <p:cBhvr>
                                        <p:cTn id="146"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CAPILLA_SANTATERESA_01.jpg"/>
          <p:cNvPicPr>
            <a:picLocks noChangeAspect="1"/>
          </p:cNvPicPr>
          <p:nvPr/>
        </p:nvPicPr>
        <p:blipFill>
          <a:blip r:embed="rId2"/>
          <a:srcRect/>
          <a:stretch>
            <a:fillRect/>
          </a:stretch>
        </p:blipFill>
        <p:spPr bwMode="auto">
          <a:xfrm>
            <a:off x="1763713" y="0"/>
            <a:ext cx="56165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1763713"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7380288" y="0"/>
            <a:ext cx="1763712"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1763713" y="0"/>
            <a:ext cx="5616575" cy="5715000"/>
          </a:xfrm>
          <a:prstGeom prst="rect">
            <a:avLst/>
          </a:prstGeom>
          <a:solidFill>
            <a:schemeClr val="tx1">
              <a:lumMod val="6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288" y="4586288"/>
            <a:ext cx="85693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Esta capilla fue seguida por una primera iglesia el año 829 y posteriormente por una iglesia prerrománica el 899, construida por orden del rey Alfonso III, convirtiéndose gradualmente en un importante lugar de peregrinaje.</a:t>
            </a:r>
          </a:p>
        </p:txBody>
      </p:sp>
    </p:spTree>
  </p:cSld>
  <p:clrMapOvr>
    <a:masterClrMapping/>
  </p:clrMapOvr>
  <mc:AlternateContent xmlns:mc="http://schemas.openxmlformats.org/markup-compatibility/2006" xmlns:p14="http://schemas.microsoft.com/office/powerpoint/2010/main">
    <mc:Choice Requires="p14">
      <p:transition spd="slow" p14:dur="2000" advTm="28000">
        <p14:doors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4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4000"/>
                                        <p:tgtEl>
                                          <p:spTgt spid="7"/>
                                        </p:tgtEl>
                                      </p:cBhvr>
                                    </p:animEffec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4000"/>
                                        <p:tgtEl>
                                          <p:spTgt spid="4"/>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5054452_7dafe58c41_b.jpg"/>
          <p:cNvPicPr>
            <a:picLocks noChangeAspect="1"/>
          </p:cNvPicPr>
          <p:nvPr/>
        </p:nvPicPr>
        <p:blipFill>
          <a:blip r:embed="rId2"/>
          <a:srcRect/>
          <a:stretch>
            <a:fillRect/>
          </a:stretch>
        </p:blipFill>
        <p:spPr bwMode="auto">
          <a:xfrm>
            <a:off x="2411760" y="0"/>
            <a:ext cx="424847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0" y="0"/>
            <a:ext cx="2411760" cy="5715000"/>
          </a:xfrm>
          <a:prstGeom prst="frame">
            <a:avLst>
              <a:gd name="adj1" fmla="val 44548"/>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6660233" y="0"/>
            <a:ext cx="2483768" cy="5715000"/>
          </a:xfrm>
          <a:prstGeom prst="frame">
            <a:avLst>
              <a:gd name="adj1" fmla="val 45082"/>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7" name="6 Imagen" descr="5135054452_7dafe58c41_b.jpg"/>
          <p:cNvPicPr>
            <a:picLocks noChangeAspect="1"/>
          </p:cNvPicPr>
          <p:nvPr/>
        </p:nvPicPr>
        <p:blipFill>
          <a:blip r:embed="rId2"/>
          <a:srcRect/>
          <a:stretch>
            <a:fillRect/>
          </a:stretch>
        </p:blipFill>
        <p:spPr bwMode="auto">
          <a:xfrm>
            <a:off x="2411760" y="0"/>
            <a:ext cx="424847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2411760" y="0"/>
            <a:ext cx="4248472" cy="5715000"/>
          </a:xfrm>
          <a:prstGeom prst="rect">
            <a:avLst/>
          </a:prstGeom>
          <a:solidFill>
            <a:schemeClr val="tx2">
              <a:lumMod val="90000"/>
              <a:alpha val="61961"/>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1258888" y="4729163"/>
            <a:ext cx="6808787"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“¡Por fin! Hemos conseguido nuestro Compostela”. Son los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comentarios de los peregrinos.</a:t>
            </a:r>
          </a:p>
        </p:txBody>
      </p:sp>
    </p:spTree>
  </p:cSld>
  <p:clrMapOvr>
    <a:masterClrMapping/>
  </p:clrMapOvr>
  <mc:AlternateContent xmlns:mc="http://schemas.openxmlformats.org/markup-compatibility/2006" xmlns:p14="http://schemas.microsoft.com/office/powerpoint/2010/main">
    <mc:Choice Requires="p14">
      <p:transition spd="slow" p14:dur="2000" advTm="16000">
        <p14:doors/>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4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4000"/>
                                        <p:tgtEl>
                                          <p:spTgt spid="6"/>
                                        </p:tgtEl>
                                      </p:cBhvr>
                                    </p:animEffect>
                                  </p:childTnLst>
                                </p:cTn>
                              </p:par>
                              <p:par>
                                <p:cTn id="11" presetID="4" presetClass="exit" presetSubtype="16" fill="hold" nodeType="withEffect">
                                  <p:stCondLst>
                                    <p:cond delay="0"/>
                                  </p:stCondLst>
                                  <p:childTnLst>
                                    <p:animEffect transition="out" filter="box(in)">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16" presetClass="exit" presetSubtype="42" fill="hold" nodeType="withEffect">
                                  <p:stCondLst>
                                    <p:cond delay="0"/>
                                  </p:stCondLst>
                                  <p:childTnLst>
                                    <p:animEffect transition="out" filter="barn(outHorizontal)">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fltVal val="0"/>
                                          </p:val>
                                        </p:tav>
                                        <p:tav tm="100000">
                                          <p:val>
                                            <p:strVal val="#ppt_h"/>
                                          </p:val>
                                        </p:tav>
                                      </p:tavLst>
                                    </p:anim>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4455417_643997e945_b.jpg"/>
          <p:cNvPicPr>
            <a:picLocks noChangeAspect="1"/>
          </p:cNvPicPr>
          <p:nvPr/>
        </p:nvPicPr>
        <p:blipFill>
          <a:blip r:embed="rId2"/>
          <a:srcRect/>
          <a:stretch>
            <a:fillRect/>
          </a:stretch>
        </p:blipFill>
        <p:spPr bwMode="auto">
          <a:xfrm>
            <a:off x="2124075" y="0"/>
            <a:ext cx="49688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24075" cy="5715000"/>
          </a:xfrm>
          <a:prstGeom prst="rect">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092950" y="0"/>
            <a:ext cx="2051050" cy="5715000"/>
          </a:xfrm>
          <a:prstGeom prst="rect">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7" name="6 Imagen" descr="5134455417_643997e945_b.jpg"/>
          <p:cNvPicPr>
            <a:picLocks noChangeAspect="1"/>
          </p:cNvPicPr>
          <p:nvPr/>
        </p:nvPicPr>
        <p:blipFill>
          <a:blip r:embed="rId2"/>
          <a:srcRect/>
          <a:stretch>
            <a:fillRect/>
          </a:stretch>
        </p:blipFill>
        <p:spPr bwMode="auto">
          <a:xfrm>
            <a:off x="2124075" y="0"/>
            <a:ext cx="49688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2124075" y="0"/>
            <a:ext cx="4968875" cy="5715000"/>
          </a:xfrm>
          <a:prstGeom prst="rect">
            <a:avLst/>
          </a:prstGeom>
          <a:solidFill>
            <a:schemeClr val="accent3">
              <a:lumMod val="75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468313" y="4945063"/>
            <a:ext cx="8085137"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amigo Bernardo también nos enseña su Compostela lleno de orgullo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y satisfacción, su trabajo le ha costado pero a merecido la pena. </a:t>
            </a:r>
          </a:p>
        </p:txBody>
      </p:sp>
    </p:spTree>
  </p:cSld>
  <p:clrMapOvr>
    <a:masterClrMapping/>
  </p:clrMapOvr>
  <mc:AlternateContent xmlns:mc="http://schemas.openxmlformats.org/markup-compatibility/2006" xmlns:p14="http://schemas.microsoft.com/office/powerpoint/2010/main">
    <mc:Choice Requires="p14">
      <p:transition spd="slow" p14:dur="2000" advTm="19000">
        <p14:doors/>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4" presetClass="exit" presetSubtype="32" fill="hold" nodeType="withEffect">
                                  <p:stCondLst>
                                    <p:cond delay="0"/>
                                  </p:stCondLst>
                                  <p:childTnLst>
                                    <p:animEffect transition="out" filter="box(out)">
                                      <p:cBhvr>
                                        <p:cTn id="12" dur="2000"/>
                                        <p:tgtEl>
                                          <p:spTgt spid="8"/>
                                        </p:tgtEl>
                                      </p:cBhvr>
                                    </p:animEffect>
                                    <p:set>
                                      <p:cBhvr>
                                        <p:cTn id="13" dur="1" fill="hold">
                                          <p:stCondLst>
                                            <p:cond delay="1999"/>
                                          </p:stCondLst>
                                        </p:cTn>
                                        <p:tgtEl>
                                          <p:spTgt spid="8"/>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_1.jpg"/>
          <p:cNvPicPr>
            <a:picLocks noChangeAspect="1"/>
          </p:cNvPicPr>
          <p:nvPr/>
        </p:nvPicPr>
        <p:blipFill>
          <a:blip r:embed="rId2"/>
          <a:srcRect/>
          <a:stretch>
            <a:fillRect/>
          </a:stretch>
        </p:blipFill>
        <p:spPr bwMode="auto">
          <a:xfrm>
            <a:off x="1692275" y="0"/>
            <a:ext cx="58324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1692275" cy="5715000"/>
          </a:xfrm>
          <a:prstGeom prst="rtTriangle">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7524750" y="0"/>
            <a:ext cx="1619250" cy="5715000"/>
          </a:xfrm>
          <a:prstGeom prst="rtTriangle">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flipH="1" flipV="1">
            <a:off x="0" y="0"/>
            <a:ext cx="1692275" cy="5715000"/>
          </a:xfrm>
          <a:prstGeom prst="rtTriangle">
            <a:avLst/>
          </a:prstGeom>
          <a:solidFill>
            <a:srgbClr val="5A543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flipV="1">
            <a:off x="7524750" y="0"/>
            <a:ext cx="1619250" cy="5715000"/>
          </a:xfrm>
          <a:prstGeom prst="rtTriangle">
            <a:avLst/>
          </a:prstGeom>
          <a:solidFill>
            <a:srgbClr val="5A543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1258888" y="4873625"/>
            <a:ext cx="662463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año 997 esta iglesia primitiva fue reducida a cenizas por    Almanzor, comandante del ejército del califa de Córdoba.</a:t>
            </a:r>
          </a:p>
        </p:txBody>
      </p:sp>
    </p:spTree>
  </p:cSld>
  <p:clrMapOvr>
    <a:masterClrMapping/>
  </p:clrMapOvr>
  <mc:AlternateContent xmlns:mc="http://schemas.openxmlformats.org/markup-compatibility/2006" xmlns:p14="http://schemas.microsoft.com/office/powerpoint/2010/main">
    <mc:Choice Requires="p14">
      <p:transition spd="slow" p14:dur="2000" advTm="19000">
        <p14:prism/>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2" presetClass="entr" presetSubtype="4" repeatCount="2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ppt_x"/>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repeatCount="200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ppt_x"/>
                                          </p:val>
                                        </p:tav>
                                        <p:tav tm="100000">
                                          <p:val>
                                            <p:strVal val="#ppt_x"/>
                                          </p:val>
                                        </p:tav>
                                      </p:tavLst>
                                    </p:anim>
                                    <p:anim calcmode="lin" valueType="num">
                                      <p:cBhvr additive="base">
                                        <p:cTn id="19" dur="2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9" repeatCount="200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000" fill="hold"/>
                                        <p:tgtEl>
                                          <p:spTgt spid="7"/>
                                        </p:tgtEl>
                                        <p:attrNameLst>
                                          <p:attrName>ppt_x</p:attrName>
                                        </p:attrNameLst>
                                      </p:cBhvr>
                                      <p:tavLst>
                                        <p:tav tm="0">
                                          <p:val>
                                            <p:strVal val="0-#ppt_w/2"/>
                                          </p:val>
                                        </p:tav>
                                        <p:tav tm="100000">
                                          <p:val>
                                            <p:strVal val="#ppt_x"/>
                                          </p:val>
                                        </p:tav>
                                      </p:tavLst>
                                    </p:anim>
                                    <p:anim calcmode="lin" valueType="num">
                                      <p:cBhvr additive="base">
                                        <p:cTn id="23" dur="2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3" repeatCount="2000"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tx2">
              <a:lumMod val="1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03 - Oberammergau painted house.jpg"/>
          <p:cNvPicPr>
            <a:picLocks noChangeAspect="1"/>
          </p:cNvPicPr>
          <p:nvPr/>
        </p:nvPicPr>
        <p:blipFill>
          <a:blip r:embed="rId2"/>
          <a:srcRect/>
          <a:stretch>
            <a:fillRect/>
          </a:stretch>
        </p:blipFill>
        <p:spPr bwMode="auto">
          <a:xfrm>
            <a:off x="0" y="0"/>
            <a:ext cx="9144000" cy="57007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 - Oberammergau painted house.jpg"/>
          <p:cNvPicPr>
            <a:picLocks noChangeAspect="1"/>
          </p:cNvPicPr>
          <p:nvPr/>
        </p:nvPicPr>
        <p:blipFill>
          <a:blip r:embed="rId2"/>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945063"/>
            <a:ext cx="835342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puertas y las campanas de la iglesia, portadas a hombros por cautivos cristianos hasta Córdoba, se añadieron a la mezquita aljama.</a:t>
            </a:r>
          </a:p>
        </p:txBody>
      </p:sp>
    </p:spTree>
  </p:cSld>
  <p:clrMapOvr>
    <a:masterClrMapping/>
  </p:clrMapOvr>
  <mc:AlternateContent xmlns:mc="http://schemas.openxmlformats.org/markup-compatibility/2006" xmlns:p14="http://schemas.microsoft.com/office/powerpoint/2010/main">
    <mc:Choice Requires="p14">
      <p:transition spd="slow" p14:dur="2000" advTm="19000">
        <p14:prism dir="u"/>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3000"/>
                                        <p:tgtEl>
                                          <p:spTgt spid="5"/>
                                        </p:tgtEl>
                                      </p:cBhvr>
                                    </p:animEffect>
                                  </p:childTnLst>
                                </p:cTn>
                              </p:par>
                              <p:par>
                                <p:cTn id="19" presetID="50" presetClass="entr" presetSubtype="0" decel="10000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strVal val="#ppt_w+.3"/>
                                          </p:val>
                                        </p:tav>
                                        <p:tav tm="100000">
                                          <p:val>
                                            <p:strVal val="#ppt_w"/>
                                          </p:val>
                                        </p:tav>
                                      </p:tavLst>
                                    </p:anim>
                                    <p:anim calcmode="lin" valueType="num">
                                      <p:cBhvr>
                                        <p:cTn id="22" dur="3000" fill="hold"/>
                                        <p:tgtEl>
                                          <p:spTgt spid="7"/>
                                        </p:tgtEl>
                                        <p:attrNameLst>
                                          <p:attrName>ppt_h</p:attrName>
                                        </p:attrNameLst>
                                      </p:cBhvr>
                                      <p:tavLst>
                                        <p:tav tm="0">
                                          <p:val>
                                            <p:strVal val="#ppt_h"/>
                                          </p:val>
                                        </p:tav>
                                        <p:tav tm="100000">
                                          <p:val>
                                            <p:strVal val="#ppt_h"/>
                                          </p:val>
                                        </p:tav>
                                      </p:tavLst>
                                    </p:anim>
                                    <p:animEffect transition="in" filter="fade">
                                      <p:cBhvr>
                                        <p:cTn id="23" dur="3000"/>
                                        <p:tgtEl>
                                          <p:spTgt spid="7"/>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a:srcRect/>
          <a:stretch>
            <a:fillRect/>
          </a:stretch>
        </p:blipFill>
        <p:spPr bwMode="auto">
          <a:xfrm>
            <a:off x="0" y="-382588"/>
            <a:ext cx="9144000" cy="60975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3.jpg"/>
          <p:cNvPicPr>
            <a:picLocks noChangeAspect="1"/>
          </p:cNvPicPr>
          <p:nvPr/>
        </p:nvPicPr>
        <p:blipFill>
          <a:blip r:embed="rId2"/>
          <a:srcRect/>
          <a:stretch>
            <a:fillRect/>
          </a:stretch>
        </p:blipFill>
        <p:spPr bwMode="auto">
          <a:xfrm>
            <a:off x="0" y="-382588"/>
            <a:ext cx="9144000" cy="60864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3.jpg"/>
          <p:cNvPicPr>
            <a:picLocks noChangeAspect="1"/>
          </p:cNvPicPr>
          <p:nvPr/>
        </p:nvPicPr>
        <p:blipFill>
          <a:blip r:embed="rId2"/>
          <a:srcRect/>
          <a:stretch>
            <a:fillRect/>
          </a:stretch>
        </p:blipFill>
        <p:spPr bwMode="auto">
          <a:xfrm>
            <a:off x="0" y="-382588"/>
            <a:ext cx="9144000" cy="60864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188" y="4370388"/>
            <a:ext cx="80645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Cuando Córdoba fue tomada por el rey Fernando III de Castilla en 1236, estas mismas puertas y campanas fueron transportadas por prisioneros musulmanes a Toledo, y se incluyeron en la Catedral de Santa María de Toledo.   </a:t>
            </a:r>
          </a:p>
        </p:txBody>
      </p:sp>
    </p:spTree>
  </p:cSld>
  <p:clrMapOvr>
    <a:masterClrMapping/>
  </p:clrMapOvr>
  <mc:AlternateContent xmlns:mc="http://schemas.openxmlformats.org/markup-compatibility/2006" xmlns:p14="http://schemas.microsoft.com/office/powerpoint/2010/main">
    <mc:Choice Requires="p14">
      <p:transition spd="slow" p14:dur="2000" advTm="26000">
        <p14:prism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s.jpg"/>
          <p:cNvPicPr>
            <a:picLocks noChangeAspect="1"/>
          </p:cNvPicPr>
          <p:nvPr/>
        </p:nvPicPr>
        <p:blipFill>
          <a:blip r:embed="rId2"/>
          <a:srcRect/>
          <a:stretch>
            <a:fillRect/>
          </a:stretch>
        </p:blipFill>
        <p:spPr bwMode="auto">
          <a:xfrm>
            <a:off x="1979613" y="0"/>
            <a:ext cx="51133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Decisión"/>
          <p:cNvSpPr/>
          <p:nvPr/>
        </p:nvSpPr>
        <p:spPr>
          <a:xfrm>
            <a:off x="0" y="0"/>
            <a:ext cx="1979613" cy="1417638"/>
          </a:xfrm>
          <a:prstGeom prst="flowChartDecision">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Decisión"/>
          <p:cNvSpPr/>
          <p:nvPr/>
        </p:nvSpPr>
        <p:spPr>
          <a:xfrm>
            <a:off x="0" y="1417638"/>
            <a:ext cx="1979613" cy="1463675"/>
          </a:xfrm>
          <a:prstGeom prst="flowChartDecision">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Decisión"/>
          <p:cNvSpPr/>
          <p:nvPr/>
        </p:nvSpPr>
        <p:spPr>
          <a:xfrm>
            <a:off x="0" y="2857500"/>
            <a:ext cx="1979613" cy="1439863"/>
          </a:xfrm>
          <a:prstGeom prst="flowChartDecision">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Decisión"/>
          <p:cNvSpPr/>
          <p:nvPr/>
        </p:nvSpPr>
        <p:spPr>
          <a:xfrm>
            <a:off x="0" y="4297363"/>
            <a:ext cx="1979613" cy="1417637"/>
          </a:xfrm>
          <a:prstGeom prst="flowChartDecision">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Decisión"/>
          <p:cNvSpPr/>
          <p:nvPr/>
        </p:nvSpPr>
        <p:spPr>
          <a:xfrm>
            <a:off x="7092950" y="0"/>
            <a:ext cx="2051050" cy="1489075"/>
          </a:xfrm>
          <a:prstGeom prst="flowChartDecision">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8" name="27 Decisión"/>
          <p:cNvSpPr/>
          <p:nvPr/>
        </p:nvSpPr>
        <p:spPr>
          <a:xfrm>
            <a:off x="7092950" y="1489075"/>
            <a:ext cx="2051050" cy="1463675"/>
          </a:xfrm>
          <a:prstGeom prst="flowChartDecision">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0" name="29 Decisión"/>
          <p:cNvSpPr/>
          <p:nvPr/>
        </p:nvSpPr>
        <p:spPr>
          <a:xfrm>
            <a:off x="7092950" y="2928938"/>
            <a:ext cx="2051050" cy="1381125"/>
          </a:xfrm>
          <a:prstGeom prst="flowChartDecision">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1" name="30 Decisión"/>
          <p:cNvSpPr/>
          <p:nvPr/>
        </p:nvSpPr>
        <p:spPr>
          <a:xfrm>
            <a:off x="7092950" y="4297363"/>
            <a:ext cx="2051050" cy="1417637"/>
          </a:xfrm>
          <a:prstGeom prst="flowChartDecision">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1835150" y="4657725"/>
            <a:ext cx="525621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construcción de la actual catedral se inició en 1075 bajo el reinado de Alfonso VI y el patrocinio del obispo Diego Peláez.</a:t>
            </a:r>
          </a:p>
        </p:txBody>
      </p:sp>
    </p:spTree>
  </p:cSld>
  <p:clrMapOvr>
    <a:masterClrMapping/>
  </p:clrMapOvr>
  <mc:AlternateContent xmlns:mc="http://schemas.openxmlformats.org/markup-compatibility/2006" xmlns:p14="http://schemas.microsoft.com/office/powerpoint/2010/main">
    <mc:Choice Requires="p14">
      <p:transition spd="slow" p14:dur="2000" advTm="18000">
        <p14:prism dir="d"/>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amond(in)">
                                      <p:cBhvr>
                                        <p:cTn id="7" dur="3000"/>
                                        <p:tgtEl>
                                          <p:spTgt spid="15"/>
                                        </p:tgtEl>
                                      </p:cBhvr>
                                    </p:animEffect>
                                  </p:childTnLst>
                                </p:cTn>
                              </p:par>
                              <p:par>
                                <p:cTn id="8" presetID="2" presetClass="entr" presetSubtype="4"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3000" fill="hold"/>
                                        <p:tgtEl>
                                          <p:spTgt spid="15"/>
                                        </p:tgtEl>
                                        <p:attrNameLst>
                                          <p:attrName>ppt_x</p:attrName>
                                        </p:attrNameLst>
                                      </p:cBhvr>
                                      <p:tavLst>
                                        <p:tav tm="0">
                                          <p:val>
                                            <p:strVal val="#ppt_x"/>
                                          </p:val>
                                        </p:tav>
                                        <p:tav tm="100000">
                                          <p:val>
                                            <p:strVal val="#ppt_x"/>
                                          </p:val>
                                        </p:tav>
                                      </p:tavLst>
                                    </p:anim>
                                    <p:anim calcmode="lin" valueType="num">
                                      <p:cBhvr additive="base">
                                        <p:cTn id="11" dur="3000" fill="hold"/>
                                        <p:tgtEl>
                                          <p:spTgt spid="15"/>
                                        </p:tgtEl>
                                        <p:attrNameLst>
                                          <p:attrName>ppt_y</p:attrName>
                                        </p:attrNameLst>
                                      </p:cBhvr>
                                      <p:tavLst>
                                        <p:tav tm="0">
                                          <p:val>
                                            <p:strVal val="1+#ppt_h/2"/>
                                          </p:val>
                                        </p:tav>
                                        <p:tav tm="100000">
                                          <p:val>
                                            <p:strVal val="#ppt_y"/>
                                          </p:val>
                                        </p:tav>
                                      </p:tavLst>
                                    </p:anim>
                                  </p:childTnLst>
                                </p:cTn>
                              </p:par>
                              <p:par>
                                <p:cTn id="12" presetID="8" presetClass="entr" presetSubtype="16" fill="hold" nodeType="with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diamond(in)">
                                      <p:cBhvr>
                                        <p:cTn id="14" dur="3000"/>
                                        <p:tgtEl>
                                          <p:spTgt spid="17"/>
                                        </p:tgtEl>
                                      </p:cBhvr>
                                    </p:animEffect>
                                  </p:childTnLst>
                                </p:cTn>
                              </p:par>
                              <p:par>
                                <p:cTn id="15" presetID="2" presetClass="entr" presetSubtype="4"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3000" fill="hold"/>
                                        <p:tgtEl>
                                          <p:spTgt spid="17"/>
                                        </p:tgtEl>
                                        <p:attrNameLst>
                                          <p:attrName>ppt_x</p:attrName>
                                        </p:attrNameLst>
                                      </p:cBhvr>
                                      <p:tavLst>
                                        <p:tav tm="0">
                                          <p:val>
                                            <p:strVal val="#ppt_x"/>
                                          </p:val>
                                        </p:tav>
                                        <p:tav tm="100000">
                                          <p:val>
                                            <p:strVal val="#ppt_x"/>
                                          </p:val>
                                        </p:tav>
                                      </p:tavLst>
                                    </p:anim>
                                    <p:anim calcmode="lin" valueType="num">
                                      <p:cBhvr additive="base">
                                        <p:cTn id="18" dur="3000" fill="hold"/>
                                        <p:tgtEl>
                                          <p:spTgt spid="17"/>
                                        </p:tgtEl>
                                        <p:attrNameLst>
                                          <p:attrName>ppt_y</p:attrName>
                                        </p:attrNameLst>
                                      </p:cBhvr>
                                      <p:tavLst>
                                        <p:tav tm="0">
                                          <p:val>
                                            <p:strVal val="1+#ppt_h/2"/>
                                          </p:val>
                                        </p:tav>
                                        <p:tav tm="100000">
                                          <p:val>
                                            <p:strVal val="#ppt_y"/>
                                          </p:val>
                                        </p:tav>
                                      </p:tavLst>
                                    </p:anim>
                                  </p:childTnLst>
                                </p:cTn>
                              </p:par>
                              <p:par>
                                <p:cTn id="19" presetID="8" presetClass="entr" presetSubtype="16"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diamond(in)">
                                      <p:cBhvr>
                                        <p:cTn id="21" dur="3000"/>
                                        <p:tgtEl>
                                          <p:spTgt spid="18"/>
                                        </p:tgtEl>
                                      </p:cBhvr>
                                    </p:animEffect>
                                  </p:childTnLst>
                                </p:cTn>
                              </p:par>
                              <p:par>
                                <p:cTn id="22" presetID="2" presetClass="entr" presetSubtype="4" fill="hold"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3000" fill="hold"/>
                                        <p:tgtEl>
                                          <p:spTgt spid="18"/>
                                        </p:tgtEl>
                                        <p:attrNameLst>
                                          <p:attrName>ppt_x</p:attrName>
                                        </p:attrNameLst>
                                      </p:cBhvr>
                                      <p:tavLst>
                                        <p:tav tm="0">
                                          <p:val>
                                            <p:strVal val="#ppt_x"/>
                                          </p:val>
                                        </p:tav>
                                        <p:tav tm="100000">
                                          <p:val>
                                            <p:strVal val="#ppt_x"/>
                                          </p:val>
                                        </p:tav>
                                      </p:tavLst>
                                    </p:anim>
                                    <p:anim calcmode="lin" valueType="num">
                                      <p:cBhvr additive="base">
                                        <p:cTn id="25" dur="3000" fill="hold"/>
                                        <p:tgtEl>
                                          <p:spTgt spid="18"/>
                                        </p:tgtEl>
                                        <p:attrNameLst>
                                          <p:attrName>ppt_y</p:attrName>
                                        </p:attrNameLst>
                                      </p:cBhvr>
                                      <p:tavLst>
                                        <p:tav tm="0">
                                          <p:val>
                                            <p:strVal val="1+#ppt_h/2"/>
                                          </p:val>
                                        </p:tav>
                                        <p:tav tm="100000">
                                          <p:val>
                                            <p:strVal val="#ppt_y"/>
                                          </p:val>
                                        </p:tav>
                                      </p:tavLst>
                                    </p:anim>
                                  </p:childTnLst>
                                </p:cTn>
                              </p:par>
                              <p:par>
                                <p:cTn id="26" presetID="8" presetClass="entr" presetSubtype="16"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diamond(in)">
                                      <p:cBhvr>
                                        <p:cTn id="28" dur="3000"/>
                                        <p:tgtEl>
                                          <p:spTgt spid="19"/>
                                        </p:tgtEl>
                                      </p:cBhvr>
                                    </p:animEffect>
                                  </p:childTnLst>
                                </p:cTn>
                              </p:par>
                              <p:par>
                                <p:cTn id="29" presetID="2" presetClass="entr" presetSubtype="4"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3000" fill="hold"/>
                                        <p:tgtEl>
                                          <p:spTgt spid="19"/>
                                        </p:tgtEl>
                                        <p:attrNameLst>
                                          <p:attrName>ppt_x</p:attrName>
                                        </p:attrNameLst>
                                      </p:cBhvr>
                                      <p:tavLst>
                                        <p:tav tm="0">
                                          <p:val>
                                            <p:strVal val="#ppt_x"/>
                                          </p:val>
                                        </p:tav>
                                        <p:tav tm="100000">
                                          <p:val>
                                            <p:strVal val="#ppt_x"/>
                                          </p:val>
                                        </p:tav>
                                      </p:tavLst>
                                    </p:anim>
                                    <p:anim calcmode="lin" valueType="num">
                                      <p:cBhvr additive="base">
                                        <p:cTn id="32" dur="3000" fill="hold"/>
                                        <p:tgtEl>
                                          <p:spTgt spid="19"/>
                                        </p:tgtEl>
                                        <p:attrNameLst>
                                          <p:attrName>ppt_y</p:attrName>
                                        </p:attrNameLst>
                                      </p:cBhvr>
                                      <p:tavLst>
                                        <p:tav tm="0">
                                          <p:val>
                                            <p:strVal val="1+#ppt_h/2"/>
                                          </p:val>
                                        </p:tav>
                                        <p:tav tm="100000">
                                          <p:val>
                                            <p:strVal val="#ppt_y"/>
                                          </p:val>
                                        </p:tav>
                                      </p:tavLst>
                                    </p:anim>
                                  </p:childTnLst>
                                </p:cTn>
                              </p:par>
                              <p:par>
                                <p:cTn id="33" presetID="8" presetClass="entr" presetSubtype="16"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diamond(in)">
                                      <p:cBhvr>
                                        <p:cTn id="35" dur="3000"/>
                                        <p:tgtEl>
                                          <p:spTgt spid="26"/>
                                        </p:tgtEl>
                                      </p:cBhvr>
                                    </p:animEffect>
                                  </p:childTnLst>
                                </p:cTn>
                              </p:par>
                              <p:par>
                                <p:cTn id="36" presetID="2" presetClass="entr" presetSubtype="4"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3000" fill="hold"/>
                                        <p:tgtEl>
                                          <p:spTgt spid="26"/>
                                        </p:tgtEl>
                                        <p:attrNameLst>
                                          <p:attrName>ppt_x</p:attrName>
                                        </p:attrNameLst>
                                      </p:cBhvr>
                                      <p:tavLst>
                                        <p:tav tm="0">
                                          <p:val>
                                            <p:strVal val="#ppt_x"/>
                                          </p:val>
                                        </p:tav>
                                        <p:tav tm="100000">
                                          <p:val>
                                            <p:strVal val="#ppt_x"/>
                                          </p:val>
                                        </p:tav>
                                      </p:tavLst>
                                    </p:anim>
                                    <p:anim calcmode="lin" valueType="num">
                                      <p:cBhvr additive="base">
                                        <p:cTn id="39" dur="3000" fill="hold"/>
                                        <p:tgtEl>
                                          <p:spTgt spid="26"/>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3000" fill="hold"/>
                                        <p:tgtEl>
                                          <p:spTgt spid="28"/>
                                        </p:tgtEl>
                                        <p:attrNameLst>
                                          <p:attrName>ppt_x</p:attrName>
                                        </p:attrNameLst>
                                      </p:cBhvr>
                                      <p:tavLst>
                                        <p:tav tm="0">
                                          <p:val>
                                            <p:strVal val="#ppt_x"/>
                                          </p:val>
                                        </p:tav>
                                        <p:tav tm="100000">
                                          <p:val>
                                            <p:strVal val="#ppt_x"/>
                                          </p:val>
                                        </p:tav>
                                      </p:tavLst>
                                    </p:anim>
                                    <p:anim calcmode="lin" valueType="num">
                                      <p:cBhvr additive="base">
                                        <p:cTn id="43" dur="3000" fill="hold"/>
                                        <p:tgtEl>
                                          <p:spTgt spid="28"/>
                                        </p:tgtEl>
                                        <p:attrNameLst>
                                          <p:attrName>ppt_y</p:attrName>
                                        </p:attrNameLst>
                                      </p:cBhvr>
                                      <p:tavLst>
                                        <p:tav tm="0">
                                          <p:val>
                                            <p:strVal val="1+#ppt_h/2"/>
                                          </p:val>
                                        </p:tav>
                                        <p:tav tm="100000">
                                          <p:val>
                                            <p:strVal val="#ppt_y"/>
                                          </p:val>
                                        </p:tav>
                                      </p:tavLst>
                                    </p:anim>
                                  </p:childTnLst>
                                </p:cTn>
                              </p:par>
                              <p:par>
                                <p:cTn id="44" presetID="8" presetClass="entr" presetSubtype="16" fill="hold"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diamond(in)">
                                      <p:cBhvr>
                                        <p:cTn id="46" dur="3000"/>
                                        <p:tgtEl>
                                          <p:spTgt spid="28"/>
                                        </p:tgtEl>
                                      </p:cBhvr>
                                    </p:animEffect>
                                  </p:childTnLst>
                                </p:cTn>
                              </p:par>
                              <p:par>
                                <p:cTn id="47" presetID="8" presetClass="entr" presetSubtype="16" fill="hold"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diamond(in)">
                                      <p:cBhvr>
                                        <p:cTn id="49" dur="3000"/>
                                        <p:tgtEl>
                                          <p:spTgt spid="30"/>
                                        </p:tgtEl>
                                      </p:cBhvr>
                                    </p:animEffect>
                                  </p:childTnLst>
                                </p:cTn>
                              </p:par>
                              <p:par>
                                <p:cTn id="50" presetID="2" presetClass="entr" presetSubtype="4" fill="hold"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3000" fill="hold"/>
                                        <p:tgtEl>
                                          <p:spTgt spid="30"/>
                                        </p:tgtEl>
                                        <p:attrNameLst>
                                          <p:attrName>ppt_x</p:attrName>
                                        </p:attrNameLst>
                                      </p:cBhvr>
                                      <p:tavLst>
                                        <p:tav tm="0">
                                          <p:val>
                                            <p:strVal val="#ppt_x"/>
                                          </p:val>
                                        </p:tav>
                                        <p:tav tm="100000">
                                          <p:val>
                                            <p:strVal val="#ppt_x"/>
                                          </p:val>
                                        </p:tav>
                                      </p:tavLst>
                                    </p:anim>
                                    <p:anim calcmode="lin" valueType="num">
                                      <p:cBhvr additive="base">
                                        <p:cTn id="53" dur="3000" fill="hold"/>
                                        <p:tgtEl>
                                          <p:spTgt spid="30"/>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0"/>
                                  </p:stCondLst>
                                  <p:childTnLst>
                                    <p:set>
                                      <p:cBhvr>
                                        <p:cTn id="55" dur="1" fill="hold">
                                          <p:stCondLst>
                                            <p:cond delay="0"/>
                                          </p:stCondLst>
                                        </p:cTn>
                                        <p:tgtEl>
                                          <p:spTgt spid="31"/>
                                        </p:tgtEl>
                                        <p:attrNameLst>
                                          <p:attrName>style.visibility</p:attrName>
                                        </p:attrNameLst>
                                      </p:cBhvr>
                                      <p:to>
                                        <p:strVal val="visible"/>
                                      </p:to>
                                    </p:set>
                                    <p:anim calcmode="lin" valueType="num">
                                      <p:cBhvr additive="base">
                                        <p:cTn id="56" dur="3000" fill="hold"/>
                                        <p:tgtEl>
                                          <p:spTgt spid="31"/>
                                        </p:tgtEl>
                                        <p:attrNameLst>
                                          <p:attrName>ppt_x</p:attrName>
                                        </p:attrNameLst>
                                      </p:cBhvr>
                                      <p:tavLst>
                                        <p:tav tm="0">
                                          <p:val>
                                            <p:strVal val="#ppt_x"/>
                                          </p:val>
                                        </p:tav>
                                        <p:tav tm="100000">
                                          <p:val>
                                            <p:strVal val="#ppt_x"/>
                                          </p:val>
                                        </p:tav>
                                      </p:tavLst>
                                    </p:anim>
                                    <p:anim calcmode="lin" valueType="num">
                                      <p:cBhvr additive="base">
                                        <p:cTn id="57" dur="3000" fill="hold"/>
                                        <p:tgtEl>
                                          <p:spTgt spid="31"/>
                                        </p:tgtEl>
                                        <p:attrNameLst>
                                          <p:attrName>ppt_y</p:attrName>
                                        </p:attrNameLst>
                                      </p:cBhvr>
                                      <p:tavLst>
                                        <p:tav tm="0">
                                          <p:val>
                                            <p:strVal val="1+#ppt_h/2"/>
                                          </p:val>
                                        </p:tav>
                                        <p:tav tm="100000">
                                          <p:val>
                                            <p:strVal val="#ppt_y"/>
                                          </p:val>
                                        </p:tav>
                                      </p:tavLst>
                                    </p:anim>
                                  </p:childTnLst>
                                </p:cTn>
                              </p:par>
                              <p:par>
                                <p:cTn id="58" presetID="8" presetClass="entr" presetSubtype="16" fill="hold" nodeType="with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diamond(in)">
                                      <p:cBhvr>
                                        <p:cTn id="60" dur="3000"/>
                                        <p:tgtEl>
                                          <p:spTgt spid="31"/>
                                        </p:tgtEl>
                                      </p:cBhvr>
                                    </p:animEffect>
                                  </p:childTnLst>
                                </p:cTn>
                              </p:par>
                              <p:par>
                                <p:cTn id="61" presetID="23" presetClass="entr" presetSubtype="288"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3000" fill="hold"/>
                                        <p:tgtEl>
                                          <p:spTgt spid="5"/>
                                        </p:tgtEl>
                                        <p:attrNameLst>
                                          <p:attrName>ppt_w</p:attrName>
                                        </p:attrNameLst>
                                      </p:cBhvr>
                                      <p:tavLst>
                                        <p:tav tm="0">
                                          <p:val>
                                            <p:strVal val="4/3*#ppt_w"/>
                                          </p:val>
                                        </p:tav>
                                        <p:tav tm="100000">
                                          <p:val>
                                            <p:strVal val="#ppt_w"/>
                                          </p:val>
                                        </p:tav>
                                      </p:tavLst>
                                    </p:anim>
                                    <p:anim calcmode="lin" valueType="num">
                                      <p:cBhvr>
                                        <p:cTn id="64" dur="3000" fill="hold"/>
                                        <p:tgtEl>
                                          <p:spTgt spid="5"/>
                                        </p:tgtEl>
                                        <p:attrNameLst>
                                          <p:attrName>ppt_h</p:attrName>
                                        </p:attrNameLst>
                                      </p:cBhvr>
                                      <p:tavLst>
                                        <p:tav tm="0">
                                          <p:val>
                                            <p:strVal val="4/3*#ppt_h"/>
                                          </p:val>
                                        </p:tav>
                                        <p:tav tm="100000">
                                          <p:val>
                                            <p:strVal val="#ppt_h"/>
                                          </p:val>
                                        </p:tav>
                                      </p:tavLst>
                                    </p:anim>
                                  </p:childTnLst>
                                </p:cTn>
                              </p:par>
                            </p:childTnLst>
                          </p:cTn>
                        </p:par>
                        <p:par>
                          <p:cTn id="65" fill="hold">
                            <p:stCondLst>
                              <p:cond delay="30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11"/>
                                        </p:tgtEl>
                                        <p:attrNameLst>
                                          <p:attrName>style.visibility</p:attrName>
                                        </p:attrNameLst>
                                      </p:cBhvr>
                                      <p:to>
                                        <p:strVal val="visible"/>
                                      </p:to>
                                    </p:set>
                                    <p:animEffect transition="in" filter="fade">
                                      <p:cBhvr>
                                        <p:cTn id="68" dur="1000"/>
                                        <p:tgtEl>
                                          <p:spTgt spid="11"/>
                                        </p:tgtEl>
                                      </p:cBhvr>
                                    </p:animEffect>
                                    <p:anim calcmode="lin" valueType="num">
                                      <p:cBhvr>
                                        <p:cTn id="69" dur="1000" fill="hold"/>
                                        <p:tgtEl>
                                          <p:spTgt spid="11"/>
                                        </p:tgtEl>
                                        <p:attrNameLst>
                                          <p:attrName>ppt_x</p:attrName>
                                        </p:attrNameLst>
                                      </p:cBhvr>
                                      <p:tavLst>
                                        <p:tav tm="0">
                                          <p:val>
                                            <p:strVal val="#ppt_x-.1"/>
                                          </p:val>
                                        </p:tav>
                                        <p:tav tm="100000">
                                          <p:val>
                                            <p:strVal val="#ppt_x"/>
                                          </p:val>
                                        </p:tav>
                                      </p:tavLst>
                                    </p:anim>
                                    <p:anim calcmode="lin" valueType="num">
                                      <p:cBhvr>
                                        <p:cTn id="7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44_lladro-porcelain-figurine-6193-summer-serenade_1.jpg"/>
          <p:cNvPicPr>
            <a:picLocks noChangeAspect="1"/>
          </p:cNvPicPr>
          <p:nvPr/>
        </p:nvPicPr>
        <p:blipFill>
          <a:blip r:embed="rId2"/>
          <a:srcRect/>
          <a:stretch>
            <a:fillRect/>
          </a:stretch>
        </p:blipFill>
        <p:spPr bwMode="auto">
          <a:xfrm>
            <a:off x="1979613" y="0"/>
            <a:ext cx="51847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Marco"/>
          <p:cNvSpPr/>
          <p:nvPr/>
        </p:nvSpPr>
        <p:spPr>
          <a:xfrm>
            <a:off x="250825" y="0"/>
            <a:ext cx="1441450" cy="1357313"/>
          </a:xfrm>
          <a:prstGeom prst="frame">
            <a:avLst>
              <a:gd name="adj1" fmla="val 25455"/>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50825" y="1417638"/>
            <a:ext cx="1441450" cy="1439862"/>
          </a:xfrm>
          <a:prstGeom prst="frame">
            <a:avLst>
              <a:gd name="adj1" fmla="val 25455"/>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250825" y="2928938"/>
            <a:ext cx="1441450" cy="1319212"/>
          </a:xfrm>
          <a:prstGeom prst="frame">
            <a:avLst>
              <a:gd name="adj1" fmla="val 25455"/>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250825" y="4298950"/>
            <a:ext cx="1441450" cy="1416050"/>
          </a:xfrm>
          <a:prstGeom prst="frame">
            <a:avLst>
              <a:gd name="adj1" fmla="val 25455"/>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7451725" y="0"/>
            <a:ext cx="1476375" cy="1417638"/>
          </a:xfrm>
          <a:prstGeom prst="frame">
            <a:avLst>
              <a:gd name="adj1" fmla="val 25455"/>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7451725" y="1489075"/>
            <a:ext cx="1476375" cy="1379538"/>
          </a:xfrm>
          <a:prstGeom prst="frame">
            <a:avLst>
              <a:gd name="adj1" fmla="val 25455"/>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arco"/>
          <p:cNvSpPr/>
          <p:nvPr/>
        </p:nvSpPr>
        <p:spPr>
          <a:xfrm>
            <a:off x="7451725" y="2928938"/>
            <a:ext cx="1476375" cy="1368425"/>
          </a:xfrm>
          <a:prstGeom prst="frame">
            <a:avLst>
              <a:gd name="adj1" fmla="val 25455"/>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a:off x="7451725" y="4357688"/>
            <a:ext cx="1476375" cy="1357312"/>
          </a:xfrm>
          <a:prstGeom prst="frame">
            <a:avLst>
              <a:gd name="adj1" fmla="val 25455"/>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uadroTexto"/>
          <p:cNvSpPr txBox="1"/>
          <p:nvPr/>
        </p:nvSpPr>
        <p:spPr>
          <a:xfrm>
            <a:off x="1835150" y="4729163"/>
            <a:ext cx="561657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orígenes del culto a Santiago en </a:t>
            </a:r>
            <a:r>
              <a:rPr lang="es-ES" b="1" i="1" dirty="0" err="1">
                <a:effectLst>
                  <a:glow rad="101600">
                    <a:schemeClr val="accent2">
                      <a:satMod val="175000"/>
                      <a:alpha val="40000"/>
                    </a:schemeClr>
                  </a:glow>
                  <a:outerShdw blurRad="38100" dist="38100" dir="2700000" algn="tl">
                    <a:srgbClr val="000000">
                      <a:alpha val="43137"/>
                    </a:srgbClr>
                  </a:outerShdw>
                </a:effectLst>
              </a:rPr>
              <a:t>Gallaecia</a:t>
            </a:r>
            <a:r>
              <a:rPr lang="es-ES" b="1" dirty="0">
                <a:effectLst>
                  <a:glow rad="101600">
                    <a:schemeClr val="accent2">
                      <a:satMod val="175000"/>
                      <a:alpha val="40000"/>
                    </a:schemeClr>
                  </a:glow>
                  <a:outerShdw blurRad="38100" dist="38100" dir="2700000" algn="tl">
                    <a:srgbClr val="000000">
                      <a:alpha val="43137"/>
                    </a:srgbClr>
                  </a:outerShdw>
                </a:effectLst>
              </a:rPr>
              <a:t> se pierden en los anales de los tiempos.</a:t>
            </a:r>
          </a:p>
        </p:txBody>
      </p:sp>
    </p:spTree>
  </p:cSld>
  <p:clrMapOvr>
    <a:masterClrMapping/>
  </p:clrMapOvr>
  <mc:AlternateContent xmlns:mc="http://schemas.openxmlformats.org/markup-compatibility/2006" xmlns:p14="http://schemas.microsoft.com/office/powerpoint/2010/main">
    <mc:Choice Requires="p14">
      <p:transition spd="slow" p14:dur="2000" advTm="15000">
        <p14:gallery dir="l"/>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par>
                                <p:cTn id="8" presetID="2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edge">
                                      <p:cBhvr>
                                        <p:cTn id="10" dur="3000"/>
                                        <p:tgtEl>
                                          <p:spTgt spid="7"/>
                                        </p:tgtEl>
                                      </p:cBhvr>
                                    </p:animEffect>
                                  </p:childTnLst>
                                </p:cTn>
                              </p:par>
                              <p:par>
                                <p:cTn id="11" presetID="2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edge">
                                      <p:cBhvr>
                                        <p:cTn id="13" dur="3000"/>
                                        <p:tgtEl>
                                          <p:spTgt spid="8"/>
                                        </p:tgtEl>
                                      </p:cBhvr>
                                    </p:animEffect>
                                  </p:childTnLst>
                                </p:cTn>
                              </p:par>
                              <p:par>
                                <p:cTn id="14" presetID="2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3000"/>
                                        <p:tgtEl>
                                          <p:spTgt spid="9"/>
                                        </p:tgtEl>
                                      </p:cBhvr>
                                    </p:animEffect>
                                  </p:childTnLst>
                                </p:cTn>
                              </p:par>
                              <p:par>
                                <p:cTn id="17" presetID="2"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0-#ppt_w/2"/>
                                          </p:val>
                                        </p:tav>
                                        <p:tav tm="100000">
                                          <p:val>
                                            <p:strVal val="#ppt_x"/>
                                          </p:val>
                                        </p:tav>
                                      </p:tavLst>
                                    </p:anim>
                                    <p:anim calcmode="lin" valueType="num">
                                      <p:cBhvr additive="base">
                                        <p:cTn id="20" dur="30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0-#ppt_w/2"/>
                                          </p:val>
                                        </p:tav>
                                        <p:tav tm="100000">
                                          <p:val>
                                            <p:strVal val="#ppt_x"/>
                                          </p:val>
                                        </p:tav>
                                      </p:tavLst>
                                    </p:anim>
                                    <p:anim calcmode="lin" valueType="num">
                                      <p:cBhvr additive="base">
                                        <p:cTn id="24" dur="30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000" fill="hold"/>
                                        <p:tgtEl>
                                          <p:spTgt spid="9"/>
                                        </p:tgtEl>
                                        <p:attrNameLst>
                                          <p:attrName>ppt_x</p:attrName>
                                        </p:attrNameLst>
                                      </p:cBhvr>
                                      <p:tavLst>
                                        <p:tav tm="0">
                                          <p:val>
                                            <p:strVal val="0-#ppt_w/2"/>
                                          </p:val>
                                        </p:tav>
                                        <p:tav tm="100000">
                                          <p:val>
                                            <p:strVal val="#ppt_x"/>
                                          </p:val>
                                        </p:tav>
                                      </p:tavLst>
                                    </p:anim>
                                    <p:anim calcmode="lin" valueType="num">
                                      <p:cBhvr additive="base">
                                        <p:cTn id="32" dur="3000" fill="hold"/>
                                        <p:tgtEl>
                                          <p:spTgt spid="9"/>
                                        </p:tgtEl>
                                        <p:attrNameLst>
                                          <p:attrName>ppt_y</p:attrName>
                                        </p:attrNameLst>
                                      </p:cBhvr>
                                      <p:tavLst>
                                        <p:tav tm="0">
                                          <p:val>
                                            <p:strVal val="#ppt_y"/>
                                          </p:val>
                                        </p:tav>
                                        <p:tav tm="100000">
                                          <p:val>
                                            <p:strVal val="#ppt_y"/>
                                          </p:val>
                                        </p:tav>
                                      </p:tavLst>
                                    </p:anim>
                                  </p:childTnLst>
                                </p:cTn>
                              </p:par>
                              <p:par>
                                <p:cTn id="33" presetID="20" presetClass="entr" presetSubtype="0"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edge">
                                      <p:cBhvr>
                                        <p:cTn id="35" dur="3000"/>
                                        <p:tgtEl>
                                          <p:spTgt spid="13"/>
                                        </p:tgtEl>
                                      </p:cBhvr>
                                    </p:animEffect>
                                  </p:childTnLst>
                                </p:cTn>
                              </p:par>
                              <p:par>
                                <p:cTn id="36" presetID="20"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wedge">
                                      <p:cBhvr>
                                        <p:cTn id="38" dur="3000"/>
                                        <p:tgtEl>
                                          <p:spTgt spid="14"/>
                                        </p:tgtEl>
                                      </p:cBhvr>
                                    </p:animEffect>
                                  </p:childTnLst>
                                </p:cTn>
                              </p:par>
                              <p:par>
                                <p:cTn id="39" presetID="20" presetClass="entr" presetSubtype="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edge">
                                      <p:cBhvr>
                                        <p:cTn id="41" dur="3000"/>
                                        <p:tgtEl>
                                          <p:spTgt spid="15"/>
                                        </p:tgtEl>
                                      </p:cBhvr>
                                    </p:animEffect>
                                  </p:childTnLst>
                                </p:cTn>
                              </p:par>
                              <p:par>
                                <p:cTn id="42" presetID="2" presetClass="entr" presetSubtype="2" fill="hold"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3000" fill="hold"/>
                                        <p:tgtEl>
                                          <p:spTgt spid="13"/>
                                        </p:tgtEl>
                                        <p:attrNameLst>
                                          <p:attrName>ppt_x</p:attrName>
                                        </p:attrNameLst>
                                      </p:cBhvr>
                                      <p:tavLst>
                                        <p:tav tm="0">
                                          <p:val>
                                            <p:strVal val="1+#ppt_w/2"/>
                                          </p:val>
                                        </p:tav>
                                        <p:tav tm="100000">
                                          <p:val>
                                            <p:strVal val="#ppt_x"/>
                                          </p:val>
                                        </p:tav>
                                      </p:tavLst>
                                    </p:anim>
                                    <p:anim calcmode="lin" valueType="num">
                                      <p:cBhvr additive="base">
                                        <p:cTn id="45" dur="3000" fill="hold"/>
                                        <p:tgtEl>
                                          <p:spTgt spid="13"/>
                                        </p:tgtEl>
                                        <p:attrNameLst>
                                          <p:attrName>ppt_y</p:attrName>
                                        </p:attrNameLst>
                                      </p:cBhvr>
                                      <p:tavLst>
                                        <p:tav tm="0">
                                          <p:val>
                                            <p:strVal val="#ppt_y"/>
                                          </p:val>
                                        </p:tav>
                                        <p:tav tm="100000">
                                          <p:val>
                                            <p:strVal val="#ppt_y"/>
                                          </p:val>
                                        </p:tav>
                                      </p:tavLst>
                                    </p:anim>
                                  </p:childTnLst>
                                </p:cTn>
                              </p:par>
                              <p:par>
                                <p:cTn id="46" presetID="20" presetClass="entr" presetSubtype="0" fill="hold"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edge">
                                      <p:cBhvr>
                                        <p:cTn id="48" dur="3000"/>
                                        <p:tgtEl>
                                          <p:spTgt spid="16"/>
                                        </p:tgtEl>
                                      </p:cBhvr>
                                    </p:animEffect>
                                  </p:childTnLst>
                                </p:cTn>
                              </p:par>
                              <p:par>
                                <p:cTn id="49" presetID="2" presetClass="entr" presetSubtype="2"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1+#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3000" fill="hold"/>
                                        <p:tgtEl>
                                          <p:spTgt spid="15"/>
                                        </p:tgtEl>
                                        <p:attrNameLst>
                                          <p:attrName>ppt_x</p:attrName>
                                        </p:attrNameLst>
                                      </p:cBhvr>
                                      <p:tavLst>
                                        <p:tav tm="0">
                                          <p:val>
                                            <p:strVal val="1+#ppt_w/2"/>
                                          </p:val>
                                        </p:tav>
                                        <p:tav tm="100000">
                                          <p:val>
                                            <p:strVal val="#ppt_x"/>
                                          </p:val>
                                        </p:tav>
                                      </p:tavLst>
                                    </p:anim>
                                    <p:anim calcmode="lin" valueType="num">
                                      <p:cBhvr additive="base">
                                        <p:cTn id="56" dur="3000" fill="hold"/>
                                        <p:tgtEl>
                                          <p:spTgt spid="15"/>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1+#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par>
                                <p:cTn id="61" presetID="23" presetClass="entr" presetSubtype="27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3000" fill="hold"/>
                                        <p:tgtEl>
                                          <p:spTgt spid="4"/>
                                        </p:tgtEl>
                                        <p:attrNameLst>
                                          <p:attrName>ppt_w</p:attrName>
                                        </p:attrNameLst>
                                      </p:cBhvr>
                                      <p:tavLst>
                                        <p:tav tm="0">
                                          <p:val>
                                            <p:strVal val="2/3*#ppt_w"/>
                                          </p:val>
                                        </p:tav>
                                        <p:tav tm="100000">
                                          <p:val>
                                            <p:strVal val="#ppt_w"/>
                                          </p:val>
                                        </p:tav>
                                      </p:tavLst>
                                    </p:anim>
                                    <p:anim calcmode="lin" valueType="num">
                                      <p:cBhvr>
                                        <p:cTn id="64" dur="3000" fill="hold"/>
                                        <p:tgtEl>
                                          <p:spTgt spid="4"/>
                                        </p:tgtEl>
                                        <p:attrNameLst>
                                          <p:attrName>ppt_h</p:attrName>
                                        </p:attrNameLst>
                                      </p:cBhvr>
                                      <p:tavLst>
                                        <p:tav tm="0">
                                          <p:val>
                                            <p:strVal val="2/3*#ppt_h"/>
                                          </p:val>
                                        </p:tav>
                                        <p:tav tm="100000">
                                          <p:val>
                                            <p:strVal val="#ppt_h"/>
                                          </p:val>
                                        </p:tav>
                                      </p:tavLst>
                                    </p:anim>
                                  </p:childTnLst>
                                </p:cTn>
                              </p:par>
                              <p:par>
                                <p:cTn id="65" presetID="20" presetClass="entr" presetSubtype="0"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wedge">
                                      <p:cBhvr>
                                        <p:cTn id="67" dur="3000"/>
                                        <p:tgtEl>
                                          <p:spTgt spid="4"/>
                                        </p:tgtEl>
                                      </p:cBhvr>
                                    </p:animEffect>
                                  </p:childTnLst>
                                </p:cTn>
                              </p:par>
                            </p:childTnLst>
                          </p:cTn>
                        </p:par>
                        <p:par>
                          <p:cTn id="68" fill="hold">
                            <p:stCondLst>
                              <p:cond delay="3000"/>
                            </p:stCondLst>
                            <p:childTnLst>
                              <p:par>
                                <p:cTn id="69" presetID="40" presetClass="entr" presetSubtype="0" fill="hold" grpId="0" nodeType="afterEffect">
                                  <p:stCondLst>
                                    <p:cond delay="0"/>
                                  </p:stCondLst>
                                  <p:iterate type="lt">
                                    <p:tmPct val="10000"/>
                                  </p:iterate>
                                  <p:childTnLst>
                                    <p:set>
                                      <p:cBhvr>
                                        <p:cTn id="70" dur="1" fill="hold">
                                          <p:stCondLst>
                                            <p:cond delay="0"/>
                                          </p:stCondLst>
                                        </p:cTn>
                                        <p:tgtEl>
                                          <p:spTgt spid="11"/>
                                        </p:tgtEl>
                                        <p:attrNameLst>
                                          <p:attrName>style.visibility</p:attrName>
                                        </p:attrNameLst>
                                      </p:cBhvr>
                                      <p:to>
                                        <p:strVal val="visible"/>
                                      </p:to>
                                    </p:set>
                                    <p:animEffect transition="in" filter="fade">
                                      <p:cBhvr>
                                        <p:cTn id="71" dur="1000"/>
                                        <p:tgtEl>
                                          <p:spTgt spid="11"/>
                                        </p:tgtEl>
                                      </p:cBhvr>
                                    </p:animEffect>
                                    <p:anim calcmode="lin" valueType="num">
                                      <p:cBhvr>
                                        <p:cTn id="72" dur="1000" fill="hold"/>
                                        <p:tgtEl>
                                          <p:spTgt spid="11"/>
                                        </p:tgtEl>
                                        <p:attrNameLst>
                                          <p:attrName>ppt_x</p:attrName>
                                        </p:attrNameLst>
                                      </p:cBhvr>
                                      <p:tavLst>
                                        <p:tav tm="0">
                                          <p:val>
                                            <p:strVal val="#ppt_x-.1"/>
                                          </p:val>
                                        </p:tav>
                                        <p:tav tm="100000">
                                          <p:val>
                                            <p:strVal val="#ppt_x"/>
                                          </p:val>
                                        </p:tav>
                                      </p:tavLst>
                                    </p:anim>
                                    <p:anim calcmode="lin" valueType="num">
                                      <p:cBhvr>
                                        <p:cTn id="7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1.JPG"/>
          <p:cNvPicPr>
            <a:picLocks noGrp="1" noChangeAspect="1"/>
          </p:cNvPicPr>
          <p:nvPr>
            <p:ph idx="1"/>
          </p:nvPr>
        </p:nvPicPr>
        <p:blipFill>
          <a:blip r:embed="rId2"/>
          <a:srcRect b="65120"/>
          <a:stretch>
            <a:fillRect/>
          </a:stretch>
        </p:blipFill>
        <p:spPr>
          <a:xfrm>
            <a:off x="0" y="0"/>
            <a:ext cx="9144000" cy="1993900"/>
          </a:xfrm>
        </p:spPr>
      </p:pic>
      <p:pic>
        <p:nvPicPr>
          <p:cNvPr id="8" name="Picture 7" descr="a2.JPG"/>
          <p:cNvPicPr>
            <a:picLocks noChangeAspect="1"/>
          </p:cNvPicPr>
          <p:nvPr/>
        </p:nvPicPr>
        <p:blipFill>
          <a:blip r:embed="rId2"/>
          <a:srcRect t="34880" b="32359"/>
          <a:stretch>
            <a:fillRect/>
          </a:stretch>
        </p:blipFill>
        <p:spPr bwMode="auto">
          <a:xfrm>
            <a:off x="0" y="1993900"/>
            <a:ext cx="9144000" cy="1871663"/>
          </a:xfrm>
          <a:prstGeom prst="rect">
            <a:avLst/>
          </a:prstGeom>
          <a:noFill/>
          <a:ln w="9525">
            <a:noFill/>
            <a:miter lim="800000"/>
            <a:headEnd/>
            <a:tailEnd/>
          </a:ln>
        </p:spPr>
      </p:pic>
      <p:pic>
        <p:nvPicPr>
          <p:cNvPr id="9" name="Picture 8" descr="a3.JPG"/>
          <p:cNvPicPr>
            <a:picLocks noChangeAspect="1"/>
          </p:cNvPicPr>
          <p:nvPr/>
        </p:nvPicPr>
        <p:blipFill>
          <a:blip r:embed="rId2"/>
          <a:srcRect t="67641"/>
          <a:stretch>
            <a:fillRect/>
          </a:stretch>
        </p:blipFill>
        <p:spPr bwMode="auto">
          <a:xfrm>
            <a:off x="0" y="3865563"/>
            <a:ext cx="9144000" cy="1849437"/>
          </a:xfrm>
          <a:prstGeom prst="rect">
            <a:avLst/>
          </a:prstGeom>
          <a:noFill/>
          <a:ln w="9525">
            <a:noFill/>
            <a:miter lim="800000"/>
            <a:headEnd/>
            <a:tailEnd/>
          </a:ln>
        </p:spPr>
      </p:pic>
      <p:sp>
        <p:nvSpPr>
          <p:cNvPr id="5" name="4 CuadroTexto"/>
          <p:cNvSpPr txBox="1"/>
          <p:nvPr/>
        </p:nvSpPr>
        <p:spPr>
          <a:xfrm>
            <a:off x="539750" y="4657725"/>
            <a:ext cx="79930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 finales del siglo VII se difunde al noroeste de la península ibérica la leyenda de que Santiago el Mayor había sido enterrado en esas tierras, después de evangelizarlas.</a:t>
            </a:r>
          </a:p>
        </p:txBody>
      </p:sp>
    </p:spTree>
  </p:cSld>
  <p:clrMapOvr>
    <a:masterClrMapping/>
  </p:clrMapOvr>
  <mc:AlternateContent xmlns:mc="http://schemas.openxmlformats.org/markup-compatibility/2006" xmlns:p14="http://schemas.microsoft.com/office/powerpoint/2010/main">
    <mc:Choice Requires="p14">
      <p:transition spd="slow" p14:dur="2000" advTm="24000">
        <p14:gallery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000" fill="hold"/>
                                        <p:tgtEl>
                                          <p:spTgt spid="8"/>
                                        </p:tgtEl>
                                        <p:attrNameLst>
                                          <p:attrName>ppt_w</p:attrName>
                                        </p:attrNameLst>
                                      </p:cBhvr>
                                      <p:tavLst>
                                        <p:tav tm="0">
                                          <p:val>
                                            <p:fltVal val="0"/>
                                          </p:val>
                                        </p:tav>
                                        <p:tav tm="100000">
                                          <p:val>
                                            <p:strVal val="#ppt_w"/>
                                          </p:val>
                                        </p:tav>
                                      </p:tavLst>
                                    </p:anim>
                                    <p:anim calcmode="lin" valueType="num">
                                      <p:cBhvr>
                                        <p:cTn id="8" dur="2000" fill="hold"/>
                                        <p:tgtEl>
                                          <p:spTgt spid="8"/>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17"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3000" fill="hold"/>
                                        <p:tgtEl>
                                          <p:spTgt spid="6"/>
                                        </p:tgtEl>
                                        <p:attrNameLst>
                                          <p:attrName>ppt_x</p:attrName>
                                        </p:attrNameLst>
                                      </p:cBhvr>
                                      <p:tavLst>
                                        <p:tav tm="0">
                                          <p:val>
                                            <p:strVal val="#ppt_x"/>
                                          </p:val>
                                        </p:tav>
                                        <p:tav tm="100000">
                                          <p:val>
                                            <p:strVal val="#ppt_x"/>
                                          </p:val>
                                        </p:tav>
                                      </p:tavLst>
                                    </p:anim>
                                    <p:anim calcmode="lin" valueType="num">
                                      <p:cBhvr>
                                        <p:cTn id="13" dur="3000" fill="hold"/>
                                        <p:tgtEl>
                                          <p:spTgt spid="6"/>
                                        </p:tgtEl>
                                        <p:attrNameLst>
                                          <p:attrName>ppt_y</p:attrName>
                                        </p:attrNameLst>
                                      </p:cBhvr>
                                      <p:tavLst>
                                        <p:tav tm="0">
                                          <p:val>
                                            <p:strVal val="#ppt_y+#ppt_h/2"/>
                                          </p:val>
                                        </p:tav>
                                        <p:tav tm="100000">
                                          <p:val>
                                            <p:strVal val="#ppt_y"/>
                                          </p:val>
                                        </p:tav>
                                      </p:tavLst>
                                    </p:anim>
                                    <p:anim calcmode="lin" valueType="num">
                                      <p:cBhvr>
                                        <p:cTn id="14" dur="3000" fill="hold"/>
                                        <p:tgtEl>
                                          <p:spTgt spid="6"/>
                                        </p:tgtEl>
                                        <p:attrNameLst>
                                          <p:attrName>ppt_w</p:attrName>
                                        </p:attrNameLst>
                                      </p:cBhvr>
                                      <p:tavLst>
                                        <p:tav tm="0">
                                          <p:val>
                                            <p:strVal val="#ppt_w"/>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17" presetClass="entr" presetSubtype="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3000" fill="hold"/>
                                        <p:tgtEl>
                                          <p:spTgt spid="9"/>
                                        </p:tgtEl>
                                        <p:attrNameLst>
                                          <p:attrName>ppt_x</p:attrName>
                                        </p:attrNameLst>
                                      </p:cBhvr>
                                      <p:tavLst>
                                        <p:tav tm="0">
                                          <p:val>
                                            <p:strVal val="#ppt_x"/>
                                          </p:val>
                                        </p:tav>
                                        <p:tav tm="100000">
                                          <p:val>
                                            <p:strVal val="#ppt_x"/>
                                          </p:val>
                                        </p:tav>
                                      </p:tavLst>
                                    </p:anim>
                                    <p:anim calcmode="lin" valueType="num">
                                      <p:cBhvr>
                                        <p:cTn id="19" dur="3000" fill="hold"/>
                                        <p:tgtEl>
                                          <p:spTgt spid="9"/>
                                        </p:tgtEl>
                                        <p:attrNameLst>
                                          <p:attrName>ppt_y</p:attrName>
                                        </p:attrNameLst>
                                      </p:cBhvr>
                                      <p:tavLst>
                                        <p:tav tm="0">
                                          <p:val>
                                            <p:strVal val="#ppt_y-#ppt_h/2"/>
                                          </p:val>
                                        </p:tav>
                                        <p:tav tm="100000">
                                          <p:val>
                                            <p:strVal val="#ppt_y"/>
                                          </p:val>
                                        </p:tav>
                                      </p:tavLst>
                                    </p:anim>
                                    <p:anim calcmode="lin" valueType="num">
                                      <p:cBhvr>
                                        <p:cTn id="20" dur="3000" fill="hold"/>
                                        <p:tgtEl>
                                          <p:spTgt spid="9"/>
                                        </p:tgtEl>
                                        <p:attrNameLst>
                                          <p:attrName>ppt_w</p:attrName>
                                        </p:attrNameLst>
                                      </p:cBhvr>
                                      <p:tavLst>
                                        <p:tav tm="0">
                                          <p:val>
                                            <p:strVal val="#ppt_w"/>
                                          </p:val>
                                        </p:tav>
                                        <p:tav tm="100000">
                                          <p:val>
                                            <p:strVal val="#ppt_w"/>
                                          </p:val>
                                        </p:tav>
                                      </p:tavLst>
                                    </p:anim>
                                    <p:anim calcmode="lin" valueType="num">
                                      <p:cBhvr>
                                        <p:cTn id="21" dur="3000" fill="hold"/>
                                        <p:tgtEl>
                                          <p:spTgt spid="9"/>
                                        </p:tgtEl>
                                        <p:attrNameLst>
                                          <p:attrName>ppt_h</p:attrName>
                                        </p:attrNameLst>
                                      </p:cBhvr>
                                      <p:tavLst>
                                        <p:tav tm="0">
                                          <p:val>
                                            <p:fltVal val="0"/>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3 Marcador de contenido" descr="33416870.jpg"/>
          <p:cNvPicPr>
            <a:picLocks noGrp="1" noChangeAspect="1"/>
          </p:cNvPicPr>
          <p:nvPr>
            <p:ph idx="4294967295"/>
          </p:nvPr>
        </p:nvPicPr>
        <p:blipFill>
          <a:blip r:embed="rId2"/>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0" y="0"/>
            <a:ext cx="9144000" cy="5715000"/>
          </a:xfrm>
          <a:prstGeom prst="diamond">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ombo"/>
          <p:cNvSpPr/>
          <p:nvPr/>
        </p:nvSpPr>
        <p:spPr>
          <a:xfrm>
            <a:off x="468313" y="265113"/>
            <a:ext cx="8135937" cy="5184775"/>
          </a:xfrm>
          <a:prstGeom prst="diamond">
            <a:avLst/>
          </a:prstGeom>
          <a:solidFill>
            <a:schemeClr val="tx2">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ombo"/>
          <p:cNvSpPr/>
          <p:nvPr/>
        </p:nvSpPr>
        <p:spPr>
          <a:xfrm>
            <a:off x="971550" y="625475"/>
            <a:ext cx="7129463" cy="4464050"/>
          </a:xfrm>
          <a:prstGeom prst="diamond">
            <a:avLst/>
          </a:prstGeom>
          <a:solidFill>
            <a:schemeClr val="tx2">
              <a:lumMod val="2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23850" y="4370388"/>
            <a:ext cx="8424863"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año 813, ocho siglos después de la muerte del Apóstol Santiago, un ermitaño llamado Pelayo (o </a:t>
            </a:r>
            <a:r>
              <a:rPr lang="es-ES" b="1" dirty="0" err="1">
                <a:effectLst>
                  <a:glow rad="101600">
                    <a:schemeClr val="accent2">
                      <a:satMod val="175000"/>
                      <a:alpha val="40000"/>
                    </a:schemeClr>
                  </a:glow>
                  <a:outerShdw blurRad="38100" dist="38100" dir="2700000" algn="tl">
                    <a:srgbClr val="000000">
                      <a:alpha val="43137"/>
                    </a:srgbClr>
                  </a:outerShdw>
                </a:effectLst>
              </a:rPr>
              <a:t>Paio</a:t>
            </a:r>
            <a:r>
              <a:rPr lang="es-ES" b="1" dirty="0">
                <a:effectLst>
                  <a:glow rad="101600">
                    <a:schemeClr val="accent2">
                      <a:satMod val="175000"/>
                      <a:alpha val="40000"/>
                    </a:schemeClr>
                  </a:glow>
                  <a:outerShdw blurRad="38100" dist="38100" dir="2700000" algn="tl">
                    <a:srgbClr val="000000">
                      <a:alpha val="43137"/>
                    </a:srgbClr>
                  </a:outerShdw>
                </a:effectLst>
              </a:rPr>
              <a:t> o </a:t>
            </a:r>
            <a:r>
              <a:rPr lang="es-ES" b="1" dirty="0" err="1">
                <a:effectLst>
                  <a:glow rad="101600">
                    <a:schemeClr val="accent2">
                      <a:satMod val="175000"/>
                      <a:alpha val="40000"/>
                    </a:schemeClr>
                  </a:glow>
                  <a:outerShdw blurRad="38100" dist="38100" dir="2700000" algn="tl">
                    <a:srgbClr val="000000">
                      <a:alpha val="43137"/>
                    </a:srgbClr>
                  </a:outerShdw>
                </a:effectLst>
              </a:rPr>
              <a:t>Pelagio</a:t>
            </a:r>
            <a:r>
              <a:rPr lang="es-ES" b="1" dirty="0">
                <a:effectLst>
                  <a:glow rad="101600">
                    <a:schemeClr val="accent2">
                      <a:satMod val="175000"/>
                      <a:alpha val="40000"/>
                    </a:schemeClr>
                  </a:glow>
                  <a:outerShdw blurRad="38100" dist="38100" dir="2700000" algn="tl">
                    <a:srgbClr val="000000">
                      <a:alpha val="43137"/>
                    </a:srgbClr>
                  </a:outerShdw>
                </a:effectLst>
              </a:rPr>
              <a:t>), junto con otros fieles, vio unas luces en las proximidades de un lugar conocido por el nombre de </a:t>
            </a:r>
            <a:r>
              <a:rPr lang="es-ES" b="1" dirty="0" err="1">
                <a:effectLst>
                  <a:glow rad="101600">
                    <a:schemeClr val="accent2">
                      <a:satMod val="175000"/>
                      <a:alpha val="40000"/>
                    </a:schemeClr>
                  </a:glow>
                  <a:outerShdw blurRad="38100" dist="38100" dir="2700000" algn="tl">
                    <a:srgbClr val="000000">
                      <a:alpha val="43137"/>
                    </a:srgbClr>
                  </a:outerShdw>
                </a:effectLst>
              </a:rPr>
              <a:t>Solovio</a:t>
            </a:r>
            <a:r>
              <a:rPr lang="es-ES" b="1" dirty="0">
                <a:effectLst>
                  <a:glow rad="101600">
                    <a:schemeClr val="accent2">
                      <a:satMod val="175000"/>
                      <a:alpha val="40000"/>
                    </a:schemeClr>
                  </a:glow>
                  <a:outerShdw blurRad="38100" dist="38100" dir="2700000" algn="tl">
                    <a:srgbClr val="000000">
                      <a:alpha val="43137"/>
                    </a:srgbClr>
                  </a:outerShdw>
                </a:effectLst>
              </a:rPr>
              <a:t> y lo comunicó a Teodomiro, obispo de </a:t>
            </a:r>
            <a:r>
              <a:rPr lang="es-ES" b="1" dirty="0" err="1">
                <a:effectLst>
                  <a:glow rad="101600">
                    <a:schemeClr val="accent2">
                      <a:satMod val="175000"/>
                      <a:alpha val="40000"/>
                    </a:schemeClr>
                  </a:glow>
                  <a:outerShdw blurRad="38100" dist="38100" dir="2700000" algn="tl">
                    <a:srgbClr val="000000">
                      <a:alpha val="43137"/>
                    </a:srgbClr>
                  </a:outerShdw>
                </a:effectLst>
              </a:rPr>
              <a:t>Iria</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Flavia</a:t>
            </a:r>
            <a:r>
              <a:rPr lang="es-ES" b="1" dirty="0">
                <a:effectLst>
                  <a:glow rad="101600">
                    <a:schemeClr val="accent2">
                      <a:satMod val="175000"/>
                      <a:alpha val="40000"/>
                    </a:schemeClr>
                  </a:glow>
                  <a:outerShdw blurRad="38100" dist="38100" dir="2700000" algn="tl">
                    <a:srgbClr val="000000">
                      <a:alpha val="43137"/>
                    </a:srgbClr>
                  </a:outerShdw>
                </a:effectLst>
              </a:rPr>
              <a:t>, (actualmente Padrón).</a:t>
            </a:r>
          </a:p>
        </p:txBody>
      </p:sp>
    </p:spTree>
  </p:cSld>
  <p:clrMapOvr>
    <a:masterClrMapping/>
  </p:clrMapOvr>
  <mc:AlternateContent xmlns:mc="http://schemas.openxmlformats.org/markup-compatibility/2006" xmlns:p14="http://schemas.microsoft.com/office/powerpoint/2010/main">
    <mc:Choice Requires="p14">
      <p:transition spd="slow" p14:dur="2000" advTm="33000">
        <p14:flip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strVal val="2/3*#ppt_w"/>
                                          </p:val>
                                        </p:tav>
                                        <p:tav tm="100000">
                                          <p:val>
                                            <p:strVal val="#ppt_w"/>
                                          </p:val>
                                        </p:tav>
                                      </p:tavLst>
                                    </p:anim>
                                    <p:anim calcmode="lin" valueType="num">
                                      <p:cBhvr>
                                        <p:cTn id="17" dur="2000" fill="hold"/>
                                        <p:tgtEl>
                                          <p:spTgt spid="4"/>
                                        </p:tgtEl>
                                        <p:attrNameLst>
                                          <p:attrName>ppt_h</p:attrName>
                                        </p:attrNameLst>
                                      </p:cBhvr>
                                      <p:tavLst>
                                        <p:tav tm="0">
                                          <p:val>
                                            <p:strVal val="2/3*#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13.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14313" y="177800"/>
            <a:ext cx="8715375" cy="53594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28625" y="415925"/>
            <a:ext cx="8153400" cy="48895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8313" y="4657725"/>
            <a:ext cx="8207375" cy="92233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Después de tres días de ayuno, el obispo y sus acompañantes fueron al lugar y descubrieron entre los matorrales un monumento hecho de losas de mármol.</a:t>
            </a:r>
          </a:p>
        </p:txBody>
      </p:sp>
    </p:spTree>
  </p:cSld>
  <p:clrMapOvr>
    <a:masterClrMapping/>
  </p:clrMapOvr>
  <mc:AlternateContent xmlns:mc="http://schemas.openxmlformats.org/markup-compatibility/2006" xmlns:p14="http://schemas.microsoft.com/office/powerpoint/2010/main">
    <mc:Choice Requires="p14">
      <p:transition spd="slow" p14:dur="2000" advTm="20000">
        <p14:flip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2000"/>
                                        <p:tgtEl>
                                          <p:spTgt spid="4"/>
                                        </p:tgtEl>
                                      </p:cBhvr>
                                    </p:animEffect>
                                  </p:childTnLst>
                                </p:cTn>
                              </p:par>
                              <p:par>
                                <p:cTn id="17" presetID="2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0" dur="1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1" dur="1000" accel="50000" fill="hold">
                                          <p:stCondLst>
                                            <p:cond delay="1000"/>
                                          </p:stCondLst>
                                        </p:cTn>
                                        <p:tgtEl>
                                          <p:spTgt spid="4"/>
                                        </p:tgtEl>
                                        <p:attrNameLst>
                                          <p:attrName>ppt_w</p:attrName>
                                        </p:attrNameLst>
                                      </p:cBhvr>
                                      <p:tavLst>
                                        <p:tav tm="0">
                                          <p:val>
                                            <p:strVal val="#ppt_w*.05"/>
                                          </p:val>
                                        </p:tav>
                                        <p:tav tm="100000">
                                          <p:val>
                                            <p:strVal val="#ppt_w"/>
                                          </p:val>
                                        </p:tav>
                                      </p:tavLst>
                                    </p:anim>
                                    <p:anim calcmode="lin" valueType="num">
                                      <p:cBhvr>
                                        <p:cTn id="22" dur="2000" fill="hold"/>
                                        <p:tgtEl>
                                          <p:spTgt spid="4"/>
                                        </p:tgtEl>
                                        <p:attrNameLst>
                                          <p:attrName>ppt_h</p:attrName>
                                        </p:attrNameLst>
                                      </p:cBhvr>
                                      <p:tavLst>
                                        <p:tav tm="0">
                                          <p:val>
                                            <p:strVal val="#ppt_h"/>
                                          </p:val>
                                        </p:tav>
                                        <p:tav tm="100000">
                                          <p:val>
                                            <p:strVal val="#ppt_h"/>
                                          </p:val>
                                        </p:tav>
                                      </p:tavLst>
                                    </p:anim>
                                    <p:anim calcmode="lin" valueType="num">
                                      <p:cBhvr>
                                        <p:cTn id="23" dur="1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4" dur="1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5" dur="1000" accel="50000" fill="hold">
                                          <p:stCondLst>
                                            <p:cond delay="1000"/>
                                          </p:stCondLst>
                                        </p:cTn>
                                        <p:tgtEl>
                                          <p:spTgt spid="4"/>
                                        </p:tgtEl>
                                        <p:attrNameLst>
                                          <p:attrName>ppt_y</p:attrName>
                                        </p:attrNameLst>
                                      </p:cBhvr>
                                      <p:tavLst>
                                        <p:tav tm="0">
                                          <p:val>
                                            <p:strVal val="#ppt_y+.1"/>
                                          </p:val>
                                        </p:tav>
                                        <p:tav tm="100000">
                                          <p:val>
                                            <p:strVal val="#ppt_y"/>
                                          </p:val>
                                        </p:tav>
                                      </p:tavLst>
                                    </p:anim>
                                    <p:animEffect transition="in" filter="fade">
                                      <p:cBhvr>
                                        <p:cTn id="26" dur="2000" decel="50000">
                                          <p:stCondLst>
                                            <p:cond delay="0"/>
                                          </p:stCondLst>
                                        </p:cTn>
                                        <p:tgtEl>
                                          <p:spTgt spid="4"/>
                                        </p:tgtEl>
                                      </p:cBhvr>
                                    </p:animEffect>
                                  </p:childTnLst>
                                </p:cTn>
                              </p:par>
                              <p:par>
                                <p:cTn id="27" presetID="33" presetClass="emph" presetSubtype="0" fill="remove" nodeType="withEffect">
                                  <p:stCondLst>
                                    <p:cond delay="0"/>
                                  </p:stCondLst>
                                  <p:childTnLst>
                                    <p:animClr clrSpc="rgb" dir="cw">
                                      <p:cBhvr override="childStyle">
                                        <p:cTn id="28" dur="1500" accel="50000" autoRev="1" fill="hold" tmFilter="0, 0; .33333, 1; 1, 1">
                                          <p:stCondLst>
                                            <p:cond delay="0"/>
                                          </p:stCondLst>
                                        </p:cTn>
                                        <p:tgtEl>
                                          <p:spTgt spid="4"/>
                                        </p:tgtEl>
                                        <p:attrNameLst>
                                          <p:attrName>style.color</p:attrName>
                                        </p:attrNameLst>
                                      </p:cBhvr>
                                      <p:to>
                                        <a:schemeClr val="accent2"/>
                                      </p:to>
                                    </p:animClr>
                                    <p:animClr clrSpc="rgb" dir="cw">
                                      <p:cBhvr>
                                        <p:cTn id="29" dur="1500" accel="50000" autoRev="1" fill="hold" tmFilter="0, 0; .33333, 1; 1, 1">
                                          <p:stCondLst>
                                            <p:cond delay="0"/>
                                          </p:stCondLst>
                                        </p:cTn>
                                        <p:tgtEl>
                                          <p:spTgt spid="4"/>
                                        </p:tgtEl>
                                        <p:attrNameLst>
                                          <p:attrName>fillcolor</p:attrName>
                                        </p:attrNameLst>
                                      </p:cBhvr>
                                      <p:to>
                                        <a:schemeClr val="accent2"/>
                                      </p:to>
                                    </p:animClr>
                                    <p:set>
                                      <p:cBhvr>
                                        <p:cTn id="30" dur="3000" fill="hold"/>
                                        <p:tgtEl>
                                          <p:spTgt spid="4"/>
                                        </p:tgtEl>
                                        <p:attrNameLst>
                                          <p:attrName>fill.type</p:attrName>
                                        </p:attrNameLst>
                                      </p:cBhvr>
                                      <p:to>
                                        <p:strVal val="solid"/>
                                      </p:to>
                                    </p:set>
                                    <p:set>
                                      <p:cBhvr>
                                        <p:cTn id="31" dur="3000" fill="hold"/>
                                        <p:tgtEl>
                                          <p:spTgt spid="4"/>
                                        </p:tgtEl>
                                        <p:attrNameLst>
                                          <p:attrName>fill.on</p:attrName>
                                        </p:attrNameLst>
                                      </p:cBhvr>
                                      <p:to>
                                        <p:strVal val="true"/>
                                      </p:to>
                                    </p:set>
                                    <p:animScale>
                                      <p:cBhvr>
                                        <p:cTn id="32" dur="1500" accel="50000" autoRev="1" fill="hold" tmFilter="0, 0; .33333, 1; 1, 1">
                                          <p:stCondLst>
                                            <p:cond delay="0"/>
                                          </p:stCondLst>
                                        </p:cTn>
                                        <p:tgtEl>
                                          <p:spTgt spid="4"/>
                                        </p:tgtEl>
                                      </p:cBhvr>
                                      <p:from x="100000" y="100000"/>
                                      <p:to x="100000" y="140000"/>
                                    </p:animScale>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 cañon de cuñ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0 cañon de cuñ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750" y="4729163"/>
            <a:ext cx="78486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 tuvieron ninguna duda de que se tratara del sepulcro del Apóstol y de sus dos discípulos, Atanasio y Teodoro.</a:t>
            </a:r>
          </a:p>
        </p:txBody>
      </p:sp>
    </p:spTree>
  </p:cSld>
  <p:clrMapOvr>
    <a:masterClrMapping/>
  </p:clrMapOvr>
  <mc:AlternateContent xmlns:mc="http://schemas.openxmlformats.org/markup-compatibility/2006" xmlns:p14="http://schemas.microsoft.com/office/powerpoint/2010/main">
    <mc:Choice Requires="p14">
      <p:transition spd="slow" p14:dur="2000" advTm="17000">
        <p14:switch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5"/>
                                        </p:tgtEl>
                                        <p:attrNameLst>
                                          <p:attrName>r</p:attrName>
                                        </p:attrNameLst>
                                      </p:cBhvr>
                                    </p:animRot>
                                  </p:childTnLst>
                                </p:cTn>
                              </p:par>
                              <p:par>
                                <p:cTn id="7" presetID="13" presetClass="exit" presetSubtype="32" fill="hold" nodeType="withEffect">
                                  <p:stCondLst>
                                    <p:cond delay="0"/>
                                  </p:stCondLst>
                                  <p:childTnLst>
                                    <p:animEffect transition="out" filter="plus(out)">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par>
                                <p:cTn id="10" presetID="3" presetClass="entr" presetSubtype="5"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vertical)">
                                      <p:cBhvr>
                                        <p:cTn id="12" dur="3000"/>
                                        <p:tgtEl>
                                          <p:spTgt spid="4"/>
                                        </p:tgtEl>
                                      </p:cBhvr>
                                    </p:animEffec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 cañon de carro.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1 cañon de carro.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650" y="4657725"/>
            <a:ext cx="79200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tumba se encontraba dentro del área funeraria de una pequeña población romana abandonada que, actualmente, se considera que se trataba de la </a:t>
            </a:r>
            <a:r>
              <a:rPr lang="es-ES" b="1" i="1" dirty="0" err="1">
                <a:effectLst>
                  <a:glow rad="101600">
                    <a:schemeClr val="accent2">
                      <a:satMod val="175000"/>
                      <a:alpha val="40000"/>
                    </a:schemeClr>
                  </a:glow>
                  <a:outerShdw blurRad="38100" dist="38100" dir="2700000" algn="tl">
                    <a:srgbClr val="000000">
                      <a:alpha val="43137"/>
                    </a:srgbClr>
                  </a:outerShdw>
                </a:effectLst>
              </a:rPr>
              <a:t>mansio</a:t>
            </a:r>
            <a:r>
              <a:rPr lang="es-ES" b="1" dirty="0">
                <a:effectLst>
                  <a:glow rad="101600">
                    <a:schemeClr val="accent2">
                      <a:satMod val="175000"/>
                      <a:alpha val="40000"/>
                    </a:schemeClr>
                  </a:glow>
                  <a:outerShdw blurRad="38100" dist="38100" dir="2700000" algn="tl">
                    <a:srgbClr val="000000">
                      <a:alpha val="43137"/>
                    </a:srgbClr>
                  </a:outerShdw>
                </a:effectLst>
              </a:rPr>
              <a:t> de </a:t>
            </a:r>
            <a:r>
              <a:rPr lang="es-ES" b="1" dirty="0" err="1">
                <a:effectLst>
                  <a:glow rad="101600">
                    <a:schemeClr val="accent2">
                      <a:satMod val="175000"/>
                      <a:alpha val="40000"/>
                    </a:schemeClr>
                  </a:glow>
                  <a:outerShdw blurRad="38100" dist="38100" dir="2700000" algn="tl">
                    <a:srgbClr val="000000">
                      <a:alpha val="43137"/>
                    </a:srgbClr>
                  </a:outerShdw>
                </a:effectLst>
              </a:rPr>
              <a:t>Assegonia</a:t>
            </a:r>
            <a:r>
              <a:rPr lang="es-ES" b="1" dirty="0">
                <a:effectLst>
                  <a:glow rad="101600">
                    <a:schemeClr val="accent2">
                      <a:satMod val="175000"/>
                      <a:alpha val="40000"/>
                    </a:schemeClr>
                  </a:glow>
                  <a:outerShdw blurRad="38100" dist="38100" dir="2700000" algn="tl">
                    <a:srgbClr val="000000">
                      <a:alpha val="43137"/>
                    </a:srgbClr>
                  </a:outerShdw>
                </a:effectLst>
              </a:rPr>
              <a:t> citada en varias obras clásicas.</a:t>
            </a:r>
          </a:p>
        </p:txBody>
      </p:sp>
    </p:spTree>
  </p:cSld>
  <p:clrMapOvr>
    <a:masterClrMapping/>
  </p:clrMapOvr>
  <mc:AlternateContent xmlns:mc="http://schemas.openxmlformats.org/markup-compatibility/2006" xmlns:p14="http://schemas.microsoft.com/office/powerpoint/2010/main">
    <mc:Choice Requires="p14">
      <p:transition spd="slow" p14:dur="2000" advTm="26000">
        <p14:switch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4000"/>
                                        <p:tgtEl>
                                          <p:spTgt spid="5"/>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784.jpg"/>
          <p:cNvPicPr>
            <a:picLocks noChangeAspect="1"/>
          </p:cNvPicPr>
          <p:nvPr/>
        </p:nvPicPr>
        <p:blipFill>
          <a:blip r:embed="rId2"/>
          <a:srcRect/>
          <a:stretch>
            <a:fillRect/>
          </a:stretch>
        </p:blipFill>
        <p:spPr bwMode="auto">
          <a:xfrm>
            <a:off x="2124075" y="0"/>
            <a:ext cx="48958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Rectángulo"/>
          <p:cNvSpPr/>
          <p:nvPr/>
        </p:nvSpPr>
        <p:spPr>
          <a:xfrm>
            <a:off x="0" y="0"/>
            <a:ext cx="2124075" cy="1920875"/>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0" y="1920875"/>
            <a:ext cx="2124075" cy="187325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a:off x="0" y="3794125"/>
            <a:ext cx="2124075" cy="1920875"/>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Rectángulo"/>
          <p:cNvSpPr/>
          <p:nvPr/>
        </p:nvSpPr>
        <p:spPr>
          <a:xfrm>
            <a:off x="7019925" y="0"/>
            <a:ext cx="2124075" cy="1849438"/>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ectángulo"/>
          <p:cNvSpPr/>
          <p:nvPr/>
        </p:nvSpPr>
        <p:spPr>
          <a:xfrm>
            <a:off x="7019925" y="1849438"/>
            <a:ext cx="2124075" cy="1944687"/>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Rectángulo"/>
          <p:cNvSpPr/>
          <p:nvPr/>
        </p:nvSpPr>
        <p:spPr>
          <a:xfrm>
            <a:off x="7019925" y="3794125"/>
            <a:ext cx="2124075" cy="1920875"/>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2051050" y="4441825"/>
            <a:ext cx="57610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rgbClr val="C00000">
                      <a:alpha val="40000"/>
                    </a:srgbClr>
                  </a:glow>
                  <a:outerShdw blurRad="38100" dist="38100" dir="2700000" algn="tl">
                    <a:srgbClr val="1F497D"/>
                  </a:outerShdw>
                </a:effectLst>
              </a:rPr>
              <a:t>En el transcurso de unas excavaciones realizadas el año 1879 bajo el ábside de la catedral dirigidas por el historiador López Ferreiro….</a:t>
            </a:r>
          </a:p>
        </p:txBody>
      </p:sp>
    </p:spTree>
  </p:cSld>
  <p:clrMapOvr>
    <a:masterClrMapping/>
  </p:clrMapOvr>
  <mc:AlternateContent xmlns:mc="http://schemas.openxmlformats.org/markup-compatibility/2006" xmlns:p14="http://schemas.microsoft.com/office/powerpoint/2010/main">
    <mc:Choice Requires="p14">
      <p:transition spd="slow" p14:dur="2500" advTm="21000">
        <p14:shred pattern="rectangle"/>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repeatCount="2000" fill="hold" nodeType="withEffect">
                                  <p:stCondLst>
                                    <p:cond delay="0"/>
                                  </p:stCondLst>
                                  <p:iterate type="lt">
                                    <p:tmPct val="0"/>
                                  </p:iterate>
                                  <p:childTnLst>
                                    <p:set>
                                      <p:cBhvr>
                                        <p:cTn id="6" dur="1" fill="hold">
                                          <p:stCondLst>
                                            <p:cond delay="0"/>
                                          </p:stCondLst>
                                        </p:cTn>
                                        <p:tgtEl>
                                          <p:spTgt spid="13"/>
                                        </p:tgtEl>
                                        <p:attrNameLst>
                                          <p:attrName>style.visibility</p:attrName>
                                        </p:attrNameLst>
                                      </p:cBhvr>
                                      <p:to>
                                        <p:strVal val="visible"/>
                                      </p:to>
                                    </p:set>
                                    <p:animEffect transition="in" filter="plus(in)">
                                      <p:cBhvr>
                                        <p:cTn id="7" dur="2000"/>
                                        <p:tgtEl>
                                          <p:spTgt spid="13"/>
                                        </p:tgtEl>
                                      </p:cBhvr>
                                    </p:animEffect>
                                  </p:childTnLst>
                                </p:cTn>
                              </p:par>
                              <p:par>
                                <p:cTn id="8" presetID="13" presetClass="entr" presetSubtype="16" repeatCount="2000" fill="hold" nodeType="withEffect">
                                  <p:stCondLst>
                                    <p:cond delay="0"/>
                                  </p:stCondLst>
                                  <p:iterate type="lt">
                                    <p:tmPct val="0"/>
                                  </p:iterate>
                                  <p:childTnLst>
                                    <p:set>
                                      <p:cBhvr>
                                        <p:cTn id="9" dur="1" fill="hold">
                                          <p:stCondLst>
                                            <p:cond delay="0"/>
                                          </p:stCondLst>
                                        </p:cTn>
                                        <p:tgtEl>
                                          <p:spTgt spid="16"/>
                                        </p:tgtEl>
                                        <p:attrNameLst>
                                          <p:attrName>style.visibility</p:attrName>
                                        </p:attrNameLst>
                                      </p:cBhvr>
                                      <p:to>
                                        <p:strVal val="visible"/>
                                      </p:to>
                                    </p:set>
                                    <p:animEffect transition="in" filter="plus(in)">
                                      <p:cBhvr>
                                        <p:cTn id="10" dur="2000"/>
                                        <p:tgtEl>
                                          <p:spTgt spid="16"/>
                                        </p:tgtEl>
                                      </p:cBhvr>
                                    </p:animEffect>
                                  </p:childTnLst>
                                </p:cTn>
                              </p:par>
                              <p:par>
                                <p:cTn id="11" presetID="13" presetClass="entr" presetSubtype="16" repeatCount="2000" fill="hold" nodeType="withEffect">
                                  <p:stCondLst>
                                    <p:cond delay="0"/>
                                  </p:stCondLst>
                                  <p:iterate type="lt">
                                    <p:tmPct val="0"/>
                                  </p:iterate>
                                  <p:childTnLst>
                                    <p:set>
                                      <p:cBhvr>
                                        <p:cTn id="12" dur="1" fill="hold">
                                          <p:stCondLst>
                                            <p:cond delay="0"/>
                                          </p:stCondLst>
                                        </p:cTn>
                                        <p:tgtEl>
                                          <p:spTgt spid="18"/>
                                        </p:tgtEl>
                                        <p:attrNameLst>
                                          <p:attrName>style.visibility</p:attrName>
                                        </p:attrNameLst>
                                      </p:cBhvr>
                                      <p:to>
                                        <p:strVal val="visible"/>
                                      </p:to>
                                    </p:set>
                                    <p:animEffect transition="in" filter="plus(in)">
                                      <p:cBhvr>
                                        <p:cTn id="13" dur="2000"/>
                                        <p:tgtEl>
                                          <p:spTgt spid="18"/>
                                        </p:tgtEl>
                                      </p:cBhvr>
                                    </p:animEffect>
                                  </p:childTnLst>
                                </p:cTn>
                              </p:par>
                              <p:par>
                                <p:cTn id="14" presetID="31" presetClass="entr" presetSubtype="0" repeatCount="2000" fill="hold" nodeType="withEffect">
                                  <p:stCondLst>
                                    <p:cond delay="0"/>
                                  </p:stCondLst>
                                  <p:iterate type="lt">
                                    <p:tmPct val="5000"/>
                                  </p:iterate>
                                  <p:childTnLst>
                                    <p:set>
                                      <p:cBhvr>
                                        <p:cTn id="15" dur="1" fill="hold">
                                          <p:stCondLst>
                                            <p:cond delay="0"/>
                                          </p:stCondLst>
                                        </p:cTn>
                                        <p:tgtEl>
                                          <p:spTgt spid="13"/>
                                        </p:tgtEl>
                                        <p:attrNameLst>
                                          <p:attrName>style.visibility</p:attrName>
                                        </p:attrNameLst>
                                      </p:cBhvr>
                                      <p:to>
                                        <p:strVal val="visible"/>
                                      </p:to>
                                    </p:set>
                                    <p:anim calcmode="lin" valueType="num">
                                      <p:cBhvr>
                                        <p:cTn id="16" dur="2000" fill="hold"/>
                                        <p:tgtEl>
                                          <p:spTgt spid="13"/>
                                        </p:tgtEl>
                                        <p:attrNameLst>
                                          <p:attrName>ppt_w</p:attrName>
                                        </p:attrNameLst>
                                      </p:cBhvr>
                                      <p:tavLst>
                                        <p:tav tm="0">
                                          <p:val>
                                            <p:fltVal val="0"/>
                                          </p:val>
                                        </p:tav>
                                        <p:tav tm="100000">
                                          <p:val>
                                            <p:strVal val="#ppt_w"/>
                                          </p:val>
                                        </p:tav>
                                      </p:tavLst>
                                    </p:anim>
                                    <p:anim calcmode="lin" valueType="num">
                                      <p:cBhvr>
                                        <p:cTn id="17" dur="2000" fill="hold"/>
                                        <p:tgtEl>
                                          <p:spTgt spid="13"/>
                                        </p:tgtEl>
                                        <p:attrNameLst>
                                          <p:attrName>ppt_h</p:attrName>
                                        </p:attrNameLst>
                                      </p:cBhvr>
                                      <p:tavLst>
                                        <p:tav tm="0">
                                          <p:val>
                                            <p:fltVal val="0"/>
                                          </p:val>
                                        </p:tav>
                                        <p:tav tm="100000">
                                          <p:val>
                                            <p:strVal val="#ppt_h"/>
                                          </p:val>
                                        </p:tav>
                                      </p:tavLst>
                                    </p:anim>
                                    <p:anim calcmode="lin" valueType="num">
                                      <p:cBhvr>
                                        <p:cTn id="18" dur="2000" fill="hold"/>
                                        <p:tgtEl>
                                          <p:spTgt spid="13"/>
                                        </p:tgtEl>
                                        <p:attrNameLst>
                                          <p:attrName>style.rotation</p:attrName>
                                        </p:attrNameLst>
                                      </p:cBhvr>
                                      <p:tavLst>
                                        <p:tav tm="0">
                                          <p:val>
                                            <p:fltVal val="90"/>
                                          </p:val>
                                        </p:tav>
                                        <p:tav tm="100000">
                                          <p:val>
                                            <p:fltVal val="0"/>
                                          </p:val>
                                        </p:tav>
                                      </p:tavLst>
                                    </p:anim>
                                    <p:animEffect transition="in" filter="fade">
                                      <p:cBhvr>
                                        <p:cTn id="19" dur="2000"/>
                                        <p:tgtEl>
                                          <p:spTgt spid="13"/>
                                        </p:tgtEl>
                                      </p:cBhvr>
                                    </p:animEffect>
                                  </p:childTnLst>
                                </p:cTn>
                              </p:par>
                              <p:par>
                                <p:cTn id="20" presetID="31" presetClass="entr" presetSubtype="0" repeatCount="2000" fill="hold" nodeType="withEffect">
                                  <p:stCondLst>
                                    <p:cond delay="0"/>
                                  </p:stCondLst>
                                  <p:iterate type="lt">
                                    <p:tmPct val="5000"/>
                                  </p:iterate>
                                  <p:childTnLst>
                                    <p:set>
                                      <p:cBhvr>
                                        <p:cTn id="21" dur="1" fill="hold">
                                          <p:stCondLst>
                                            <p:cond delay="0"/>
                                          </p:stCondLst>
                                        </p:cTn>
                                        <p:tgtEl>
                                          <p:spTgt spid="16"/>
                                        </p:tgtEl>
                                        <p:attrNameLst>
                                          <p:attrName>style.visibility</p:attrName>
                                        </p:attrNameLst>
                                      </p:cBhvr>
                                      <p:to>
                                        <p:strVal val="visible"/>
                                      </p:to>
                                    </p:set>
                                    <p:anim calcmode="lin" valueType="num">
                                      <p:cBhvr>
                                        <p:cTn id="22" dur="2000" fill="hold"/>
                                        <p:tgtEl>
                                          <p:spTgt spid="16"/>
                                        </p:tgtEl>
                                        <p:attrNameLst>
                                          <p:attrName>ppt_w</p:attrName>
                                        </p:attrNameLst>
                                      </p:cBhvr>
                                      <p:tavLst>
                                        <p:tav tm="0">
                                          <p:val>
                                            <p:fltVal val="0"/>
                                          </p:val>
                                        </p:tav>
                                        <p:tav tm="100000">
                                          <p:val>
                                            <p:strVal val="#ppt_w"/>
                                          </p:val>
                                        </p:tav>
                                      </p:tavLst>
                                    </p:anim>
                                    <p:anim calcmode="lin" valueType="num">
                                      <p:cBhvr>
                                        <p:cTn id="23" dur="2000" fill="hold"/>
                                        <p:tgtEl>
                                          <p:spTgt spid="16"/>
                                        </p:tgtEl>
                                        <p:attrNameLst>
                                          <p:attrName>ppt_h</p:attrName>
                                        </p:attrNameLst>
                                      </p:cBhvr>
                                      <p:tavLst>
                                        <p:tav tm="0">
                                          <p:val>
                                            <p:fltVal val="0"/>
                                          </p:val>
                                        </p:tav>
                                        <p:tav tm="100000">
                                          <p:val>
                                            <p:strVal val="#ppt_h"/>
                                          </p:val>
                                        </p:tav>
                                      </p:tavLst>
                                    </p:anim>
                                    <p:anim calcmode="lin" valueType="num">
                                      <p:cBhvr>
                                        <p:cTn id="24" dur="2000" fill="hold"/>
                                        <p:tgtEl>
                                          <p:spTgt spid="16"/>
                                        </p:tgtEl>
                                        <p:attrNameLst>
                                          <p:attrName>style.rotation</p:attrName>
                                        </p:attrNameLst>
                                      </p:cBhvr>
                                      <p:tavLst>
                                        <p:tav tm="0">
                                          <p:val>
                                            <p:fltVal val="90"/>
                                          </p:val>
                                        </p:tav>
                                        <p:tav tm="100000">
                                          <p:val>
                                            <p:fltVal val="0"/>
                                          </p:val>
                                        </p:tav>
                                      </p:tavLst>
                                    </p:anim>
                                    <p:animEffect transition="in" filter="fade">
                                      <p:cBhvr>
                                        <p:cTn id="25" dur="2000"/>
                                        <p:tgtEl>
                                          <p:spTgt spid="16"/>
                                        </p:tgtEl>
                                      </p:cBhvr>
                                    </p:animEffect>
                                  </p:childTnLst>
                                </p:cTn>
                              </p:par>
                              <p:par>
                                <p:cTn id="26" presetID="13" presetClass="entr" presetSubtype="16" repeatCount="2000" fill="hold" nodeType="withEffect">
                                  <p:stCondLst>
                                    <p:cond delay="0"/>
                                  </p:stCondLst>
                                  <p:iterate type="lt">
                                    <p:tmPct val="0"/>
                                  </p:iterate>
                                  <p:childTnLst>
                                    <p:set>
                                      <p:cBhvr>
                                        <p:cTn id="27" dur="1" fill="hold">
                                          <p:stCondLst>
                                            <p:cond delay="0"/>
                                          </p:stCondLst>
                                        </p:cTn>
                                        <p:tgtEl>
                                          <p:spTgt spid="21"/>
                                        </p:tgtEl>
                                        <p:attrNameLst>
                                          <p:attrName>style.visibility</p:attrName>
                                        </p:attrNameLst>
                                      </p:cBhvr>
                                      <p:to>
                                        <p:strVal val="visible"/>
                                      </p:to>
                                    </p:set>
                                    <p:animEffect transition="in" filter="plus(in)">
                                      <p:cBhvr>
                                        <p:cTn id="28" dur="2000"/>
                                        <p:tgtEl>
                                          <p:spTgt spid="21"/>
                                        </p:tgtEl>
                                      </p:cBhvr>
                                    </p:animEffect>
                                  </p:childTnLst>
                                </p:cTn>
                              </p:par>
                              <p:par>
                                <p:cTn id="29" presetID="31" presetClass="entr" presetSubtype="0" repeatCount="2000" fill="hold" nodeType="withEffect">
                                  <p:stCondLst>
                                    <p:cond delay="0"/>
                                  </p:stCondLst>
                                  <p:iterate type="lt">
                                    <p:tmPct val="5000"/>
                                  </p:iterate>
                                  <p:childTnLst>
                                    <p:set>
                                      <p:cBhvr>
                                        <p:cTn id="30" dur="1" fill="hold">
                                          <p:stCondLst>
                                            <p:cond delay="0"/>
                                          </p:stCondLst>
                                        </p:cTn>
                                        <p:tgtEl>
                                          <p:spTgt spid="18"/>
                                        </p:tgtEl>
                                        <p:attrNameLst>
                                          <p:attrName>style.visibility</p:attrName>
                                        </p:attrNameLst>
                                      </p:cBhvr>
                                      <p:to>
                                        <p:strVal val="visible"/>
                                      </p:to>
                                    </p:set>
                                    <p:anim calcmode="lin" valueType="num">
                                      <p:cBhvr>
                                        <p:cTn id="31" dur="2000" fill="hold"/>
                                        <p:tgtEl>
                                          <p:spTgt spid="18"/>
                                        </p:tgtEl>
                                        <p:attrNameLst>
                                          <p:attrName>ppt_w</p:attrName>
                                        </p:attrNameLst>
                                      </p:cBhvr>
                                      <p:tavLst>
                                        <p:tav tm="0">
                                          <p:val>
                                            <p:fltVal val="0"/>
                                          </p:val>
                                        </p:tav>
                                        <p:tav tm="100000">
                                          <p:val>
                                            <p:strVal val="#ppt_w"/>
                                          </p:val>
                                        </p:tav>
                                      </p:tavLst>
                                    </p:anim>
                                    <p:anim calcmode="lin" valueType="num">
                                      <p:cBhvr>
                                        <p:cTn id="32" dur="2000" fill="hold"/>
                                        <p:tgtEl>
                                          <p:spTgt spid="18"/>
                                        </p:tgtEl>
                                        <p:attrNameLst>
                                          <p:attrName>ppt_h</p:attrName>
                                        </p:attrNameLst>
                                      </p:cBhvr>
                                      <p:tavLst>
                                        <p:tav tm="0">
                                          <p:val>
                                            <p:fltVal val="0"/>
                                          </p:val>
                                        </p:tav>
                                        <p:tav tm="100000">
                                          <p:val>
                                            <p:strVal val="#ppt_h"/>
                                          </p:val>
                                        </p:tav>
                                      </p:tavLst>
                                    </p:anim>
                                    <p:anim calcmode="lin" valueType="num">
                                      <p:cBhvr>
                                        <p:cTn id="33" dur="2000" fill="hold"/>
                                        <p:tgtEl>
                                          <p:spTgt spid="18"/>
                                        </p:tgtEl>
                                        <p:attrNameLst>
                                          <p:attrName>style.rotation</p:attrName>
                                        </p:attrNameLst>
                                      </p:cBhvr>
                                      <p:tavLst>
                                        <p:tav tm="0">
                                          <p:val>
                                            <p:fltVal val="90"/>
                                          </p:val>
                                        </p:tav>
                                        <p:tav tm="100000">
                                          <p:val>
                                            <p:fltVal val="0"/>
                                          </p:val>
                                        </p:tav>
                                      </p:tavLst>
                                    </p:anim>
                                    <p:animEffect transition="in" filter="fade">
                                      <p:cBhvr>
                                        <p:cTn id="34" dur="2000"/>
                                        <p:tgtEl>
                                          <p:spTgt spid="18"/>
                                        </p:tgtEl>
                                      </p:cBhvr>
                                    </p:animEffect>
                                  </p:childTnLst>
                                </p:cTn>
                              </p:par>
                              <p:par>
                                <p:cTn id="35" presetID="13" presetClass="entr" presetSubtype="16" repeatCount="2000" fill="hold" nodeType="withEffect">
                                  <p:stCondLst>
                                    <p:cond delay="0"/>
                                  </p:stCondLst>
                                  <p:iterate type="lt">
                                    <p:tmPct val="0"/>
                                  </p:iterate>
                                  <p:childTnLst>
                                    <p:set>
                                      <p:cBhvr>
                                        <p:cTn id="36" dur="1" fill="hold">
                                          <p:stCondLst>
                                            <p:cond delay="0"/>
                                          </p:stCondLst>
                                        </p:cTn>
                                        <p:tgtEl>
                                          <p:spTgt spid="23"/>
                                        </p:tgtEl>
                                        <p:attrNameLst>
                                          <p:attrName>style.visibility</p:attrName>
                                        </p:attrNameLst>
                                      </p:cBhvr>
                                      <p:to>
                                        <p:strVal val="visible"/>
                                      </p:to>
                                    </p:set>
                                    <p:animEffect transition="in" filter="plus(in)">
                                      <p:cBhvr>
                                        <p:cTn id="37" dur="2000"/>
                                        <p:tgtEl>
                                          <p:spTgt spid="23"/>
                                        </p:tgtEl>
                                      </p:cBhvr>
                                    </p:animEffect>
                                  </p:childTnLst>
                                </p:cTn>
                              </p:par>
                              <p:par>
                                <p:cTn id="38" presetID="13" presetClass="entr" presetSubtype="16" repeatCount="2000" fill="hold" nodeType="withEffect">
                                  <p:stCondLst>
                                    <p:cond delay="0"/>
                                  </p:stCondLst>
                                  <p:iterate type="lt">
                                    <p:tmPct val="0"/>
                                  </p:iterate>
                                  <p:childTnLst>
                                    <p:set>
                                      <p:cBhvr>
                                        <p:cTn id="39" dur="1" fill="hold">
                                          <p:stCondLst>
                                            <p:cond delay="0"/>
                                          </p:stCondLst>
                                        </p:cTn>
                                        <p:tgtEl>
                                          <p:spTgt spid="25"/>
                                        </p:tgtEl>
                                        <p:attrNameLst>
                                          <p:attrName>style.visibility</p:attrName>
                                        </p:attrNameLst>
                                      </p:cBhvr>
                                      <p:to>
                                        <p:strVal val="visible"/>
                                      </p:to>
                                    </p:set>
                                    <p:animEffect transition="in" filter="plus(in)">
                                      <p:cBhvr>
                                        <p:cTn id="40" dur="2000"/>
                                        <p:tgtEl>
                                          <p:spTgt spid="25"/>
                                        </p:tgtEl>
                                      </p:cBhvr>
                                    </p:animEffect>
                                  </p:childTnLst>
                                </p:cTn>
                              </p:par>
                              <p:par>
                                <p:cTn id="41" presetID="31" presetClass="entr" presetSubtype="0" repeatCount="2000" fill="hold" nodeType="withEffect">
                                  <p:stCondLst>
                                    <p:cond delay="0"/>
                                  </p:stCondLst>
                                  <p:iterate type="lt">
                                    <p:tmPct val="5000"/>
                                  </p:iterate>
                                  <p:childTnLst>
                                    <p:set>
                                      <p:cBhvr>
                                        <p:cTn id="42" dur="1" fill="hold">
                                          <p:stCondLst>
                                            <p:cond delay="0"/>
                                          </p:stCondLst>
                                        </p:cTn>
                                        <p:tgtEl>
                                          <p:spTgt spid="21"/>
                                        </p:tgtEl>
                                        <p:attrNameLst>
                                          <p:attrName>style.visibility</p:attrName>
                                        </p:attrNameLst>
                                      </p:cBhvr>
                                      <p:to>
                                        <p:strVal val="visible"/>
                                      </p:to>
                                    </p:set>
                                    <p:anim calcmode="lin" valueType="num">
                                      <p:cBhvr>
                                        <p:cTn id="43" dur="2000" fill="hold"/>
                                        <p:tgtEl>
                                          <p:spTgt spid="21"/>
                                        </p:tgtEl>
                                        <p:attrNameLst>
                                          <p:attrName>ppt_w</p:attrName>
                                        </p:attrNameLst>
                                      </p:cBhvr>
                                      <p:tavLst>
                                        <p:tav tm="0">
                                          <p:val>
                                            <p:fltVal val="0"/>
                                          </p:val>
                                        </p:tav>
                                        <p:tav tm="100000">
                                          <p:val>
                                            <p:strVal val="#ppt_w"/>
                                          </p:val>
                                        </p:tav>
                                      </p:tavLst>
                                    </p:anim>
                                    <p:anim calcmode="lin" valueType="num">
                                      <p:cBhvr>
                                        <p:cTn id="44" dur="2000" fill="hold"/>
                                        <p:tgtEl>
                                          <p:spTgt spid="21"/>
                                        </p:tgtEl>
                                        <p:attrNameLst>
                                          <p:attrName>ppt_h</p:attrName>
                                        </p:attrNameLst>
                                      </p:cBhvr>
                                      <p:tavLst>
                                        <p:tav tm="0">
                                          <p:val>
                                            <p:fltVal val="0"/>
                                          </p:val>
                                        </p:tav>
                                        <p:tav tm="100000">
                                          <p:val>
                                            <p:strVal val="#ppt_h"/>
                                          </p:val>
                                        </p:tav>
                                      </p:tavLst>
                                    </p:anim>
                                    <p:anim calcmode="lin" valueType="num">
                                      <p:cBhvr>
                                        <p:cTn id="45" dur="2000" fill="hold"/>
                                        <p:tgtEl>
                                          <p:spTgt spid="21"/>
                                        </p:tgtEl>
                                        <p:attrNameLst>
                                          <p:attrName>style.rotation</p:attrName>
                                        </p:attrNameLst>
                                      </p:cBhvr>
                                      <p:tavLst>
                                        <p:tav tm="0">
                                          <p:val>
                                            <p:fltVal val="90"/>
                                          </p:val>
                                        </p:tav>
                                        <p:tav tm="100000">
                                          <p:val>
                                            <p:fltVal val="0"/>
                                          </p:val>
                                        </p:tav>
                                      </p:tavLst>
                                    </p:anim>
                                    <p:animEffect transition="in" filter="fade">
                                      <p:cBhvr>
                                        <p:cTn id="46" dur="2000"/>
                                        <p:tgtEl>
                                          <p:spTgt spid="21"/>
                                        </p:tgtEl>
                                      </p:cBhvr>
                                    </p:animEffect>
                                  </p:childTnLst>
                                </p:cTn>
                              </p:par>
                              <p:par>
                                <p:cTn id="47" presetID="31" presetClass="entr" presetSubtype="0" repeatCount="2000" fill="hold" nodeType="withEffect">
                                  <p:stCondLst>
                                    <p:cond delay="0"/>
                                  </p:stCondLst>
                                  <p:iterate type="lt">
                                    <p:tmPct val="5000"/>
                                  </p:iterate>
                                  <p:childTnLst>
                                    <p:set>
                                      <p:cBhvr>
                                        <p:cTn id="48" dur="1" fill="hold">
                                          <p:stCondLst>
                                            <p:cond delay="0"/>
                                          </p:stCondLst>
                                        </p:cTn>
                                        <p:tgtEl>
                                          <p:spTgt spid="23"/>
                                        </p:tgtEl>
                                        <p:attrNameLst>
                                          <p:attrName>style.visibility</p:attrName>
                                        </p:attrNameLst>
                                      </p:cBhvr>
                                      <p:to>
                                        <p:strVal val="visible"/>
                                      </p:to>
                                    </p:set>
                                    <p:anim calcmode="lin" valueType="num">
                                      <p:cBhvr>
                                        <p:cTn id="49" dur="2000" fill="hold"/>
                                        <p:tgtEl>
                                          <p:spTgt spid="23"/>
                                        </p:tgtEl>
                                        <p:attrNameLst>
                                          <p:attrName>ppt_w</p:attrName>
                                        </p:attrNameLst>
                                      </p:cBhvr>
                                      <p:tavLst>
                                        <p:tav tm="0">
                                          <p:val>
                                            <p:fltVal val="0"/>
                                          </p:val>
                                        </p:tav>
                                        <p:tav tm="100000">
                                          <p:val>
                                            <p:strVal val="#ppt_w"/>
                                          </p:val>
                                        </p:tav>
                                      </p:tavLst>
                                    </p:anim>
                                    <p:anim calcmode="lin" valueType="num">
                                      <p:cBhvr>
                                        <p:cTn id="50" dur="2000" fill="hold"/>
                                        <p:tgtEl>
                                          <p:spTgt spid="23"/>
                                        </p:tgtEl>
                                        <p:attrNameLst>
                                          <p:attrName>ppt_h</p:attrName>
                                        </p:attrNameLst>
                                      </p:cBhvr>
                                      <p:tavLst>
                                        <p:tav tm="0">
                                          <p:val>
                                            <p:fltVal val="0"/>
                                          </p:val>
                                        </p:tav>
                                        <p:tav tm="100000">
                                          <p:val>
                                            <p:strVal val="#ppt_h"/>
                                          </p:val>
                                        </p:tav>
                                      </p:tavLst>
                                    </p:anim>
                                    <p:anim calcmode="lin" valueType="num">
                                      <p:cBhvr>
                                        <p:cTn id="51" dur="2000" fill="hold"/>
                                        <p:tgtEl>
                                          <p:spTgt spid="23"/>
                                        </p:tgtEl>
                                        <p:attrNameLst>
                                          <p:attrName>style.rotation</p:attrName>
                                        </p:attrNameLst>
                                      </p:cBhvr>
                                      <p:tavLst>
                                        <p:tav tm="0">
                                          <p:val>
                                            <p:fltVal val="90"/>
                                          </p:val>
                                        </p:tav>
                                        <p:tav tm="100000">
                                          <p:val>
                                            <p:fltVal val="0"/>
                                          </p:val>
                                        </p:tav>
                                      </p:tavLst>
                                    </p:anim>
                                    <p:animEffect transition="in" filter="fade">
                                      <p:cBhvr>
                                        <p:cTn id="52" dur="2000"/>
                                        <p:tgtEl>
                                          <p:spTgt spid="23"/>
                                        </p:tgtEl>
                                      </p:cBhvr>
                                    </p:animEffect>
                                  </p:childTnLst>
                                </p:cTn>
                              </p:par>
                              <p:par>
                                <p:cTn id="53" presetID="31" presetClass="entr" presetSubtype="0" repeatCount="2000" fill="hold" nodeType="withEffect">
                                  <p:stCondLst>
                                    <p:cond delay="0"/>
                                  </p:stCondLst>
                                  <p:iterate type="lt">
                                    <p:tmPct val="5000"/>
                                  </p:iterate>
                                  <p:childTnLst>
                                    <p:set>
                                      <p:cBhvr>
                                        <p:cTn id="54" dur="1" fill="hold">
                                          <p:stCondLst>
                                            <p:cond delay="0"/>
                                          </p:stCondLst>
                                        </p:cTn>
                                        <p:tgtEl>
                                          <p:spTgt spid="25"/>
                                        </p:tgtEl>
                                        <p:attrNameLst>
                                          <p:attrName>style.visibility</p:attrName>
                                        </p:attrNameLst>
                                      </p:cBhvr>
                                      <p:to>
                                        <p:strVal val="visible"/>
                                      </p:to>
                                    </p:set>
                                    <p:anim calcmode="lin" valueType="num">
                                      <p:cBhvr>
                                        <p:cTn id="55" dur="2000" fill="hold"/>
                                        <p:tgtEl>
                                          <p:spTgt spid="25"/>
                                        </p:tgtEl>
                                        <p:attrNameLst>
                                          <p:attrName>ppt_w</p:attrName>
                                        </p:attrNameLst>
                                      </p:cBhvr>
                                      <p:tavLst>
                                        <p:tav tm="0">
                                          <p:val>
                                            <p:fltVal val="0"/>
                                          </p:val>
                                        </p:tav>
                                        <p:tav tm="100000">
                                          <p:val>
                                            <p:strVal val="#ppt_w"/>
                                          </p:val>
                                        </p:tav>
                                      </p:tavLst>
                                    </p:anim>
                                    <p:anim calcmode="lin" valueType="num">
                                      <p:cBhvr>
                                        <p:cTn id="56" dur="2000" fill="hold"/>
                                        <p:tgtEl>
                                          <p:spTgt spid="25"/>
                                        </p:tgtEl>
                                        <p:attrNameLst>
                                          <p:attrName>ppt_h</p:attrName>
                                        </p:attrNameLst>
                                      </p:cBhvr>
                                      <p:tavLst>
                                        <p:tav tm="0">
                                          <p:val>
                                            <p:fltVal val="0"/>
                                          </p:val>
                                        </p:tav>
                                        <p:tav tm="100000">
                                          <p:val>
                                            <p:strVal val="#ppt_h"/>
                                          </p:val>
                                        </p:tav>
                                      </p:tavLst>
                                    </p:anim>
                                    <p:anim calcmode="lin" valueType="num">
                                      <p:cBhvr>
                                        <p:cTn id="57" dur="2000" fill="hold"/>
                                        <p:tgtEl>
                                          <p:spTgt spid="25"/>
                                        </p:tgtEl>
                                        <p:attrNameLst>
                                          <p:attrName>style.rotation</p:attrName>
                                        </p:attrNameLst>
                                      </p:cBhvr>
                                      <p:tavLst>
                                        <p:tav tm="0">
                                          <p:val>
                                            <p:fltVal val="90"/>
                                          </p:val>
                                        </p:tav>
                                        <p:tav tm="100000">
                                          <p:val>
                                            <p:fltVal val="0"/>
                                          </p:val>
                                        </p:tav>
                                      </p:tavLst>
                                    </p:anim>
                                    <p:animEffect transition="in" filter="fade">
                                      <p:cBhvr>
                                        <p:cTn id="58" dur="2000"/>
                                        <p:tgtEl>
                                          <p:spTgt spid="25"/>
                                        </p:tgtEl>
                                      </p:cBhvr>
                                    </p:animEffect>
                                  </p:childTnLst>
                                </p:cTn>
                              </p:par>
                              <p:par>
                                <p:cTn id="59" presetID="16" presetClass="entr" presetSubtype="37"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arn(outVertical)">
                                      <p:cBhvr>
                                        <p:cTn id="61" dur="4000"/>
                                        <p:tgtEl>
                                          <p:spTgt spid="4"/>
                                        </p:tgtEl>
                                      </p:cBhvr>
                                    </p:animEffect>
                                  </p:childTnLst>
                                </p:cTn>
                              </p:par>
                            </p:childTnLst>
                          </p:cTn>
                        </p:par>
                        <p:par>
                          <p:cTn id="62" fill="hold">
                            <p:stCondLst>
                              <p:cond delay="4000"/>
                            </p:stCondLst>
                            <p:childTnLst>
                              <p:par>
                                <p:cTn id="63" presetID="40" presetClass="entr" presetSubtype="0" fill="hold" grpId="0" nodeType="afterEffect">
                                  <p:stCondLst>
                                    <p:cond delay="0"/>
                                  </p:stCondLst>
                                  <p:iterate type="lt">
                                    <p:tmPct val="10000"/>
                                  </p:iterate>
                                  <p:childTnLst>
                                    <p:set>
                                      <p:cBhvr>
                                        <p:cTn id="64" dur="1" fill="hold">
                                          <p:stCondLst>
                                            <p:cond delay="0"/>
                                          </p:stCondLst>
                                        </p:cTn>
                                        <p:tgtEl>
                                          <p:spTgt spid="9"/>
                                        </p:tgtEl>
                                        <p:attrNameLst>
                                          <p:attrName>style.visibility</p:attrName>
                                        </p:attrNameLst>
                                      </p:cBhvr>
                                      <p:to>
                                        <p:strVal val="visible"/>
                                      </p:to>
                                    </p:set>
                                    <p:animEffect transition="in" filter="fade">
                                      <p:cBhvr>
                                        <p:cTn id="65" dur="1000"/>
                                        <p:tgtEl>
                                          <p:spTgt spid="9"/>
                                        </p:tgtEl>
                                      </p:cBhvr>
                                    </p:animEffect>
                                    <p:anim calcmode="lin" valueType="num">
                                      <p:cBhvr>
                                        <p:cTn id="66" dur="1000" fill="hold"/>
                                        <p:tgtEl>
                                          <p:spTgt spid="9"/>
                                        </p:tgtEl>
                                        <p:attrNameLst>
                                          <p:attrName>ppt_x</p:attrName>
                                        </p:attrNameLst>
                                      </p:cBhvr>
                                      <p:tavLst>
                                        <p:tav tm="0">
                                          <p:val>
                                            <p:strVal val="#ppt_x-.1"/>
                                          </p:val>
                                        </p:tav>
                                        <p:tav tm="100000">
                                          <p:val>
                                            <p:strVal val="#ppt_x"/>
                                          </p:val>
                                        </p:tav>
                                      </p:tavLst>
                                    </p:anim>
                                    <p:anim calcmode="lin" valueType="num">
                                      <p:cBhvr>
                                        <p:cTn id="6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07238fr-detalle6-623x750.jpg"/>
          <p:cNvPicPr>
            <a:picLocks noChangeAspect="1"/>
          </p:cNvPicPr>
          <p:nvPr/>
        </p:nvPicPr>
        <p:blipFill>
          <a:blip r:embed="rId2"/>
          <a:srcRect/>
          <a:stretch>
            <a:fillRect/>
          </a:stretch>
        </p:blipFill>
        <p:spPr bwMode="auto">
          <a:xfrm>
            <a:off x="1835150" y="0"/>
            <a:ext cx="5473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Marco"/>
          <p:cNvSpPr/>
          <p:nvPr/>
        </p:nvSpPr>
        <p:spPr>
          <a:xfrm>
            <a:off x="0" y="1417638"/>
            <a:ext cx="1835150" cy="1439862"/>
          </a:xfrm>
          <a:prstGeom prst="frame">
            <a:avLst>
              <a:gd name="adj1" fmla="val 28670"/>
            </a:avLst>
          </a:prstGeom>
          <a:solidFill>
            <a:srgbClr val="602E0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0" y="2857500"/>
            <a:ext cx="1835150" cy="1439863"/>
          </a:xfrm>
          <a:prstGeom prst="frame">
            <a:avLst>
              <a:gd name="adj1" fmla="val 25455"/>
            </a:avLst>
          </a:prstGeom>
          <a:solidFill>
            <a:srgbClr val="602E0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0" y="4297363"/>
            <a:ext cx="1835150" cy="1417637"/>
          </a:xfrm>
          <a:prstGeom prst="frame">
            <a:avLst>
              <a:gd name="adj1" fmla="val 18922"/>
            </a:avLst>
          </a:prstGeom>
          <a:solidFill>
            <a:srgbClr val="602E0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0" y="0"/>
            <a:ext cx="1835150" cy="1417638"/>
          </a:xfrm>
          <a:prstGeom prst="frame">
            <a:avLst>
              <a:gd name="adj1" fmla="val 32805"/>
            </a:avLst>
          </a:prstGeom>
          <a:solidFill>
            <a:srgbClr val="602E0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7308850" y="1417638"/>
            <a:ext cx="1835150" cy="1439862"/>
          </a:xfrm>
          <a:prstGeom prst="frame">
            <a:avLst>
              <a:gd name="adj1" fmla="val 30277"/>
            </a:avLst>
          </a:prstGeom>
          <a:solidFill>
            <a:srgbClr val="602E0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arco"/>
          <p:cNvSpPr/>
          <p:nvPr/>
        </p:nvSpPr>
        <p:spPr>
          <a:xfrm>
            <a:off x="7308850" y="2857500"/>
            <a:ext cx="1835150" cy="1439863"/>
          </a:xfrm>
          <a:prstGeom prst="frame">
            <a:avLst>
              <a:gd name="adj1" fmla="val 25455"/>
            </a:avLst>
          </a:prstGeom>
          <a:solidFill>
            <a:srgbClr val="602E0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Marco"/>
          <p:cNvSpPr/>
          <p:nvPr/>
        </p:nvSpPr>
        <p:spPr>
          <a:xfrm>
            <a:off x="7308850" y="4297363"/>
            <a:ext cx="1835150" cy="1417637"/>
          </a:xfrm>
          <a:prstGeom prst="frame">
            <a:avLst>
              <a:gd name="adj1" fmla="val 20555"/>
            </a:avLst>
          </a:prstGeom>
          <a:solidFill>
            <a:srgbClr val="602E0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Marco"/>
          <p:cNvSpPr/>
          <p:nvPr/>
        </p:nvSpPr>
        <p:spPr>
          <a:xfrm>
            <a:off x="7308850" y="0"/>
            <a:ext cx="1835150" cy="1417638"/>
          </a:xfrm>
          <a:prstGeom prst="frame">
            <a:avLst>
              <a:gd name="adj1" fmla="val 33621"/>
            </a:avLst>
          </a:prstGeom>
          <a:solidFill>
            <a:srgbClr val="602E0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uadroTexto"/>
          <p:cNvSpPr txBox="1"/>
          <p:nvPr/>
        </p:nvSpPr>
        <p:spPr>
          <a:xfrm>
            <a:off x="1692275" y="4657725"/>
            <a:ext cx="57610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….siendo arzobispo de Compostela Miguel </a:t>
            </a:r>
            <a:r>
              <a:rPr lang="es-ES" b="1" dirty="0" err="1">
                <a:effectLst>
                  <a:glow rad="101600">
                    <a:schemeClr val="accent2">
                      <a:satMod val="175000"/>
                      <a:alpha val="40000"/>
                    </a:schemeClr>
                  </a:glow>
                  <a:outerShdw blurRad="38100" dist="38100" dir="2700000" algn="tl">
                    <a:srgbClr val="1F497D"/>
                  </a:outerShdw>
                </a:effectLst>
              </a:rPr>
              <a:t>Payá</a:t>
            </a:r>
            <a:r>
              <a:rPr lang="es-ES" b="1" dirty="0">
                <a:effectLst>
                  <a:glow rad="101600">
                    <a:schemeClr val="accent2">
                      <a:satMod val="175000"/>
                      <a:alpha val="40000"/>
                    </a:schemeClr>
                  </a:glow>
                  <a:outerShdw blurRad="38100" dist="38100" dir="2700000" algn="tl">
                    <a:srgbClr val="1F497D"/>
                  </a:outerShdw>
                </a:effectLst>
              </a:rPr>
              <a:t> y Rico, se descubrieron los cimientos del sepulcro primitivo, denominado «</a:t>
            </a:r>
            <a:r>
              <a:rPr lang="es-ES" b="1" i="1" dirty="0">
                <a:effectLst>
                  <a:glow rad="101600">
                    <a:schemeClr val="accent2">
                      <a:satMod val="175000"/>
                      <a:alpha val="40000"/>
                    </a:schemeClr>
                  </a:glow>
                  <a:outerShdw blurRad="38100" dist="38100" dir="2700000" algn="tl">
                    <a:srgbClr val="1F497D"/>
                  </a:outerShdw>
                </a:effectLst>
              </a:rPr>
              <a:t>Arca </a:t>
            </a:r>
            <a:r>
              <a:rPr lang="es-ES" b="1" i="1" dirty="0" err="1">
                <a:effectLst>
                  <a:glow rad="101600">
                    <a:schemeClr val="accent2">
                      <a:satMod val="175000"/>
                      <a:alpha val="40000"/>
                    </a:schemeClr>
                  </a:glow>
                  <a:outerShdw blurRad="38100" dist="38100" dir="2700000" algn="tl">
                    <a:srgbClr val="1F497D"/>
                  </a:outerShdw>
                </a:effectLst>
              </a:rPr>
              <a:t>marmarica</a:t>
            </a:r>
            <a:r>
              <a:rPr lang="es-ES" b="1" dirty="0">
                <a:effectLst>
                  <a:glow rad="101600">
                    <a:schemeClr val="accent2">
                      <a:satMod val="175000"/>
                      <a:alpha val="40000"/>
                    </a:schemeClr>
                  </a:glow>
                  <a:outerShdw blurRad="38100" dist="38100" dir="2700000" algn="tl">
                    <a:srgbClr val="1F497D"/>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500" advTm="21000">
        <p14:shred pattern="rectangle" dir="out"/>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nodeType="withEffect">
                                  <p:stCondLst>
                                    <p:cond delay="0"/>
                                  </p:stCondLst>
                                  <p:childTnLst>
                                    <p:animRot by="21600000">
                                      <p:cBhvr>
                                        <p:cTn id="6" dur="2000" fill="hold"/>
                                        <p:tgtEl>
                                          <p:spTgt spid="13"/>
                                        </p:tgtEl>
                                        <p:attrNameLst>
                                          <p:attrName>r</p:attrName>
                                        </p:attrNameLst>
                                      </p:cBhvr>
                                    </p:animRot>
                                  </p:childTnLst>
                                </p:cTn>
                              </p:par>
                              <p:par>
                                <p:cTn id="7" presetID="8" presetClass="emph" presetSubtype="0" repeatCount="2000" fill="hold" nodeType="withEffect">
                                  <p:stCondLst>
                                    <p:cond delay="0"/>
                                  </p:stCondLst>
                                  <p:childTnLst>
                                    <p:animRot by="21600000">
                                      <p:cBhvr>
                                        <p:cTn id="8" dur="2000" fill="hold"/>
                                        <p:tgtEl>
                                          <p:spTgt spid="15"/>
                                        </p:tgtEl>
                                        <p:attrNameLst>
                                          <p:attrName>r</p:attrName>
                                        </p:attrNameLst>
                                      </p:cBhvr>
                                    </p:animRot>
                                  </p:childTnLst>
                                </p:cTn>
                              </p:par>
                              <p:par>
                                <p:cTn id="9" presetID="8" presetClass="emph" presetSubtype="0" repeatCount="2000" fill="hold" nodeType="withEffect">
                                  <p:stCondLst>
                                    <p:cond delay="0"/>
                                  </p:stCondLst>
                                  <p:childTnLst>
                                    <p:animRot by="21600000">
                                      <p:cBhvr>
                                        <p:cTn id="10" dur="2000" fill="hold"/>
                                        <p:tgtEl>
                                          <p:spTgt spid="17"/>
                                        </p:tgtEl>
                                        <p:attrNameLst>
                                          <p:attrName>r</p:attrName>
                                        </p:attrNameLst>
                                      </p:cBhvr>
                                    </p:animRot>
                                  </p:childTnLst>
                                </p:cTn>
                              </p:par>
                              <p:par>
                                <p:cTn id="11" presetID="8" presetClass="emph" presetSubtype="0" repeatCount="2000" fill="hold" nodeType="withEffect">
                                  <p:stCondLst>
                                    <p:cond delay="0"/>
                                  </p:stCondLst>
                                  <p:childTnLst>
                                    <p:animRot by="21600000">
                                      <p:cBhvr>
                                        <p:cTn id="12" dur="2000" fill="hold"/>
                                        <p:tgtEl>
                                          <p:spTgt spid="18"/>
                                        </p:tgtEl>
                                        <p:attrNameLst>
                                          <p:attrName>r</p:attrName>
                                        </p:attrNameLst>
                                      </p:cBhvr>
                                    </p:animRot>
                                  </p:childTnLst>
                                </p:cTn>
                              </p:par>
                              <p:par>
                                <p:cTn id="13" presetID="8" presetClass="emph" presetSubtype="0" repeatCount="2000" fill="hold" nodeType="withEffect">
                                  <p:stCondLst>
                                    <p:cond delay="0"/>
                                  </p:stCondLst>
                                  <p:childTnLst>
                                    <p:animRot by="21600000">
                                      <p:cBhvr>
                                        <p:cTn id="14" dur="2000" fill="hold"/>
                                        <p:tgtEl>
                                          <p:spTgt spid="6"/>
                                        </p:tgtEl>
                                        <p:attrNameLst>
                                          <p:attrName>r</p:attrName>
                                        </p:attrNameLst>
                                      </p:cBhvr>
                                    </p:animRot>
                                  </p:childTnLst>
                                </p:cTn>
                              </p:par>
                              <p:par>
                                <p:cTn id="15" presetID="8" presetClass="emph" presetSubtype="0" repeatCount="2000" fill="hold" nodeType="withEffect">
                                  <p:stCondLst>
                                    <p:cond delay="0"/>
                                  </p:stCondLst>
                                  <p:childTnLst>
                                    <p:animRot by="21600000">
                                      <p:cBhvr>
                                        <p:cTn id="16" dur="2000" fill="hold"/>
                                        <p:tgtEl>
                                          <p:spTgt spid="8"/>
                                        </p:tgtEl>
                                        <p:attrNameLst>
                                          <p:attrName>r</p:attrName>
                                        </p:attrNameLst>
                                      </p:cBhvr>
                                    </p:animRot>
                                  </p:childTnLst>
                                </p:cTn>
                              </p:par>
                              <p:par>
                                <p:cTn id="17" presetID="8" presetClass="emph" presetSubtype="0" repeatCount="2000" fill="hold" nodeType="withEffect">
                                  <p:stCondLst>
                                    <p:cond delay="0"/>
                                  </p:stCondLst>
                                  <p:childTnLst>
                                    <p:animRot by="21600000">
                                      <p:cBhvr>
                                        <p:cTn id="18" dur="2000" fill="hold"/>
                                        <p:tgtEl>
                                          <p:spTgt spid="10"/>
                                        </p:tgtEl>
                                        <p:attrNameLst>
                                          <p:attrName>r</p:attrName>
                                        </p:attrNameLst>
                                      </p:cBhvr>
                                    </p:animRot>
                                  </p:childTnLst>
                                </p:cTn>
                              </p:par>
                              <p:par>
                                <p:cTn id="19" presetID="8" presetClass="emph" presetSubtype="0" repeatCount="2000" fill="hold" nodeType="withEffect">
                                  <p:stCondLst>
                                    <p:cond delay="0"/>
                                  </p:stCondLst>
                                  <p:childTnLst>
                                    <p:animRot by="21600000">
                                      <p:cBhvr>
                                        <p:cTn id="20" dur="2000" fill="hold"/>
                                        <p:tgtEl>
                                          <p:spTgt spid="11"/>
                                        </p:tgtEl>
                                        <p:attrNameLst>
                                          <p:attrName>r</p:attrName>
                                        </p:attrNameLst>
                                      </p:cBhvr>
                                    </p:animRot>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4000"/>
                                        <p:tgtEl>
                                          <p:spTgt spid="4"/>
                                        </p:tgtEl>
                                      </p:cBhvr>
                                    </p:animEffect>
                                  </p:childTnLst>
                                </p:cTn>
                              </p:par>
                              <p:par>
                                <p:cTn id="24" presetID="23" presetClass="entr" presetSubtype="27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4000" fill="hold"/>
                                        <p:tgtEl>
                                          <p:spTgt spid="4"/>
                                        </p:tgtEl>
                                        <p:attrNameLst>
                                          <p:attrName>ppt_w</p:attrName>
                                        </p:attrNameLst>
                                      </p:cBhvr>
                                      <p:tavLst>
                                        <p:tav tm="0">
                                          <p:val>
                                            <p:strVal val="2/3*#ppt_w"/>
                                          </p:val>
                                        </p:tav>
                                        <p:tav tm="100000">
                                          <p:val>
                                            <p:strVal val="#ppt_w"/>
                                          </p:val>
                                        </p:tav>
                                      </p:tavLst>
                                    </p:anim>
                                    <p:anim calcmode="lin" valueType="num">
                                      <p:cBhvr>
                                        <p:cTn id="27" dur="4000" fill="hold"/>
                                        <p:tgtEl>
                                          <p:spTgt spid="4"/>
                                        </p:tgtEl>
                                        <p:attrNameLst>
                                          <p:attrName>ppt_h</p:attrName>
                                        </p:attrNameLst>
                                      </p:cBhvr>
                                      <p:tavLst>
                                        <p:tav tm="0">
                                          <p:val>
                                            <p:strVal val="2/3*#ppt_h"/>
                                          </p:val>
                                        </p:tav>
                                        <p:tav tm="100000">
                                          <p:val>
                                            <p:strVal val="#ppt_h"/>
                                          </p:val>
                                        </p:tav>
                                      </p:tavLst>
                                    </p:anim>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1"/>
                                          </p:val>
                                        </p:tav>
                                        <p:tav tm="100000">
                                          <p:val>
                                            <p:strVal val="#ppt_x"/>
                                          </p:val>
                                        </p:tav>
                                      </p:tavLst>
                                    </p:anim>
                                    <p:anim calcmode="lin" valueType="num">
                                      <p:cBhvr>
                                        <p:cTn id="33"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07270fr-a-detalle6-633x750.jpg"/>
          <p:cNvPicPr>
            <a:picLocks noChangeAspect="1"/>
          </p:cNvPicPr>
          <p:nvPr/>
        </p:nvPicPr>
        <p:blipFill>
          <a:blip r:embed="rId2"/>
          <a:srcRect/>
          <a:stretch>
            <a:fillRect/>
          </a:stretch>
        </p:blipFill>
        <p:spPr bwMode="auto">
          <a:xfrm>
            <a:off x="1835150" y="0"/>
            <a:ext cx="54006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4" name="23 Anillo"/>
          <p:cNvSpPr/>
          <p:nvPr/>
        </p:nvSpPr>
        <p:spPr>
          <a:xfrm>
            <a:off x="7380288" y="0"/>
            <a:ext cx="1547812" cy="1489075"/>
          </a:xfrm>
          <a:prstGeom prst="donut">
            <a:avLst>
              <a:gd name="adj" fmla="val 16017"/>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Anillo"/>
          <p:cNvSpPr/>
          <p:nvPr/>
        </p:nvSpPr>
        <p:spPr>
          <a:xfrm>
            <a:off x="7380288" y="1489075"/>
            <a:ext cx="1547812" cy="1403350"/>
          </a:xfrm>
          <a:prstGeom prst="donut">
            <a:avLst>
              <a:gd name="adj" fmla="val 16017"/>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Anillo"/>
          <p:cNvSpPr/>
          <p:nvPr/>
        </p:nvSpPr>
        <p:spPr>
          <a:xfrm>
            <a:off x="7451725" y="2857500"/>
            <a:ext cx="1476375" cy="1439863"/>
          </a:xfrm>
          <a:prstGeom prst="donut">
            <a:avLst>
              <a:gd name="adj" fmla="val 16017"/>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Anillo"/>
          <p:cNvSpPr/>
          <p:nvPr/>
        </p:nvSpPr>
        <p:spPr>
          <a:xfrm>
            <a:off x="7451725" y="4297363"/>
            <a:ext cx="1476375" cy="1417637"/>
          </a:xfrm>
          <a:prstGeom prst="donut">
            <a:avLst>
              <a:gd name="adj" fmla="val 16017"/>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1" name="30 Anillo"/>
          <p:cNvSpPr/>
          <p:nvPr/>
        </p:nvSpPr>
        <p:spPr>
          <a:xfrm>
            <a:off x="179388" y="0"/>
            <a:ext cx="1439862" cy="1417638"/>
          </a:xfrm>
          <a:prstGeom prst="donut">
            <a:avLst>
              <a:gd name="adj" fmla="val 16017"/>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3" name="32 Anillo"/>
          <p:cNvSpPr/>
          <p:nvPr/>
        </p:nvSpPr>
        <p:spPr>
          <a:xfrm>
            <a:off x="179388" y="1417638"/>
            <a:ext cx="1512887" cy="1439862"/>
          </a:xfrm>
          <a:prstGeom prst="donut">
            <a:avLst>
              <a:gd name="adj" fmla="val 16017"/>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4" name="33 Anillo"/>
          <p:cNvSpPr/>
          <p:nvPr/>
        </p:nvSpPr>
        <p:spPr>
          <a:xfrm>
            <a:off x="179388" y="2857500"/>
            <a:ext cx="1512887" cy="1452563"/>
          </a:xfrm>
          <a:prstGeom prst="donut">
            <a:avLst>
              <a:gd name="adj" fmla="val 16017"/>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5" name="34 Anillo"/>
          <p:cNvSpPr/>
          <p:nvPr/>
        </p:nvSpPr>
        <p:spPr>
          <a:xfrm>
            <a:off x="179388" y="4297363"/>
            <a:ext cx="1439862" cy="1417637"/>
          </a:xfrm>
          <a:prstGeom prst="donut">
            <a:avLst>
              <a:gd name="adj" fmla="val 16017"/>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uadroTexto"/>
          <p:cNvSpPr txBox="1"/>
          <p:nvPr/>
        </p:nvSpPr>
        <p:spPr>
          <a:xfrm>
            <a:off x="1835150" y="4729163"/>
            <a:ext cx="583247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 restos de un altar que constaba de una losa lisa sobre un fuste de piedra también liso.</a:t>
            </a:r>
          </a:p>
        </p:txBody>
      </p:sp>
    </p:spTree>
  </p:cSld>
  <p:clrMapOvr>
    <a:masterClrMapping/>
  </p:clrMapOvr>
  <mc:AlternateContent xmlns:mc="http://schemas.openxmlformats.org/markup-compatibility/2006" xmlns:p14="http://schemas.microsoft.com/office/powerpoint/2010/main">
    <mc:Choice Requires="p14">
      <p:transition spd="slow" p14:dur="2500" advTm="16000">
        <p14:shred/>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3000"/>
                                        <p:tgtEl>
                                          <p:spTgt spid="24"/>
                                        </p:tgtEl>
                                      </p:cBhvr>
                                    </p:animEffect>
                                  </p:childTnLst>
                                </p:cTn>
                              </p:par>
                              <p:par>
                                <p:cTn id="8" presetID="2" presetClass="entr" presetSubtype="4"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 calcmode="lin" valueType="num">
                                      <p:cBhvr additive="base">
                                        <p:cTn id="10" dur="3000" fill="hold"/>
                                        <p:tgtEl>
                                          <p:spTgt spid="24"/>
                                        </p:tgtEl>
                                        <p:attrNameLst>
                                          <p:attrName>ppt_x</p:attrName>
                                        </p:attrNameLst>
                                      </p:cBhvr>
                                      <p:tavLst>
                                        <p:tav tm="0">
                                          <p:val>
                                            <p:strVal val="#ppt_x"/>
                                          </p:val>
                                        </p:tav>
                                        <p:tav tm="100000">
                                          <p:val>
                                            <p:strVal val="#ppt_x"/>
                                          </p:val>
                                        </p:tav>
                                      </p:tavLst>
                                    </p:anim>
                                    <p:anim calcmode="lin" valueType="num">
                                      <p:cBhvr additive="base">
                                        <p:cTn id="11" dur="3000" fill="hold"/>
                                        <p:tgtEl>
                                          <p:spTgt spid="24"/>
                                        </p:tgtEl>
                                        <p:attrNameLst>
                                          <p:attrName>ppt_y</p:attrName>
                                        </p:attrNameLst>
                                      </p:cBhvr>
                                      <p:tavLst>
                                        <p:tav tm="0">
                                          <p:val>
                                            <p:strVal val="1+#ppt_h/2"/>
                                          </p:val>
                                        </p:tav>
                                        <p:tav tm="100000">
                                          <p:val>
                                            <p:strVal val="#ppt_y"/>
                                          </p:val>
                                        </p:tav>
                                      </p:tavLst>
                                    </p:anim>
                                  </p:childTnLst>
                                </p:cTn>
                              </p:par>
                              <p:par>
                                <p:cTn id="12" presetID="16" presetClass="entr" presetSubtype="21"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barn(inVertical)">
                                      <p:cBhvr>
                                        <p:cTn id="14" dur="3000"/>
                                        <p:tgtEl>
                                          <p:spTgt spid="26"/>
                                        </p:tgtEl>
                                      </p:cBhvr>
                                    </p:animEffect>
                                  </p:childTnLst>
                                </p:cTn>
                              </p:par>
                              <p:par>
                                <p:cTn id="15" presetID="2" presetClass="entr" presetSubtype="4"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3000" fill="hold"/>
                                        <p:tgtEl>
                                          <p:spTgt spid="26"/>
                                        </p:tgtEl>
                                        <p:attrNameLst>
                                          <p:attrName>ppt_x</p:attrName>
                                        </p:attrNameLst>
                                      </p:cBhvr>
                                      <p:tavLst>
                                        <p:tav tm="0">
                                          <p:val>
                                            <p:strVal val="#ppt_x"/>
                                          </p:val>
                                        </p:tav>
                                        <p:tav tm="100000">
                                          <p:val>
                                            <p:strVal val="#ppt_x"/>
                                          </p:val>
                                        </p:tav>
                                      </p:tavLst>
                                    </p:anim>
                                    <p:anim calcmode="lin" valueType="num">
                                      <p:cBhvr additive="base">
                                        <p:cTn id="18" dur="3000" fill="hold"/>
                                        <p:tgtEl>
                                          <p:spTgt spid="26"/>
                                        </p:tgtEl>
                                        <p:attrNameLst>
                                          <p:attrName>ppt_y</p:attrName>
                                        </p:attrNameLst>
                                      </p:cBhvr>
                                      <p:tavLst>
                                        <p:tav tm="0">
                                          <p:val>
                                            <p:strVal val="1+#ppt_h/2"/>
                                          </p:val>
                                        </p:tav>
                                        <p:tav tm="100000">
                                          <p:val>
                                            <p:strVal val="#ppt_y"/>
                                          </p:val>
                                        </p:tav>
                                      </p:tavLst>
                                    </p:anim>
                                  </p:childTnLst>
                                </p:cTn>
                              </p:par>
                              <p:par>
                                <p:cTn id="19" presetID="16" presetClass="entr" presetSubtype="21"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barn(inVertical)">
                                      <p:cBhvr>
                                        <p:cTn id="21" dur="3000"/>
                                        <p:tgtEl>
                                          <p:spTgt spid="27"/>
                                        </p:tgtEl>
                                      </p:cBhvr>
                                    </p:animEffect>
                                  </p:childTnLst>
                                </p:cTn>
                              </p:par>
                              <p:par>
                                <p:cTn id="22" presetID="2" presetClass="entr" presetSubtype="4" fill="hold"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3000" fill="hold"/>
                                        <p:tgtEl>
                                          <p:spTgt spid="27"/>
                                        </p:tgtEl>
                                        <p:attrNameLst>
                                          <p:attrName>ppt_x</p:attrName>
                                        </p:attrNameLst>
                                      </p:cBhvr>
                                      <p:tavLst>
                                        <p:tav tm="0">
                                          <p:val>
                                            <p:strVal val="#ppt_x"/>
                                          </p:val>
                                        </p:tav>
                                        <p:tav tm="100000">
                                          <p:val>
                                            <p:strVal val="#ppt_x"/>
                                          </p:val>
                                        </p:tav>
                                      </p:tavLst>
                                    </p:anim>
                                    <p:anim calcmode="lin" valueType="num">
                                      <p:cBhvr additive="base">
                                        <p:cTn id="25" dur="3000" fill="hold"/>
                                        <p:tgtEl>
                                          <p:spTgt spid="27"/>
                                        </p:tgtEl>
                                        <p:attrNameLst>
                                          <p:attrName>ppt_y</p:attrName>
                                        </p:attrNameLst>
                                      </p:cBhvr>
                                      <p:tavLst>
                                        <p:tav tm="0">
                                          <p:val>
                                            <p:strVal val="1+#ppt_h/2"/>
                                          </p:val>
                                        </p:tav>
                                        <p:tav tm="100000">
                                          <p:val>
                                            <p:strVal val="#ppt_y"/>
                                          </p:val>
                                        </p:tav>
                                      </p:tavLst>
                                    </p:anim>
                                  </p:childTnLst>
                                </p:cTn>
                              </p:par>
                              <p:par>
                                <p:cTn id="26" presetID="16" presetClass="entr" presetSubtype="21" fill="hold"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barn(inVertical)">
                                      <p:cBhvr>
                                        <p:cTn id="28" dur="3000"/>
                                        <p:tgtEl>
                                          <p:spTgt spid="29"/>
                                        </p:tgtEl>
                                      </p:cBhvr>
                                    </p:animEffect>
                                  </p:childTnLst>
                                </p:cTn>
                              </p:par>
                              <p:par>
                                <p:cTn id="29" presetID="2" presetClass="entr" presetSubtype="4"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3000" fill="hold"/>
                                        <p:tgtEl>
                                          <p:spTgt spid="29"/>
                                        </p:tgtEl>
                                        <p:attrNameLst>
                                          <p:attrName>ppt_x</p:attrName>
                                        </p:attrNameLst>
                                      </p:cBhvr>
                                      <p:tavLst>
                                        <p:tav tm="0">
                                          <p:val>
                                            <p:strVal val="#ppt_x"/>
                                          </p:val>
                                        </p:tav>
                                        <p:tav tm="100000">
                                          <p:val>
                                            <p:strVal val="#ppt_x"/>
                                          </p:val>
                                        </p:tav>
                                      </p:tavLst>
                                    </p:anim>
                                    <p:anim calcmode="lin" valueType="num">
                                      <p:cBhvr additive="base">
                                        <p:cTn id="32" dur="3000" fill="hold"/>
                                        <p:tgtEl>
                                          <p:spTgt spid="29"/>
                                        </p:tgtEl>
                                        <p:attrNameLst>
                                          <p:attrName>ppt_y</p:attrName>
                                        </p:attrNameLst>
                                      </p:cBhvr>
                                      <p:tavLst>
                                        <p:tav tm="0">
                                          <p:val>
                                            <p:strVal val="1+#ppt_h/2"/>
                                          </p:val>
                                        </p:tav>
                                        <p:tav tm="100000">
                                          <p:val>
                                            <p:strVal val="#ppt_y"/>
                                          </p:val>
                                        </p:tav>
                                      </p:tavLst>
                                    </p:anim>
                                  </p:childTnLst>
                                </p:cTn>
                              </p:par>
                              <p:par>
                                <p:cTn id="33" presetID="8" presetClass="emph" presetSubtype="0" fill="hold" nodeType="withEffect">
                                  <p:stCondLst>
                                    <p:cond delay="0"/>
                                  </p:stCondLst>
                                  <p:childTnLst>
                                    <p:animRot by="21600000">
                                      <p:cBhvr>
                                        <p:cTn id="34" dur="3000" fill="hold"/>
                                        <p:tgtEl>
                                          <p:spTgt spid="24"/>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6"/>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27"/>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29"/>
                                        </p:tgtEl>
                                        <p:attrNameLst>
                                          <p:attrName>r</p:attrName>
                                        </p:attrNameLst>
                                      </p:cBhvr>
                                    </p:animRot>
                                  </p:childTnLst>
                                </p:cTn>
                              </p:par>
                              <p:par>
                                <p:cTn id="41" presetID="23" presetClass="entr" presetSubtype="27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2/3*#ppt_w"/>
                                          </p:val>
                                        </p:tav>
                                        <p:tav tm="100000">
                                          <p:val>
                                            <p:strVal val="#ppt_w"/>
                                          </p:val>
                                        </p:tav>
                                      </p:tavLst>
                                    </p:anim>
                                    <p:anim calcmode="lin" valueType="num">
                                      <p:cBhvr>
                                        <p:cTn id="44" dur="3000" fill="hold"/>
                                        <p:tgtEl>
                                          <p:spTgt spid="4"/>
                                        </p:tgtEl>
                                        <p:attrNameLst>
                                          <p:attrName>ppt_h</p:attrName>
                                        </p:attrNameLst>
                                      </p:cBhvr>
                                      <p:tavLst>
                                        <p:tav tm="0">
                                          <p:val>
                                            <p:strVal val="2/3*#ppt_h"/>
                                          </p:val>
                                        </p:tav>
                                        <p:tav tm="100000">
                                          <p:val>
                                            <p:strVal val="#ppt_h"/>
                                          </p:val>
                                        </p:tav>
                                      </p:tavLst>
                                    </p:anim>
                                  </p:childTnLst>
                                </p:cTn>
                              </p:par>
                              <p:par>
                                <p:cTn id="45" presetID="3" presetClass="entr" presetSubtype="5"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linds(vertical)">
                                      <p:cBhvr>
                                        <p:cTn id="47" dur="3000"/>
                                        <p:tgtEl>
                                          <p:spTgt spid="4"/>
                                        </p:tgtEl>
                                      </p:cBhvr>
                                    </p:animEffect>
                                  </p:childTnLst>
                                </p:cTn>
                              </p:par>
                              <p:par>
                                <p:cTn id="48" presetID="16" presetClass="entr" presetSubtype="21" fill="hold" nodeType="with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barn(inVertical)">
                                      <p:cBhvr>
                                        <p:cTn id="50" dur="3000"/>
                                        <p:tgtEl>
                                          <p:spTgt spid="31"/>
                                        </p:tgtEl>
                                      </p:cBhvr>
                                    </p:animEffect>
                                  </p:childTnLst>
                                </p:cTn>
                              </p:par>
                              <p:par>
                                <p:cTn id="51" presetID="2" presetClass="entr" presetSubtype="4" fill="hold" nodeType="with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3000" fill="hold"/>
                                        <p:tgtEl>
                                          <p:spTgt spid="31"/>
                                        </p:tgtEl>
                                        <p:attrNameLst>
                                          <p:attrName>ppt_x</p:attrName>
                                        </p:attrNameLst>
                                      </p:cBhvr>
                                      <p:tavLst>
                                        <p:tav tm="0">
                                          <p:val>
                                            <p:strVal val="#ppt_x"/>
                                          </p:val>
                                        </p:tav>
                                        <p:tav tm="100000">
                                          <p:val>
                                            <p:strVal val="#ppt_x"/>
                                          </p:val>
                                        </p:tav>
                                      </p:tavLst>
                                    </p:anim>
                                    <p:anim calcmode="lin" valueType="num">
                                      <p:cBhvr additive="base">
                                        <p:cTn id="54" dur="3000" fill="hold"/>
                                        <p:tgtEl>
                                          <p:spTgt spid="31"/>
                                        </p:tgtEl>
                                        <p:attrNameLst>
                                          <p:attrName>ppt_y</p:attrName>
                                        </p:attrNameLst>
                                      </p:cBhvr>
                                      <p:tavLst>
                                        <p:tav tm="0">
                                          <p:val>
                                            <p:strVal val="1+#ppt_h/2"/>
                                          </p:val>
                                        </p:tav>
                                        <p:tav tm="100000">
                                          <p:val>
                                            <p:strVal val="#ppt_y"/>
                                          </p:val>
                                        </p:tav>
                                      </p:tavLst>
                                    </p:anim>
                                  </p:childTnLst>
                                </p:cTn>
                              </p:par>
                              <p:par>
                                <p:cTn id="55" presetID="8" presetClass="emph" presetSubtype="0" fill="hold" nodeType="withEffect">
                                  <p:stCondLst>
                                    <p:cond delay="0"/>
                                  </p:stCondLst>
                                  <p:childTnLst>
                                    <p:animRot by="21600000">
                                      <p:cBhvr>
                                        <p:cTn id="56" dur="3000" fill="hold"/>
                                        <p:tgtEl>
                                          <p:spTgt spid="31"/>
                                        </p:tgtEl>
                                        <p:attrNameLst>
                                          <p:attrName>r</p:attrName>
                                        </p:attrNameLst>
                                      </p:cBhvr>
                                    </p:animRot>
                                  </p:childTnLst>
                                </p:cTn>
                              </p:par>
                              <p:par>
                                <p:cTn id="57" presetID="2" presetClass="entr" presetSubtype="4" fill="hold" nodeType="withEffect">
                                  <p:stCondLst>
                                    <p:cond delay="0"/>
                                  </p:stCondLst>
                                  <p:childTnLst>
                                    <p:set>
                                      <p:cBhvr>
                                        <p:cTn id="58" dur="1" fill="hold">
                                          <p:stCondLst>
                                            <p:cond delay="0"/>
                                          </p:stCondLst>
                                        </p:cTn>
                                        <p:tgtEl>
                                          <p:spTgt spid="33"/>
                                        </p:tgtEl>
                                        <p:attrNameLst>
                                          <p:attrName>style.visibility</p:attrName>
                                        </p:attrNameLst>
                                      </p:cBhvr>
                                      <p:to>
                                        <p:strVal val="visible"/>
                                      </p:to>
                                    </p:set>
                                    <p:anim calcmode="lin" valueType="num">
                                      <p:cBhvr additive="base">
                                        <p:cTn id="59" dur="3000" fill="hold"/>
                                        <p:tgtEl>
                                          <p:spTgt spid="33"/>
                                        </p:tgtEl>
                                        <p:attrNameLst>
                                          <p:attrName>ppt_x</p:attrName>
                                        </p:attrNameLst>
                                      </p:cBhvr>
                                      <p:tavLst>
                                        <p:tav tm="0">
                                          <p:val>
                                            <p:strVal val="#ppt_x"/>
                                          </p:val>
                                        </p:tav>
                                        <p:tav tm="100000">
                                          <p:val>
                                            <p:strVal val="#ppt_x"/>
                                          </p:val>
                                        </p:tav>
                                      </p:tavLst>
                                    </p:anim>
                                    <p:anim calcmode="lin" valueType="num">
                                      <p:cBhvr additive="base">
                                        <p:cTn id="60" dur="3000" fill="hold"/>
                                        <p:tgtEl>
                                          <p:spTgt spid="33"/>
                                        </p:tgtEl>
                                        <p:attrNameLst>
                                          <p:attrName>ppt_y</p:attrName>
                                        </p:attrNameLst>
                                      </p:cBhvr>
                                      <p:tavLst>
                                        <p:tav tm="0">
                                          <p:val>
                                            <p:strVal val="1+#ppt_h/2"/>
                                          </p:val>
                                        </p:tav>
                                        <p:tav tm="100000">
                                          <p:val>
                                            <p:strVal val="#ppt_y"/>
                                          </p:val>
                                        </p:tav>
                                      </p:tavLst>
                                    </p:anim>
                                  </p:childTnLst>
                                </p:cTn>
                              </p:par>
                              <p:par>
                                <p:cTn id="61" presetID="16" presetClass="entr" presetSubtype="21" fill="hold" nodeType="withEffect">
                                  <p:stCondLst>
                                    <p:cond delay="0"/>
                                  </p:stCondLst>
                                  <p:childTnLst>
                                    <p:set>
                                      <p:cBhvr>
                                        <p:cTn id="62" dur="1" fill="hold">
                                          <p:stCondLst>
                                            <p:cond delay="0"/>
                                          </p:stCondLst>
                                        </p:cTn>
                                        <p:tgtEl>
                                          <p:spTgt spid="33"/>
                                        </p:tgtEl>
                                        <p:attrNameLst>
                                          <p:attrName>style.visibility</p:attrName>
                                        </p:attrNameLst>
                                      </p:cBhvr>
                                      <p:to>
                                        <p:strVal val="visible"/>
                                      </p:to>
                                    </p:set>
                                    <p:animEffect transition="in" filter="barn(inVertical)">
                                      <p:cBhvr>
                                        <p:cTn id="63" dur="3000"/>
                                        <p:tgtEl>
                                          <p:spTgt spid="33"/>
                                        </p:tgtEl>
                                      </p:cBhvr>
                                    </p:animEffect>
                                  </p:childTnLst>
                                </p:cTn>
                              </p:par>
                              <p:par>
                                <p:cTn id="64" presetID="8" presetClass="emph" presetSubtype="0" fill="hold" nodeType="withEffect">
                                  <p:stCondLst>
                                    <p:cond delay="0"/>
                                  </p:stCondLst>
                                  <p:childTnLst>
                                    <p:animRot by="21600000">
                                      <p:cBhvr>
                                        <p:cTn id="65" dur="3000" fill="hold"/>
                                        <p:tgtEl>
                                          <p:spTgt spid="33"/>
                                        </p:tgtEl>
                                        <p:attrNameLst>
                                          <p:attrName>r</p:attrName>
                                        </p:attrNameLst>
                                      </p:cBhvr>
                                    </p:animRot>
                                  </p:childTnLst>
                                </p:cTn>
                              </p:par>
                              <p:par>
                                <p:cTn id="66" presetID="16" presetClass="entr" presetSubtype="21" fill="hold" nodeType="withEffect">
                                  <p:stCondLst>
                                    <p:cond delay="0"/>
                                  </p:stCondLst>
                                  <p:childTnLst>
                                    <p:set>
                                      <p:cBhvr>
                                        <p:cTn id="67" dur="1" fill="hold">
                                          <p:stCondLst>
                                            <p:cond delay="0"/>
                                          </p:stCondLst>
                                        </p:cTn>
                                        <p:tgtEl>
                                          <p:spTgt spid="34"/>
                                        </p:tgtEl>
                                        <p:attrNameLst>
                                          <p:attrName>style.visibility</p:attrName>
                                        </p:attrNameLst>
                                      </p:cBhvr>
                                      <p:to>
                                        <p:strVal val="visible"/>
                                      </p:to>
                                    </p:set>
                                    <p:animEffect transition="in" filter="barn(inVertical)">
                                      <p:cBhvr>
                                        <p:cTn id="68" dur="3000"/>
                                        <p:tgtEl>
                                          <p:spTgt spid="34"/>
                                        </p:tgtEl>
                                      </p:cBhvr>
                                    </p:animEffect>
                                  </p:childTnLst>
                                </p:cTn>
                              </p:par>
                              <p:par>
                                <p:cTn id="69" presetID="2" presetClass="entr" presetSubtype="4" fill="hold" nodeType="withEffect">
                                  <p:stCondLst>
                                    <p:cond delay="0"/>
                                  </p:stCondLst>
                                  <p:childTnLst>
                                    <p:set>
                                      <p:cBhvr>
                                        <p:cTn id="70" dur="1" fill="hold">
                                          <p:stCondLst>
                                            <p:cond delay="0"/>
                                          </p:stCondLst>
                                        </p:cTn>
                                        <p:tgtEl>
                                          <p:spTgt spid="34"/>
                                        </p:tgtEl>
                                        <p:attrNameLst>
                                          <p:attrName>style.visibility</p:attrName>
                                        </p:attrNameLst>
                                      </p:cBhvr>
                                      <p:to>
                                        <p:strVal val="visible"/>
                                      </p:to>
                                    </p:set>
                                    <p:anim calcmode="lin" valueType="num">
                                      <p:cBhvr additive="base">
                                        <p:cTn id="71" dur="3000" fill="hold"/>
                                        <p:tgtEl>
                                          <p:spTgt spid="34"/>
                                        </p:tgtEl>
                                        <p:attrNameLst>
                                          <p:attrName>ppt_x</p:attrName>
                                        </p:attrNameLst>
                                      </p:cBhvr>
                                      <p:tavLst>
                                        <p:tav tm="0">
                                          <p:val>
                                            <p:strVal val="#ppt_x"/>
                                          </p:val>
                                        </p:tav>
                                        <p:tav tm="100000">
                                          <p:val>
                                            <p:strVal val="#ppt_x"/>
                                          </p:val>
                                        </p:tav>
                                      </p:tavLst>
                                    </p:anim>
                                    <p:anim calcmode="lin" valueType="num">
                                      <p:cBhvr additive="base">
                                        <p:cTn id="72" dur="3000" fill="hold"/>
                                        <p:tgtEl>
                                          <p:spTgt spid="34"/>
                                        </p:tgtEl>
                                        <p:attrNameLst>
                                          <p:attrName>ppt_y</p:attrName>
                                        </p:attrNameLst>
                                      </p:cBhvr>
                                      <p:tavLst>
                                        <p:tav tm="0">
                                          <p:val>
                                            <p:strVal val="1+#ppt_h/2"/>
                                          </p:val>
                                        </p:tav>
                                        <p:tav tm="100000">
                                          <p:val>
                                            <p:strVal val="#ppt_y"/>
                                          </p:val>
                                        </p:tav>
                                      </p:tavLst>
                                    </p:anim>
                                  </p:childTnLst>
                                </p:cTn>
                              </p:par>
                              <p:par>
                                <p:cTn id="73" presetID="8" presetClass="emph" presetSubtype="0" fill="hold" nodeType="withEffect">
                                  <p:stCondLst>
                                    <p:cond delay="0"/>
                                  </p:stCondLst>
                                  <p:childTnLst>
                                    <p:animRot by="21600000">
                                      <p:cBhvr>
                                        <p:cTn id="74" dur="3000" fill="hold"/>
                                        <p:tgtEl>
                                          <p:spTgt spid="34"/>
                                        </p:tgtEl>
                                        <p:attrNameLst>
                                          <p:attrName>r</p:attrName>
                                        </p:attrNameLst>
                                      </p:cBhvr>
                                    </p:animRot>
                                  </p:childTnLst>
                                </p:cTn>
                              </p:par>
                              <p:par>
                                <p:cTn id="75" presetID="16" presetClass="entr" presetSubtype="21" fill="hold" nodeType="with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barn(inVertical)">
                                      <p:cBhvr>
                                        <p:cTn id="77" dur="3000"/>
                                        <p:tgtEl>
                                          <p:spTgt spid="35"/>
                                        </p:tgtEl>
                                      </p:cBhvr>
                                    </p:animEffect>
                                  </p:childTnLst>
                                </p:cTn>
                              </p:par>
                              <p:par>
                                <p:cTn id="78" presetID="2" presetClass="entr" presetSubtype="4" fill="hold" nodeType="withEffect">
                                  <p:stCondLst>
                                    <p:cond delay="0"/>
                                  </p:stCondLst>
                                  <p:childTnLst>
                                    <p:set>
                                      <p:cBhvr>
                                        <p:cTn id="79" dur="1" fill="hold">
                                          <p:stCondLst>
                                            <p:cond delay="0"/>
                                          </p:stCondLst>
                                        </p:cTn>
                                        <p:tgtEl>
                                          <p:spTgt spid="35"/>
                                        </p:tgtEl>
                                        <p:attrNameLst>
                                          <p:attrName>style.visibility</p:attrName>
                                        </p:attrNameLst>
                                      </p:cBhvr>
                                      <p:to>
                                        <p:strVal val="visible"/>
                                      </p:to>
                                    </p:set>
                                    <p:anim calcmode="lin" valueType="num">
                                      <p:cBhvr additive="base">
                                        <p:cTn id="80" dur="3000" fill="hold"/>
                                        <p:tgtEl>
                                          <p:spTgt spid="35"/>
                                        </p:tgtEl>
                                        <p:attrNameLst>
                                          <p:attrName>ppt_x</p:attrName>
                                        </p:attrNameLst>
                                      </p:cBhvr>
                                      <p:tavLst>
                                        <p:tav tm="0">
                                          <p:val>
                                            <p:strVal val="#ppt_x"/>
                                          </p:val>
                                        </p:tav>
                                        <p:tav tm="100000">
                                          <p:val>
                                            <p:strVal val="#ppt_x"/>
                                          </p:val>
                                        </p:tav>
                                      </p:tavLst>
                                    </p:anim>
                                    <p:anim calcmode="lin" valueType="num">
                                      <p:cBhvr additive="base">
                                        <p:cTn id="81" dur="3000" fill="hold"/>
                                        <p:tgtEl>
                                          <p:spTgt spid="35"/>
                                        </p:tgtEl>
                                        <p:attrNameLst>
                                          <p:attrName>ppt_y</p:attrName>
                                        </p:attrNameLst>
                                      </p:cBhvr>
                                      <p:tavLst>
                                        <p:tav tm="0">
                                          <p:val>
                                            <p:strVal val="1+#ppt_h/2"/>
                                          </p:val>
                                        </p:tav>
                                        <p:tav tm="100000">
                                          <p:val>
                                            <p:strVal val="#ppt_y"/>
                                          </p:val>
                                        </p:tav>
                                      </p:tavLst>
                                    </p:anim>
                                  </p:childTnLst>
                                </p:cTn>
                              </p:par>
                              <p:par>
                                <p:cTn id="82" presetID="8" presetClass="emph" presetSubtype="0" fill="hold" nodeType="withEffect">
                                  <p:stCondLst>
                                    <p:cond delay="0"/>
                                  </p:stCondLst>
                                  <p:childTnLst>
                                    <p:animRot by="21600000">
                                      <p:cBhvr>
                                        <p:cTn id="83" dur="3000" fill="hold"/>
                                        <p:tgtEl>
                                          <p:spTgt spid="35"/>
                                        </p:tgtEl>
                                        <p:attrNameLst>
                                          <p:attrName>r</p:attrName>
                                        </p:attrNameLst>
                                      </p:cBhvr>
                                    </p:animRot>
                                  </p:childTnLst>
                                </p:cTn>
                              </p:par>
                            </p:childTnLst>
                          </p:cTn>
                        </p:par>
                        <p:par>
                          <p:cTn id="84" fill="hold">
                            <p:stCondLst>
                              <p:cond delay="3000"/>
                            </p:stCondLst>
                            <p:childTnLst>
                              <p:par>
                                <p:cTn id="85" presetID="40" presetClass="entr" presetSubtype="0" fill="hold" grpId="0" nodeType="afterEffect">
                                  <p:stCondLst>
                                    <p:cond delay="0"/>
                                  </p:stCondLst>
                                  <p:iterate type="lt">
                                    <p:tmPct val="10000"/>
                                  </p:iterate>
                                  <p:childTnLst>
                                    <p:set>
                                      <p:cBhvr>
                                        <p:cTn id="86" dur="1" fill="hold">
                                          <p:stCondLst>
                                            <p:cond delay="0"/>
                                          </p:stCondLst>
                                        </p:cTn>
                                        <p:tgtEl>
                                          <p:spTgt spid="11"/>
                                        </p:tgtEl>
                                        <p:attrNameLst>
                                          <p:attrName>style.visibility</p:attrName>
                                        </p:attrNameLst>
                                      </p:cBhvr>
                                      <p:to>
                                        <p:strVal val="visible"/>
                                      </p:to>
                                    </p:set>
                                    <p:animEffect transition="in" filter="fade">
                                      <p:cBhvr>
                                        <p:cTn id="87" dur="1000"/>
                                        <p:tgtEl>
                                          <p:spTgt spid="11"/>
                                        </p:tgtEl>
                                      </p:cBhvr>
                                    </p:animEffect>
                                    <p:anim calcmode="lin" valueType="num">
                                      <p:cBhvr>
                                        <p:cTn id="88" dur="1000" fill="hold"/>
                                        <p:tgtEl>
                                          <p:spTgt spid="11"/>
                                        </p:tgtEl>
                                        <p:attrNameLst>
                                          <p:attrName>ppt_x</p:attrName>
                                        </p:attrNameLst>
                                      </p:cBhvr>
                                      <p:tavLst>
                                        <p:tav tm="0">
                                          <p:val>
                                            <p:strVal val="#ppt_x-.1"/>
                                          </p:val>
                                        </p:tav>
                                        <p:tav tm="100000">
                                          <p:val>
                                            <p:strVal val="#ppt_x"/>
                                          </p:val>
                                        </p:tav>
                                      </p:tavLst>
                                    </p:anim>
                                    <p:anim calcmode="lin" valueType="num">
                                      <p:cBhvr>
                                        <p:cTn id="8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611670610_o.jpg"/>
          <p:cNvPicPr>
            <a:picLocks noChangeAspect="1"/>
          </p:cNvPicPr>
          <p:nvPr/>
        </p:nvPicPr>
        <p:blipFill>
          <a:blip r:embed="rId2"/>
          <a:srcRect/>
          <a:stretch>
            <a:fillRect/>
          </a:stretch>
        </p:blipFill>
        <p:spPr bwMode="auto">
          <a:xfrm>
            <a:off x="1476375" y="0"/>
            <a:ext cx="61912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0" name="19 Triángulo isósceles"/>
          <p:cNvSpPr/>
          <p:nvPr/>
        </p:nvSpPr>
        <p:spPr>
          <a:xfrm rot="10800000">
            <a:off x="7667625" y="0"/>
            <a:ext cx="1476375" cy="1071563"/>
          </a:xfrm>
          <a:prstGeom prs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rot="10800000">
            <a:off x="7667625" y="877888"/>
            <a:ext cx="1476375" cy="1071562"/>
          </a:xfrm>
          <a:prstGeom prs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Triángulo isósceles"/>
          <p:cNvSpPr/>
          <p:nvPr/>
        </p:nvSpPr>
        <p:spPr>
          <a:xfrm rot="10800000">
            <a:off x="7667625" y="1838325"/>
            <a:ext cx="1476375" cy="1071563"/>
          </a:xfrm>
          <a:prstGeom prs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Triángulo isósceles"/>
          <p:cNvSpPr/>
          <p:nvPr/>
        </p:nvSpPr>
        <p:spPr>
          <a:xfrm rot="10800000">
            <a:off x="7667625" y="2798763"/>
            <a:ext cx="1476375" cy="1071562"/>
          </a:xfrm>
          <a:prstGeom prs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Triángulo isósceles"/>
          <p:cNvSpPr/>
          <p:nvPr/>
        </p:nvSpPr>
        <p:spPr>
          <a:xfrm rot="10800000">
            <a:off x="7667625" y="3757613"/>
            <a:ext cx="1476375" cy="1071562"/>
          </a:xfrm>
          <a:prstGeom prs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Triángulo isósceles"/>
          <p:cNvSpPr/>
          <p:nvPr/>
        </p:nvSpPr>
        <p:spPr>
          <a:xfrm rot="10800000">
            <a:off x="7667625" y="4643438"/>
            <a:ext cx="1476375" cy="1071562"/>
          </a:xfrm>
          <a:prstGeom prs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6" name="35 Triángulo isósceles"/>
          <p:cNvSpPr/>
          <p:nvPr/>
        </p:nvSpPr>
        <p:spPr>
          <a:xfrm rot="10800000">
            <a:off x="0" y="0"/>
            <a:ext cx="1476375" cy="1071563"/>
          </a:xfrm>
          <a:prstGeom prs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7" name="36 Triángulo isósceles"/>
          <p:cNvSpPr/>
          <p:nvPr/>
        </p:nvSpPr>
        <p:spPr>
          <a:xfrm rot="10800000">
            <a:off x="0" y="938213"/>
            <a:ext cx="1476375" cy="1069975"/>
          </a:xfrm>
          <a:prstGeom prs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8" name="37 Triángulo isósceles"/>
          <p:cNvSpPr/>
          <p:nvPr/>
        </p:nvSpPr>
        <p:spPr>
          <a:xfrm rot="10800000">
            <a:off x="0" y="1838325"/>
            <a:ext cx="1476375" cy="1071563"/>
          </a:xfrm>
          <a:prstGeom prs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9" name="38 Triángulo isósceles"/>
          <p:cNvSpPr/>
          <p:nvPr/>
        </p:nvSpPr>
        <p:spPr>
          <a:xfrm rot="10800000">
            <a:off x="0" y="2798763"/>
            <a:ext cx="1476375" cy="1071562"/>
          </a:xfrm>
          <a:prstGeom prs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0" name="39 Triángulo isósceles"/>
          <p:cNvSpPr/>
          <p:nvPr/>
        </p:nvSpPr>
        <p:spPr>
          <a:xfrm rot="10800000">
            <a:off x="0" y="3697288"/>
            <a:ext cx="1476375" cy="1071562"/>
          </a:xfrm>
          <a:prstGeom prs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1" name="40 Triángulo isósceles"/>
          <p:cNvSpPr/>
          <p:nvPr/>
        </p:nvSpPr>
        <p:spPr>
          <a:xfrm rot="10800000">
            <a:off x="0" y="4643438"/>
            <a:ext cx="1476375" cy="1071562"/>
          </a:xfrm>
          <a:prstGeom prs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1476375" y="4225925"/>
            <a:ext cx="669607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Durante el reinado de Alfonso III, ante el número creciente de peregrinos y las pequeñas dimensiones de la iglesia, se decidió la construcción de otra edificación, de estilo prerrománico y más amplia que la anterior.</a:t>
            </a:r>
          </a:p>
        </p:txBody>
      </p:sp>
    </p:spTree>
  </p:cSld>
  <p:clrMapOvr>
    <a:masterClrMapping/>
  </p:clrMapOvr>
  <mc:AlternateContent xmlns:mc="http://schemas.openxmlformats.org/markup-compatibility/2006" xmlns:p14="http://schemas.microsoft.com/office/powerpoint/2010/main">
    <mc:Choice Requires="p14">
      <p:transition spd="slow" p14:dur="2000" advTm="26000">
        <p14:pan dir="u"/>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3000"/>
                                        <p:tgtEl>
                                          <p:spTgt spid="20"/>
                                        </p:tgtEl>
                                      </p:cBhvr>
                                    </p:animEffect>
                                  </p:childTnLst>
                                </p:cTn>
                              </p:par>
                              <p:par>
                                <p:cTn id="8" presetID="16" presetClass="entr" presetSubtype="21"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arn(inVertical)">
                                      <p:cBhvr>
                                        <p:cTn id="10" dur="3000"/>
                                        <p:tgtEl>
                                          <p:spTgt spid="21"/>
                                        </p:tgtEl>
                                      </p:cBhvr>
                                    </p:animEffect>
                                  </p:childTnLst>
                                </p:cTn>
                              </p:par>
                              <p:par>
                                <p:cTn id="11" presetID="16" presetClass="entr" presetSubtype="21"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barn(inVertical)">
                                      <p:cBhvr>
                                        <p:cTn id="13" dur="3000"/>
                                        <p:tgtEl>
                                          <p:spTgt spid="22"/>
                                        </p:tgtEl>
                                      </p:cBhvr>
                                    </p:animEffect>
                                  </p:childTnLst>
                                </p:cTn>
                              </p:par>
                              <p:par>
                                <p:cTn id="14" presetID="16" presetClass="entr" presetSubtype="21" fill="hold"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barn(inVertical)">
                                      <p:cBhvr>
                                        <p:cTn id="16" dur="3000"/>
                                        <p:tgtEl>
                                          <p:spTgt spid="23"/>
                                        </p:tgtEl>
                                      </p:cBhvr>
                                    </p:animEffect>
                                  </p:childTnLst>
                                </p:cTn>
                              </p:par>
                              <p:par>
                                <p:cTn id="17" presetID="16" presetClass="entr" presetSubtype="21"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barn(inVertical)">
                                      <p:cBhvr>
                                        <p:cTn id="19" dur="3000"/>
                                        <p:tgtEl>
                                          <p:spTgt spid="24"/>
                                        </p:tgtEl>
                                      </p:cBhvr>
                                    </p:animEffect>
                                  </p:childTnLst>
                                </p:cTn>
                              </p:par>
                              <p:par>
                                <p:cTn id="20" presetID="16" presetClass="entr" presetSubtype="21"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arn(inVertical)">
                                      <p:cBhvr>
                                        <p:cTn id="22" dur="3000"/>
                                        <p:tgtEl>
                                          <p:spTgt spid="25"/>
                                        </p:tgtEl>
                                      </p:cBhvr>
                                    </p:animEffect>
                                  </p:childTnLst>
                                </p:cTn>
                              </p:par>
                              <p:par>
                                <p:cTn id="23" presetID="2" presetClass="entr" presetSubtype="1"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3000" fill="hold"/>
                                        <p:tgtEl>
                                          <p:spTgt spid="20"/>
                                        </p:tgtEl>
                                        <p:attrNameLst>
                                          <p:attrName>ppt_x</p:attrName>
                                        </p:attrNameLst>
                                      </p:cBhvr>
                                      <p:tavLst>
                                        <p:tav tm="0">
                                          <p:val>
                                            <p:strVal val="#ppt_x"/>
                                          </p:val>
                                        </p:tav>
                                        <p:tav tm="100000">
                                          <p:val>
                                            <p:strVal val="#ppt_x"/>
                                          </p:val>
                                        </p:tav>
                                      </p:tavLst>
                                    </p:anim>
                                    <p:anim calcmode="lin" valueType="num">
                                      <p:cBhvr additive="base">
                                        <p:cTn id="26" dur="3000" fill="hold"/>
                                        <p:tgtEl>
                                          <p:spTgt spid="20"/>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3000" fill="hold"/>
                                        <p:tgtEl>
                                          <p:spTgt spid="21"/>
                                        </p:tgtEl>
                                        <p:attrNameLst>
                                          <p:attrName>ppt_x</p:attrName>
                                        </p:attrNameLst>
                                      </p:cBhvr>
                                      <p:tavLst>
                                        <p:tav tm="0">
                                          <p:val>
                                            <p:strVal val="#ppt_x"/>
                                          </p:val>
                                        </p:tav>
                                        <p:tav tm="100000">
                                          <p:val>
                                            <p:strVal val="#ppt_x"/>
                                          </p:val>
                                        </p:tav>
                                      </p:tavLst>
                                    </p:anim>
                                    <p:anim calcmode="lin" valueType="num">
                                      <p:cBhvr additive="base">
                                        <p:cTn id="30" dur="3000" fill="hold"/>
                                        <p:tgtEl>
                                          <p:spTgt spid="21"/>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3000" fill="hold"/>
                                        <p:tgtEl>
                                          <p:spTgt spid="22"/>
                                        </p:tgtEl>
                                        <p:attrNameLst>
                                          <p:attrName>ppt_x</p:attrName>
                                        </p:attrNameLst>
                                      </p:cBhvr>
                                      <p:tavLst>
                                        <p:tav tm="0">
                                          <p:val>
                                            <p:strVal val="#ppt_x"/>
                                          </p:val>
                                        </p:tav>
                                        <p:tav tm="100000">
                                          <p:val>
                                            <p:strVal val="#ppt_x"/>
                                          </p:val>
                                        </p:tav>
                                      </p:tavLst>
                                    </p:anim>
                                    <p:anim calcmode="lin" valueType="num">
                                      <p:cBhvr additive="base">
                                        <p:cTn id="34" dur="3000" fill="hold"/>
                                        <p:tgtEl>
                                          <p:spTgt spid="22"/>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3000" fill="hold"/>
                                        <p:tgtEl>
                                          <p:spTgt spid="23"/>
                                        </p:tgtEl>
                                        <p:attrNameLst>
                                          <p:attrName>ppt_x</p:attrName>
                                        </p:attrNameLst>
                                      </p:cBhvr>
                                      <p:tavLst>
                                        <p:tav tm="0">
                                          <p:val>
                                            <p:strVal val="#ppt_x"/>
                                          </p:val>
                                        </p:tav>
                                        <p:tav tm="100000">
                                          <p:val>
                                            <p:strVal val="#ppt_x"/>
                                          </p:val>
                                        </p:tav>
                                      </p:tavLst>
                                    </p:anim>
                                    <p:anim calcmode="lin" valueType="num">
                                      <p:cBhvr additive="base">
                                        <p:cTn id="38" dur="3000" fill="hold"/>
                                        <p:tgtEl>
                                          <p:spTgt spid="23"/>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3000" fill="hold"/>
                                        <p:tgtEl>
                                          <p:spTgt spid="24"/>
                                        </p:tgtEl>
                                        <p:attrNameLst>
                                          <p:attrName>ppt_x</p:attrName>
                                        </p:attrNameLst>
                                      </p:cBhvr>
                                      <p:tavLst>
                                        <p:tav tm="0">
                                          <p:val>
                                            <p:strVal val="#ppt_x"/>
                                          </p:val>
                                        </p:tav>
                                        <p:tav tm="100000">
                                          <p:val>
                                            <p:strVal val="#ppt_x"/>
                                          </p:val>
                                        </p:tav>
                                      </p:tavLst>
                                    </p:anim>
                                    <p:anim calcmode="lin" valueType="num">
                                      <p:cBhvr additive="base">
                                        <p:cTn id="42" dur="3000" fill="hold"/>
                                        <p:tgtEl>
                                          <p:spTgt spid="24"/>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3000" fill="hold"/>
                                        <p:tgtEl>
                                          <p:spTgt spid="25"/>
                                        </p:tgtEl>
                                        <p:attrNameLst>
                                          <p:attrName>ppt_x</p:attrName>
                                        </p:attrNameLst>
                                      </p:cBhvr>
                                      <p:tavLst>
                                        <p:tav tm="0">
                                          <p:val>
                                            <p:strVal val="#ppt_x"/>
                                          </p:val>
                                        </p:tav>
                                        <p:tav tm="100000">
                                          <p:val>
                                            <p:strVal val="#ppt_x"/>
                                          </p:val>
                                        </p:tav>
                                      </p:tavLst>
                                    </p:anim>
                                    <p:anim calcmode="lin" valueType="num">
                                      <p:cBhvr additive="base">
                                        <p:cTn id="46" dur="3000" fill="hold"/>
                                        <p:tgtEl>
                                          <p:spTgt spid="25"/>
                                        </p:tgtEl>
                                        <p:attrNameLst>
                                          <p:attrName>ppt_y</p:attrName>
                                        </p:attrNameLst>
                                      </p:cBhvr>
                                      <p:tavLst>
                                        <p:tav tm="0">
                                          <p:val>
                                            <p:strVal val="0-#ppt_h/2"/>
                                          </p:val>
                                        </p:tav>
                                        <p:tav tm="100000">
                                          <p:val>
                                            <p:strVal val="#ppt_y"/>
                                          </p:val>
                                        </p:tav>
                                      </p:tavLst>
                                    </p:anim>
                                  </p:childTnLst>
                                </p:cTn>
                              </p:par>
                              <p:par>
                                <p:cTn id="47" presetID="8" presetClass="emph" presetSubtype="0" fill="hold" nodeType="withEffect">
                                  <p:stCondLst>
                                    <p:cond delay="0"/>
                                  </p:stCondLst>
                                  <p:childTnLst>
                                    <p:animRot by="21600000">
                                      <p:cBhvr>
                                        <p:cTn id="48" dur="3000" fill="hold"/>
                                        <p:tgtEl>
                                          <p:spTgt spid="20"/>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21"/>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2"/>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23"/>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4"/>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5"/>
                                        </p:tgtEl>
                                        <p:attrNameLst>
                                          <p:attrName>r</p:attrName>
                                        </p:attrNameLst>
                                      </p:cBhvr>
                                    </p:animRot>
                                  </p:childTnLst>
                                </p:cTn>
                              </p:par>
                              <p:par>
                                <p:cTn id="59" presetID="4" presetClass="entr" presetSubtype="32"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box(out)">
                                      <p:cBhvr>
                                        <p:cTn id="61" dur="3000"/>
                                        <p:tgtEl>
                                          <p:spTgt spid="5"/>
                                        </p:tgtEl>
                                      </p:cBhvr>
                                    </p:animEffect>
                                  </p:childTnLst>
                                </p:cTn>
                              </p:par>
                              <p:par>
                                <p:cTn id="62" presetID="23" presetClass="entr" presetSubtype="272" fill="hold" nodeType="with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3000" fill="hold"/>
                                        <p:tgtEl>
                                          <p:spTgt spid="5"/>
                                        </p:tgtEl>
                                        <p:attrNameLst>
                                          <p:attrName>ppt_w</p:attrName>
                                        </p:attrNameLst>
                                      </p:cBhvr>
                                      <p:tavLst>
                                        <p:tav tm="0">
                                          <p:val>
                                            <p:strVal val="2/3*#ppt_w"/>
                                          </p:val>
                                        </p:tav>
                                        <p:tav tm="100000">
                                          <p:val>
                                            <p:strVal val="#ppt_w"/>
                                          </p:val>
                                        </p:tav>
                                      </p:tavLst>
                                    </p:anim>
                                    <p:anim calcmode="lin" valueType="num">
                                      <p:cBhvr>
                                        <p:cTn id="65" dur="3000" fill="hold"/>
                                        <p:tgtEl>
                                          <p:spTgt spid="5"/>
                                        </p:tgtEl>
                                        <p:attrNameLst>
                                          <p:attrName>ppt_h</p:attrName>
                                        </p:attrNameLst>
                                      </p:cBhvr>
                                      <p:tavLst>
                                        <p:tav tm="0">
                                          <p:val>
                                            <p:strVal val="2/3*#ppt_h"/>
                                          </p:val>
                                        </p:tav>
                                        <p:tav tm="100000">
                                          <p:val>
                                            <p:strVal val="#ppt_h"/>
                                          </p:val>
                                        </p:tav>
                                      </p:tavLst>
                                    </p:anim>
                                  </p:childTnLst>
                                </p:cTn>
                              </p:par>
                              <p:par>
                                <p:cTn id="66" presetID="16" presetClass="entr" presetSubtype="21" fill="hold"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barn(inVertical)">
                                      <p:cBhvr>
                                        <p:cTn id="68" dur="3000"/>
                                        <p:tgtEl>
                                          <p:spTgt spid="36"/>
                                        </p:tgtEl>
                                      </p:cBhvr>
                                    </p:animEffect>
                                  </p:childTnLst>
                                </p:cTn>
                              </p:par>
                              <p:par>
                                <p:cTn id="69" presetID="2" presetClass="entr" presetSubtype="1" fill="hold" nodeType="withEffect">
                                  <p:stCondLst>
                                    <p:cond delay="0"/>
                                  </p:stCondLst>
                                  <p:childTnLst>
                                    <p:set>
                                      <p:cBhvr>
                                        <p:cTn id="70" dur="1" fill="hold">
                                          <p:stCondLst>
                                            <p:cond delay="0"/>
                                          </p:stCondLst>
                                        </p:cTn>
                                        <p:tgtEl>
                                          <p:spTgt spid="36"/>
                                        </p:tgtEl>
                                        <p:attrNameLst>
                                          <p:attrName>style.visibility</p:attrName>
                                        </p:attrNameLst>
                                      </p:cBhvr>
                                      <p:to>
                                        <p:strVal val="visible"/>
                                      </p:to>
                                    </p:set>
                                    <p:anim calcmode="lin" valueType="num">
                                      <p:cBhvr additive="base">
                                        <p:cTn id="71" dur="3000" fill="hold"/>
                                        <p:tgtEl>
                                          <p:spTgt spid="36"/>
                                        </p:tgtEl>
                                        <p:attrNameLst>
                                          <p:attrName>ppt_x</p:attrName>
                                        </p:attrNameLst>
                                      </p:cBhvr>
                                      <p:tavLst>
                                        <p:tav tm="0">
                                          <p:val>
                                            <p:strVal val="#ppt_x"/>
                                          </p:val>
                                        </p:tav>
                                        <p:tav tm="100000">
                                          <p:val>
                                            <p:strVal val="#ppt_x"/>
                                          </p:val>
                                        </p:tav>
                                      </p:tavLst>
                                    </p:anim>
                                    <p:anim calcmode="lin" valueType="num">
                                      <p:cBhvr additive="base">
                                        <p:cTn id="72" dur="3000" fill="hold"/>
                                        <p:tgtEl>
                                          <p:spTgt spid="36"/>
                                        </p:tgtEl>
                                        <p:attrNameLst>
                                          <p:attrName>ppt_y</p:attrName>
                                        </p:attrNameLst>
                                      </p:cBhvr>
                                      <p:tavLst>
                                        <p:tav tm="0">
                                          <p:val>
                                            <p:strVal val="0-#ppt_h/2"/>
                                          </p:val>
                                        </p:tav>
                                        <p:tav tm="100000">
                                          <p:val>
                                            <p:strVal val="#ppt_y"/>
                                          </p:val>
                                        </p:tav>
                                      </p:tavLst>
                                    </p:anim>
                                  </p:childTnLst>
                                </p:cTn>
                              </p:par>
                              <p:par>
                                <p:cTn id="73" presetID="8" presetClass="emph" presetSubtype="0" fill="hold" nodeType="withEffect">
                                  <p:stCondLst>
                                    <p:cond delay="0"/>
                                  </p:stCondLst>
                                  <p:childTnLst>
                                    <p:animRot by="21600000">
                                      <p:cBhvr>
                                        <p:cTn id="74" dur="3000" fill="hold"/>
                                        <p:tgtEl>
                                          <p:spTgt spid="36"/>
                                        </p:tgtEl>
                                        <p:attrNameLst>
                                          <p:attrName>r</p:attrName>
                                        </p:attrNameLst>
                                      </p:cBhvr>
                                    </p:animRot>
                                  </p:childTnLst>
                                </p:cTn>
                              </p:par>
                              <p:par>
                                <p:cTn id="75" presetID="16" presetClass="entr" presetSubtype="21" fill="hold" nodeType="withEffect">
                                  <p:stCondLst>
                                    <p:cond delay="0"/>
                                  </p:stCondLst>
                                  <p:childTnLst>
                                    <p:set>
                                      <p:cBhvr>
                                        <p:cTn id="76" dur="1" fill="hold">
                                          <p:stCondLst>
                                            <p:cond delay="0"/>
                                          </p:stCondLst>
                                        </p:cTn>
                                        <p:tgtEl>
                                          <p:spTgt spid="37"/>
                                        </p:tgtEl>
                                        <p:attrNameLst>
                                          <p:attrName>style.visibility</p:attrName>
                                        </p:attrNameLst>
                                      </p:cBhvr>
                                      <p:to>
                                        <p:strVal val="visible"/>
                                      </p:to>
                                    </p:set>
                                    <p:animEffect transition="in" filter="barn(inVertical)">
                                      <p:cBhvr>
                                        <p:cTn id="77" dur="3000"/>
                                        <p:tgtEl>
                                          <p:spTgt spid="37"/>
                                        </p:tgtEl>
                                      </p:cBhvr>
                                    </p:animEffect>
                                  </p:childTnLst>
                                </p:cTn>
                              </p:par>
                              <p:par>
                                <p:cTn id="78" presetID="2" presetClass="entr" presetSubtype="1" fill="hold" nodeType="with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additive="base">
                                        <p:cTn id="80" dur="3000" fill="hold"/>
                                        <p:tgtEl>
                                          <p:spTgt spid="37"/>
                                        </p:tgtEl>
                                        <p:attrNameLst>
                                          <p:attrName>ppt_x</p:attrName>
                                        </p:attrNameLst>
                                      </p:cBhvr>
                                      <p:tavLst>
                                        <p:tav tm="0">
                                          <p:val>
                                            <p:strVal val="#ppt_x"/>
                                          </p:val>
                                        </p:tav>
                                        <p:tav tm="100000">
                                          <p:val>
                                            <p:strVal val="#ppt_x"/>
                                          </p:val>
                                        </p:tav>
                                      </p:tavLst>
                                    </p:anim>
                                    <p:anim calcmode="lin" valueType="num">
                                      <p:cBhvr additive="base">
                                        <p:cTn id="81" dur="3000" fill="hold"/>
                                        <p:tgtEl>
                                          <p:spTgt spid="37"/>
                                        </p:tgtEl>
                                        <p:attrNameLst>
                                          <p:attrName>ppt_y</p:attrName>
                                        </p:attrNameLst>
                                      </p:cBhvr>
                                      <p:tavLst>
                                        <p:tav tm="0">
                                          <p:val>
                                            <p:strVal val="0-#ppt_h/2"/>
                                          </p:val>
                                        </p:tav>
                                        <p:tav tm="100000">
                                          <p:val>
                                            <p:strVal val="#ppt_y"/>
                                          </p:val>
                                        </p:tav>
                                      </p:tavLst>
                                    </p:anim>
                                  </p:childTnLst>
                                </p:cTn>
                              </p:par>
                              <p:par>
                                <p:cTn id="82" presetID="8" presetClass="emph" presetSubtype="0" fill="hold" nodeType="withEffect">
                                  <p:stCondLst>
                                    <p:cond delay="0"/>
                                  </p:stCondLst>
                                  <p:childTnLst>
                                    <p:animRot by="21600000">
                                      <p:cBhvr>
                                        <p:cTn id="83" dur="3000" fill="hold"/>
                                        <p:tgtEl>
                                          <p:spTgt spid="37"/>
                                        </p:tgtEl>
                                        <p:attrNameLst>
                                          <p:attrName>r</p:attrName>
                                        </p:attrNameLst>
                                      </p:cBhvr>
                                    </p:animRot>
                                  </p:childTnLst>
                                </p:cTn>
                              </p:par>
                              <p:par>
                                <p:cTn id="84" presetID="2" presetClass="entr" presetSubtype="1" fill="hold" nodeType="withEffect">
                                  <p:stCondLst>
                                    <p:cond delay="0"/>
                                  </p:stCondLst>
                                  <p:childTnLst>
                                    <p:set>
                                      <p:cBhvr>
                                        <p:cTn id="85" dur="1" fill="hold">
                                          <p:stCondLst>
                                            <p:cond delay="0"/>
                                          </p:stCondLst>
                                        </p:cTn>
                                        <p:tgtEl>
                                          <p:spTgt spid="38"/>
                                        </p:tgtEl>
                                        <p:attrNameLst>
                                          <p:attrName>style.visibility</p:attrName>
                                        </p:attrNameLst>
                                      </p:cBhvr>
                                      <p:to>
                                        <p:strVal val="visible"/>
                                      </p:to>
                                    </p:set>
                                    <p:anim calcmode="lin" valueType="num">
                                      <p:cBhvr additive="base">
                                        <p:cTn id="86" dur="3000" fill="hold"/>
                                        <p:tgtEl>
                                          <p:spTgt spid="38"/>
                                        </p:tgtEl>
                                        <p:attrNameLst>
                                          <p:attrName>ppt_x</p:attrName>
                                        </p:attrNameLst>
                                      </p:cBhvr>
                                      <p:tavLst>
                                        <p:tav tm="0">
                                          <p:val>
                                            <p:strVal val="#ppt_x"/>
                                          </p:val>
                                        </p:tav>
                                        <p:tav tm="100000">
                                          <p:val>
                                            <p:strVal val="#ppt_x"/>
                                          </p:val>
                                        </p:tav>
                                      </p:tavLst>
                                    </p:anim>
                                    <p:anim calcmode="lin" valueType="num">
                                      <p:cBhvr additive="base">
                                        <p:cTn id="87" dur="3000" fill="hold"/>
                                        <p:tgtEl>
                                          <p:spTgt spid="38"/>
                                        </p:tgtEl>
                                        <p:attrNameLst>
                                          <p:attrName>ppt_y</p:attrName>
                                        </p:attrNameLst>
                                      </p:cBhvr>
                                      <p:tavLst>
                                        <p:tav tm="0">
                                          <p:val>
                                            <p:strVal val="0-#ppt_h/2"/>
                                          </p:val>
                                        </p:tav>
                                        <p:tav tm="100000">
                                          <p:val>
                                            <p:strVal val="#ppt_y"/>
                                          </p:val>
                                        </p:tav>
                                      </p:tavLst>
                                    </p:anim>
                                  </p:childTnLst>
                                </p:cTn>
                              </p:par>
                              <p:par>
                                <p:cTn id="88" presetID="16" presetClass="entr" presetSubtype="21" fill="hold" nodeType="withEffect">
                                  <p:stCondLst>
                                    <p:cond delay="0"/>
                                  </p:stCondLst>
                                  <p:childTnLst>
                                    <p:set>
                                      <p:cBhvr>
                                        <p:cTn id="89" dur="1" fill="hold">
                                          <p:stCondLst>
                                            <p:cond delay="0"/>
                                          </p:stCondLst>
                                        </p:cTn>
                                        <p:tgtEl>
                                          <p:spTgt spid="38"/>
                                        </p:tgtEl>
                                        <p:attrNameLst>
                                          <p:attrName>style.visibility</p:attrName>
                                        </p:attrNameLst>
                                      </p:cBhvr>
                                      <p:to>
                                        <p:strVal val="visible"/>
                                      </p:to>
                                    </p:set>
                                    <p:animEffect transition="in" filter="barn(inVertical)">
                                      <p:cBhvr>
                                        <p:cTn id="90" dur="3000"/>
                                        <p:tgtEl>
                                          <p:spTgt spid="38"/>
                                        </p:tgtEl>
                                      </p:cBhvr>
                                    </p:animEffect>
                                  </p:childTnLst>
                                </p:cTn>
                              </p:par>
                              <p:par>
                                <p:cTn id="91" presetID="8" presetClass="emph" presetSubtype="0" fill="hold" nodeType="withEffect">
                                  <p:stCondLst>
                                    <p:cond delay="0"/>
                                  </p:stCondLst>
                                  <p:childTnLst>
                                    <p:animRot by="21600000">
                                      <p:cBhvr>
                                        <p:cTn id="92" dur="3000" fill="hold"/>
                                        <p:tgtEl>
                                          <p:spTgt spid="38"/>
                                        </p:tgtEl>
                                        <p:attrNameLst>
                                          <p:attrName>r</p:attrName>
                                        </p:attrNameLst>
                                      </p:cBhvr>
                                    </p:animRot>
                                  </p:childTnLst>
                                </p:cTn>
                              </p:par>
                              <p:par>
                                <p:cTn id="93" presetID="16" presetClass="entr" presetSubtype="21" fill="hold" nodeType="withEffect">
                                  <p:stCondLst>
                                    <p:cond delay="0"/>
                                  </p:stCondLst>
                                  <p:childTnLst>
                                    <p:set>
                                      <p:cBhvr>
                                        <p:cTn id="94" dur="1" fill="hold">
                                          <p:stCondLst>
                                            <p:cond delay="0"/>
                                          </p:stCondLst>
                                        </p:cTn>
                                        <p:tgtEl>
                                          <p:spTgt spid="39"/>
                                        </p:tgtEl>
                                        <p:attrNameLst>
                                          <p:attrName>style.visibility</p:attrName>
                                        </p:attrNameLst>
                                      </p:cBhvr>
                                      <p:to>
                                        <p:strVal val="visible"/>
                                      </p:to>
                                    </p:set>
                                    <p:animEffect transition="in" filter="barn(inVertical)">
                                      <p:cBhvr>
                                        <p:cTn id="95" dur="3000"/>
                                        <p:tgtEl>
                                          <p:spTgt spid="39"/>
                                        </p:tgtEl>
                                      </p:cBhvr>
                                    </p:animEffect>
                                  </p:childTnLst>
                                </p:cTn>
                              </p:par>
                              <p:par>
                                <p:cTn id="96" presetID="2" presetClass="entr" presetSubtype="1" fill="hold" nodeType="withEffect">
                                  <p:stCondLst>
                                    <p:cond delay="0"/>
                                  </p:stCondLst>
                                  <p:childTnLst>
                                    <p:set>
                                      <p:cBhvr>
                                        <p:cTn id="97" dur="1" fill="hold">
                                          <p:stCondLst>
                                            <p:cond delay="0"/>
                                          </p:stCondLst>
                                        </p:cTn>
                                        <p:tgtEl>
                                          <p:spTgt spid="39"/>
                                        </p:tgtEl>
                                        <p:attrNameLst>
                                          <p:attrName>style.visibility</p:attrName>
                                        </p:attrNameLst>
                                      </p:cBhvr>
                                      <p:to>
                                        <p:strVal val="visible"/>
                                      </p:to>
                                    </p:set>
                                    <p:anim calcmode="lin" valueType="num">
                                      <p:cBhvr additive="base">
                                        <p:cTn id="98" dur="3000" fill="hold"/>
                                        <p:tgtEl>
                                          <p:spTgt spid="39"/>
                                        </p:tgtEl>
                                        <p:attrNameLst>
                                          <p:attrName>ppt_x</p:attrName>
                                        </p:attrNameLst>
                                      </p:cBhvr>
                                      <p:tavLst>
                                        <p:tav tm="0">
                                          <p:val>
                                            <p:strVal val="#ppt_x"/>
                                          </p:val>
                                        </p:tav>
                                        <p:tav tm="100000">
                                          <p:val>
                                            <p:strVal val="#ppt_x"/>
                                          </p:val>
                                        </p:tav>
                                      </p:tavLst>
                                    </p:anim>
                                    <p:anim calcmode="lin" valueType="num">
                                      <p:cBhvr additive="base">
                                        <p:cTn id="99" dur="3000" fill="hold"/>
                                        <p:tgtEl>
                                          <p:spTgt spid="39"/>
                                        </p:tgtEl>
                                        <p:attrNameLst>
                                          <p:attrName>ppt_y</p:attrName>
                                        </p:attrNameLst>
                                      </p:cBhvr>
                                      <p:tavLst>
                                        <p:tav tm="0">
                                          <p:val>
                                            <p:strVal val="0-#ppt_h/2"/>
                                          </p:val>
                                        </p:tav>
                                        <p:tav tm="100000">
                                          <p:val>
                                            <p:strVal val="#ppt_y"/>
                                          </p:val>
                                        </p:tav>
                                      </p:tavLst>
                                    </p:anim>
                                  </p:childTnLst>
                                </p:cTn>
                              </p:par>
                              <p:par>
                                <p:cTn id="100" presetID="8" presetClass="emph" presetSubtype="0" fill="hold" nodeType="withEffect">
                                  <p:stCondLst>
                                    <p:cond delay="0"/>
                                  </p:stCondLst>
                                  <p:childTnLst>
                                    <p:animRot by="21600000">
                                      <p:cBhvr>
                                        <p:cTn id="101" dur="3000" fill="hold"/>
                                        <p:tgtEl>
                                          <p:spTgt spid="39"/>
                                        </p:tgtEl>
                                        <p:attrNameLst>
                                          <p:attrName>r</p:attrName>
                                        </p:attrNameLst>
                                      </p:cBhvr>
                                    </p:animRot>
                                  </p:childTnLst>
                                </p:cTn>
                              </p:par>
                              <p:par>
                                <p:cTn id="102" presetID="16" presetClass="entr" presetSubtype="21" fill="hold" nodeType="withEffect">
                                  <p:stCondLst>
                                    <p:cond delay="0"/>
                                  </p:stCondLst>
                                  <p:childTnLst>
                                    <p:set>
                                      <p:cBhvr>
                                        <p:cTn id="103" dur="1" fill="hold">
                                          <p:stCondLst>
                                            <p:cond delay="0"/>
                                          </p:stCondLst>
                                        </p:cTn>
                                        <p:tgtEl>
                                          <p:spTgt spid="40"/>
                                        </p:tgtEl>
                                        <p:attrNameLst>
                                          <p:attrName>style.visibility</p:attrName>
                                        </p:attrNameLst>
                                      </p:cBhvr>
                                      <p:to>
                                        <p:strVal val="visible"/>
                                      </p:to>
                                    </p:set>
                                    <p:animEffect transition="in" filter="barn(inVertical)">
                                      <p:cBhvr>
                                        <p:cTn id="104" dur="3000"/>
                                        <p:tgtEl>
                                          <p:spTgt spid="40"/>
                                        </p:tgtEl>
                                      </p:cBhvr>
                                    </p:animEffect>
                                  </p:childTnLst>
                                </p:cTn>
                              </p:par>
                              <p:par>
                                <p:cTn id="105" presetID="2" presetClass="entr" presetSubtype="1"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additive="base">
                                        <p:cTn id="107" dur="3000" fill="hold"/>
                                        <p:tgtEl>
                                          <p:spTgt spid="40"/>
                                        </p:tgtEl>
                                        <p:attrNameLst>
                                          <p:attrName>ppt_x</p:attrName>
                                        </p:attrNameLst>
                                      </p:cBhvr>
                                      <p:tavLst>
                                        <p:tav tm="0">
                                          <p:val>
                                            <p:strVal val="#ppt_x"/>
                                          </p:val>
                                        </p:tav>
                                        <p:tav tm="100000">
                                          <p:val>
                                            <p:strVal val="#ppt_x"/>
                                          </p:val>
                                        </p:tav>
                                      </p:tavLst>
                                    </p:anim>
                                    <p:anim calcmode="lin" valueType="num">
                                      <p:cBhvr additive="base">
                                        <p:cTn id="108" dur="3000" fill="hold"/>
                                        <p:tgtEl>
                                          <p:spTgt spid="40"/>
                                        </p:tgtEl>
                                        <p:attrNameLst>
                                          <p:attrName>ppt_y</p:attrName>
                                        </p:attrNameLst>
                                      </p:cBhvr>
                                      <p:tavLst>
                                        <p:tav tm="0">
                                          <p:val>
                                            <p:strVal val="0-#ppt_h/2"/>
                                          </p:val>
                                        </p:tav>
                                        <p:tav tm="100000">
                                          <p:val>
                                            <p:strVal val="#ppt_y"/>
                                          </p:val>
                                        </p:tav>
                                      </p:tavLst>
                                    </p:anim>
                                  </p:childTnLst>
                                </p:cTn>
                              </p:par>
                              <p:par>
                                <p:cTn id="109" presetID="8" presetClass="emph" presetSubtype="0" fill="hold" nodeType="withEffect">
                                  <p:stCondLst>
                                    <p:cond delay="0"/>
                                  </p:stCondLst>
                                  <p:childTnLst>
                                    <p:animRot by="21600000">
                                      <p:cBhvr>
                                        <p:cTn id="110" dur="3000" fill="hold"/>
                                        <p:tgtEl>
                                          <p:spTgt spid="40"/>
                                        </p:tgtEl>
                                        <p:attrNameLst>
                                          <p:attrName>r</p:attrName>
                                        </p:attrNameLst>
                                      </p:cBhvr>
                                    </p:animRot>
                                  </p:childTnLst>
                                </p:cTn>
                              </p:par>
                              <p:par>
                                <p:cTn id="111" presetID="16" presetClass="entr" presetSubtype="21" fill="hold" nodeType="withEffect">
                                  <p:stCondLst>
                                    <p:cond delay="0"/>
                                  </p:stCondLst>
                                  <p:childTnLst>
                                    <p:set>
                                      <p:cBhvr>
                                        <p:cTn id="112" dur="1" fill="hold">
                                          <p:stCondLst>
                                            <p:cond delay="0"/>
                                          </p:stCondLst>
                                        </p:cTn>
                                        <p:tgtEl>
                                          <p:spTgt spid="41"/>
                                        </p:tgtEl>
                                        <p:attrNameLst>
                                          <p:attrName>style.visibility</p:attrName>
                                        </p:attrNameLst>
                                      </p:cBhvr>
                                      <p:to>
                                        <p:strVal val="visible"/>
                                      </p:to>
                                    </p:set>
                                    <p:animEffect transition="in" filter="barn(inVertical)">
                                      <p:cBhvr>
                                        <p:cTn id="113" dur="3000"/>
                                        <p:tgtEl>
                                          <p:spTgt spid="41"/>
                                        </p:tgtEl>
                                      </p:cBhvr>
                                    </p:animEffect>
                                  </p:childTnLst>
                                </p:cTn>
                              </p:par>
                              <p:par>
                                <p:cTn id="114" presetID="2" presetClass="entr" presetSubtype="1" fill="hold" nodeType="withEffect">
                                  <p:stCondLst>
                                    <p:cond delay="0"/>
                                  </p:stCondLst>
                                  <p:childTnLst>
                                    <p:set>
                                      <p:cBhvr>
                                        <p:cTn id="115" dur="1" fill="hold">
                                          <p:stCondLst>
                                            <p:cond delay="0"/>
                                          </p:stCondLst>
                                        </p:cTn>
                                        <p:tgtEl>
                                          <p:spTgt spid="41"/>
                                        </p:tgtEl>
                                        <p:attrNameLst>
                                          <p:attrName>style.visibility</p:attrName>
                                        </p:attrNameLst>
                                      </p:cBhvr>
                                      <p:to>
                                        <p:strVal val="visible"/>
                                      </p:to>
                                    </p:set>
                                    <p:anim calcmode="lin" valueType="num">
                                      <p:cBhvr additive="base">
                                        <p:cTn id="116" dur="3000" fill="hold"/>
                                        <p:tgtEl>
                                          <p:spTgt spid="41"/>
                                        </p:tgtEl>
                                        <p:attrNameLst>
                                          <p:attrName>ppt_x</p:attrName>
                                        </p:attrNameLst>
                                      </p:cBhvr>
                                      <p:tavLst>
                                        <p:tav tm="0">
                                          <p:val>
                                            <p:strVal val="#ppt_x"/>
                                          </p:val>
                                        </p:tav>
                                        <p:tav tm="100000">
                                          <p:val>
                                            <p:strVal val="#ppt_x"/>
                                          </p:val>
                                        </p:tav>
                                      </p:tavLst>
                                    </p:anim>
                                    <p:anim calcmode="lin" valueType="num">
                                      <p:cBhvr additive="base">
                                        <p:cTn id="117" dur="3000" fill="hold"/>
                                        <p:tgtEl>
                                          <p:spTgt spid="41"/>
                                        </p:tgtEl>
                                        <p:attrNameLst>
                                          <p:attrName>ppt_y</p:attrName>
                                        </p:attrNameLst>
                                      </p:cBhvr>
                                      <p:tavLst>
                                        <p:tav tm="0">
                                          <p:val>
                                            <p:strVal val="0-#ppt_h/2"/>
                                          </p:val>
                                        </p:tav>
                                        <p:tav tm="100000">
                                          <p:val>
                                            <p:strVal val="#ppt_y"/>
                                          </p:val>
                                        </p:tav>
                                      </p:tavLst>
                                    </p:anim>
                                  </p:childTnLst>
                                </p:cTn>
                              </p:par>
                              <p:par>
                                <p:cTn id="118" presetID="8" presetClass="emph" presetSubtype="0" fill="hold" nodeType="withEffect">
                                  <p:stCondLst>
                                    <p:cond delay="0"/>
                                  </p:stCondLst>
                                  <p:childTnLst>
                                    <p:animRot by="21600000">
                                      <p:cBhvr>
                                        <p:cTn id="119" dur="3000" fill="hold"/>
                                        <p:tgtEl>
                                          <p:spTgt spid="41"/>
                                        </p:tgtEl>
                                        <p:attrNameLst>
                                          <p:attrName>r</p:attrName>
                                        </p:attrNameLst>
                                      </p:cBhvr>
                                    </p:animRot>
                                  </p:childTnLst>
                                </p:cTn>
                              </p:par>
                            </p:childTnLst>
                          </p:cTn>
                        </p:par>
                        <p:par>
                          <p:cTn id="120" fill="hold">
                            <p:stCondLst>
                              <p:cond delay="3000"/>
                            </p:stCondLst>
                            <p:childTnLst>
                              <p:par>
                                <p:cTn id="121" presetID="40" presetClass="entr" presetSubtype="0" fill="hold" grpId="0" nodeType="afterEffect">
                                  <p:stCondLst>
                                    <p:cond delay="0"/>
                                  </p:stCondLst>
                                  <p:iterate type="lt">
                                    <p:tmPct val="10000"/>
                                  </p:iterate>
                                  <p:childTnLst>
                                    <p:set>
                                      <p:cBhvr>
                                        <p:cTn id="122" dur="1" fill="hold">
                                          <p:stCondLst>
                                            <p:cond delay="0"/>
                                          </p:stCondLst>
                                        </p:cTn>
                                        <p:tgtEl>
                                          <p:spTgt spid="15"/>
                                        </p:tgtEl>
                                        <p:attrNameLst>
                                          <p:attrName>style.visibility</p:attrName>
                                        </p:attrNameLst>
                                      </p:cBhvr>
                                      <p:to>
                                        <p:strVal val="visible"/>
                                      </p:to>
                                    </p:set>
                                    <p:animEffect transition="in" filter="fade">
                                      <p:cBhvr>
                                        <p:cTn id="123" dur="1000"/>
                                        <p:tgtEl>
                                          <p:spTgt spid="15"/>
                                        </p:tgtEl>
                                      </p:cBhvr>
                                    </p:animEffect>
                                    <p:anim calcmode="lin" valueType="num">
                                      <p:cBhvr>
                                        <p:cTn id="124" dur="1000" fill="hold"/>
                                        <p:tgtEl>
                                          <p:spTgt spid="15"/>
                                        </p:tgtEl>
                                        <p:attrNameLst>
                                          <p:attrName>ppt_x</p:attrName>
                                        </p:attrNameLst>
                                      </p:cBhvr>
                                      <p:tavLst>
                                        <p:tav tm="0">
                                          <p:val>
                                            <p:strVal val="#ppt_x-.1"/>
                                          </p:val>
                                        </p:tav>
                                        <p:tav tm="100000">
                                          <p:val>
                                            <p:strVal val="#ppt_x"/>
                                          </p:val>
                                        </p:tav>
                                      </p:tavLst>
                                    </p:anim>
                                    <p:anim calcmode="lin" valueType="num">
                                      <p:cBhvr>
                                        <p:cTn id="12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333600a8fbacc247ad23e6932abc68.jpg"/>
          <p:cNvPicPr>
            <a:picLocks noChangeAspect="1"/>
          </p:cNvPicPr>
          <p:nvPr/>
        </p:nvPicPr>
        <p:blipFill>
          <a:blip r:embed="rId2"/>
          <a:srcRect/>
          <a:stretch>
            <a:fillRect/>
          </a:stretch>
        </p:blipFill>
        <p:spPr bwMode="auto">
          <a:xfrm>
            <a:off x="1692275" y="0"/>
            <a:ext cx="58324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Sol"/>
          <p:cNvSpPr/>
          <p:nvPr/>
        </p:nvSpPr>
        <p:spPr>
          <a:xfrm>
            <a:off x="179388" y="0"/>
            <a:ext cx="1331912" cy="1273175"/>
          </a:xfrm>
          <a:prstGeom prst="sun">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Sol"/>
          <p:cNvSpPr/>
          <p:nvPr/>
        </p:nvSpPr>
        <p:spPr>
          <a:xfrm>
            <a:off x="179388" y="1417638"/>
            <a:ext cx="1403350" cy="1339850"/>
          </a:xfrm>
          <a:prstGeom prst="sun">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Sol"/>
          <p:cNvSpPr/>
          <p:nvPr/>
        </p:nvSpPr>
        <p:spPr>
          <a:xfrm>
            <a:off x="179388" y="2928938"/>
            <a:ext cx="1368425" cy="1379537"/>
          </a:xfrm>
          <a:prstGeom prst="sun">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Sol"/>
          <p:cNvSpPr/>
          <p:nvPr/>
        </p:nvSpPr>
        <p:spPr>
          <a:xfrm>
            <a:off x="179388" y="4441825"/>
            <a:ext cx="1368425" cy="1273175"/>
          </a:xfrm>
          <a:prstGeom prst="sun">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Sol"/>
          <p:cNvSpPr/>
          <p:nvPr/>
        </p:nvSpPr>
        <p:spPr>
          <a:xfrm>
            <a:off x="7667625" y="0"/>
            <a:ext cx="1331913" cy="1273175"/>
          </a:xfrm>
          <a:prstGeom prst="sun">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Sol"/>
          <p:cNvSpPr/>
          <p:nvPr/>
        </p:nvSpPr>
        <p:spPr>
          <a:xfrm>
            <a:off x="7667625" y="1417638"/>
            <a:ext cx="1331913" cy="1268412"/>
          </a:xfrm>
          <a:prstGeom prst="sun">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Sol"/>
          <p:cNvSpPr/>
          <p:nvPr/>
        </p:nvSpPr>
        <p:spPr>
          <a:xfrm>
            <a:off x="7667625" y="2928938"/>
            <a:ext cx="1331913" cy="1308100"/>
          </a:xfrm>
          <a:prstGeom prst="sun">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Sol"/>
          <p:cNvSpPr/>
          <p:nvPr/>
        </p:nvSpPr>
        <p:spPr>
          <a:xfrm>
            <a:off x="7667625" y="4441825"/>
            <a:ext cx="1331913" cy="1273175"/>
          </a:xfrm>
          <a:prstGeom prst="sun">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1763713" y="4802188"/>
            <a:ext cx="5761037"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 realizó con una planta de tres naves, quedando íntegramente en su presbiterio la antigua iglesia.</a:t>
            </a:r>
          </a:p>
        </p:txBody>
      </p:sp>
    </p:spTree>
  </p:cSld>
  <p:clrMapOvr>
    <a:masterClrMapping/>
  </p:clrMapOvr>
  <mc:AlternateContent xmlns:mc="http://schemas.openxmlformats.org/markup-compatibility/2006" xmlns:p14="http://schemas.microsoft.com/office/powerpoint/2010/main">
    <mc:Choice Requires="p14">
      <p:transition spd="slow" p14:dur="2000" advTm="18000">
        <p14:pan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2000" fill="hold"/>
                                        <p:tgtEl>
                                          <p:spTgt spid="5"/>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2000" fill="hold"/>
                                        <p:tgtEl>
                                          <p:spTgt spid="7"/>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2000" fill="hold"/>
                                        <p:tgtEl>
                                          <p:spTgt spid="8"/>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2000" fill="hold"/>
                                        <p:tgtEl>
                                          <p:spTgt spid="9"/>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2000" fill="hold"/>
                                        <p:tgtEl>
                                          <p:spTgt spid="10"/>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2000" fill="hold"/>
                                        <p:tgtEl>
                                          <p:spTgt spid="12"/>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2000" fill="hold"/>
                                        <p:tgtEl>
                                          <p:spTgt spid="13"/>
                                        </p:tgtEl>
                                        <p:attrNameLst>
                                          <p:attrName>r</p:attrName>
                                        </p:attrNameLst>
                                      </p:cBhvr>
                                    </p:animRot>
                                  </p:childTnLst>
                                </p:cTn>
                              </p:par>
                              <p:par>
                                <p:cTn id="19" presetID="8" presetClass="emph" presetSubtype="0" repeatCount="indefinite" fill="hold" nodeType="withEffect">
                                  <p:stCondLst>
                                    <p:cond delay="0"/>
                                  </p:stCondLst>
                                  <p:childTnLst>
                                    <p:animRot by="21600000">
                                      <p:cBhvr>
                                        <p:cTn id="20" dur="2000" fill="hold"/>
                                        <p:tgtEl>
                                          <p:spTgt spid="14"/>
                                        </p:tgtEl>
                                        <p:attrNameLst>
                                          <p:attrName>r</p:attrName>
                                        </p:attrNameLst>
                                      </p:cBhvr>
                                    </p:animRot>
                                  </p:childTnLst>
                                </p:cTn>
                              </p:par>
                              <p:par>
                                <p:cTn id="21" presetID="1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plus(in)">
                                      <p:cBhvr>
                                        <p:cTn id="23" dur="4000"/>
                                        <p:tgtEl>
                                          <p:spTgt spid="4"/>
                                        </p:tgtEl>
                                      </p:cBhvr>
                                    </p:animEffect>
                                  </p:childTnLst>
                                </p:cTn>
                              </p:par>
                              <p:par>
                                <p:cTn id="24" presetID="23" presetClass="entr" presetSubtype="27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4000" fill="hold"/>
                                        <p:tgtEl>
                                          <p:spTgt spid="4"/>
                                        </p:tgtEl>
                                        <p:attrNameLst>
                                          <p:attrName>ppt_w</p:attrName>
                                        </p:attrNameLst>
                                      </p:cBhvr>
                                      <p:tavLst>
                                        <p:tav tm="0">
                                          <p:val>
                                            <p:strVal val="2/3*#ppt_w"/>
                                          </p:val>
                                        </p:tav>
                                        <p:tav tm="100000">
                                          <p:val>
                                            <p:strVal val="#ppt_w"/>
                                          </p:val>
                                        </p:tav>
                                      </p:tavLst>
                                    </p:anim>
                                    <p:anim calcmode="lin" valueType="num">
                                      <p:cBhvr>
                                        <p:cTn id="27" dur="4000" fill="hold"/>
                                        <p:tgtEl>
                                          <p:spTgt spid="4"/>
                                        </p:tgtEl>
                                        <p:attrNameLst>
                                          <p:attrName>ppt_h</p:attrName>
                                        </p:attrNameLst>
                                      </p:cBhvr>
                                      <p:tavLst>
                                        <p:tav tm="0">
                                          <p:val>
                                            <p:strVal val="2/3*#ppt_h"/>
                                          </p:val>
                                        </p:tav>
                                        <p:tav tm="100000">
                                          <p:val>
                                            <p:strVal val="#ppt_h"/>
                                          </p:val>
                                        </p:tav>
                                      </p:tavLst>
                                    </p:anim>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1"/>
                                          </p:val>
                                        </p:tav>
                                        <p:tav tm="100000">
                                          <p:val>
                                            <p:strVal val="#ppt_x"/>
                                          </p:val>
                                        </p:tav>
                                      </p:tavLst>
                                    </p:anim>
                                    <p:anim calcmode="lin" valueType="num">
                                      <p:cBhvr>
                                        <p:cTn id="3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305607252_9f560bd70b_b.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Flecha curvada hacia la derecha"/>
          <p:cNvSpPr/>
          <p:nvPr/>
        </p:nvSpPr>
        <p:spPr>
          <a:xfrm>
            <a:off x="714375" y="714375"/>
            <a:ext cx="4000500" cy="4108450"/>
          </a:xfrm>
          <a:prstGeom prst="curvedRightArrow">
            <a:avLst>
              <a:gd name="adj1" fmla="val 50000"/>
              <a:gd name="adj2" fmla="val 27214"/>
              <a:gd name="adj3" fmla="val 0"/>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Flecha curvada hacia la derecha"/>
          <p:cNvSpPr/>
          <p:nvPr/>
        </p:nvSpPr>
        <p:spPr>
          <a:xfrm flipH="1">
            <a:off x="4714875" y="714375"/>
            <a:ext cx="3786188" cy="4108450"/>
          </a:xfrm>
          <a:prstGeom prst="curvedRightArrow">
            <a:avLst>
              <a:gd name="adj1" fmla="val 50000"/>
              <a:gd name="adj2" fmla="val 28758"/>
              <a:gd name="adj3" fmla="val 0"/>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Flecha curvada hacia la derecha"/>
          <p:cNvSpPr/>
          <p:nvPr/>
        </p:nvSpPr>
        <p:spPr>
          <a:xfrm>
            <a:off x="2214563" y="1547813"/>
            <a:ext cx="2528887" cy="2560637"/>
          </a:xfrm>
          <a:prstGeom prst="curvedRightArrow">
            <a:avLst>
              <a:gd name="adj1" fmla="val 50000"/>
              <a:gd name="adj2" fmla="val 27214"/>
              <a:gd name="adj3" fmla="val 0"/>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Flecha curvada hacia la derecha"/>
          <p:cNvSpPr/>
          <p:nvPr/>
        </p:nvSpPr>
        <p:spPr>
          <a:xfrm flipH="1">
            <a:off x="4714875" y="1547813"/>
            <a:ext cx="2393950" cy="2560637"/>
          </a:xfrm>
          <a:prstGeom prst="curvedRightArrow">
            <a:avLst>
              <a:gd name="adj1" fmla="val 50000"/>
              <a:gd name="adj2" fmla="val 28758"/>
              <a:gd name="adj3" fmla="val 0"/>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Flecha curvada hacia la derecha"/>
          <p:cNvSpPr/>
          <p:nvPr/>
        </p:nvSpPr>
        <p:spPr>
          <a:xfrm>
            <a:off x="2928938" y="1905000"/>
            <a:ext cx="1857375" cy="1666875"/>
          </a:xfrm>
          <a:prstGeom prst="curvedRightArrow">
            <a:avLst>
              <a:gd name="adj1" fmla="val 50000"/>
              <a:gd name="adj2" fmla="val 25961"/>
              <a:gd name="adj3" fmla="val 0"/>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Flecha curvada hacia la derecha"/>
          <p:cNvSpPr/>
          <p:nvPr/>
        </p:nvSpPr>
        <p:spPr>
          <a:xfrm flipH="1">
            <a:off x="4714875" y="1905000"/>
            <a:ext cx="1785938" cy="1666875"/>
          </a:xfrm>
          <a:prstGeom prst="curvedRightArrow">
            <a:avLst>
              <a:gd name="adj1" fmla="val 50000"/>
              <a:gd name="adj2" fmla="val 28101"/>
              <a:gd name="adj3" fmla="val 0"/>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uadroTexto"/>
          <p:cNvSpPr txBox="1"/>
          <p:nvPr/>
        </p:nvSpPr>
        <p:spPr>
          <a:xfrm>
            <a:off x="468313" y="4945063"/>
            <a:ext cx="82804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No se tocaron las sepulturas de Santiago y sus discípulos, en la cabecera central se colocó un altar dedicado a san Salvador. </a:t>
            </a:r>
          </a:p>
        </p:txBody>
      </p:sp>
    </p:spTree>
  </p:cSld>
  <p:clrMapOvr>
    <a:masterClrMapping/>
  </p:clrMapOvr>
  <mc:AlternateContent xmlns:mc="http://schemas.openxmlformats.org/markup-compatibility/2006" xmlns:p14="http://schemas.microsoft.com/office/powerpoint/2010/main">
    <mc:Choice Requires="p14">
      <p:transition spd="slow" p14:dur="2250" advTm="21000">
        <p14:ferris dir="l"/>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fmla="#ppt_w*sin(2.5*pi*$)">
                                          <p:val>
                                            <p:fltVal val="0"/>
                                          </p:val>
                                        </p:tav>
                                        <p:tav tm="100000">
                                          <p:val>
                                            <p:fltVal val="1"/>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fmla="#ppt_w*sin(2.5*pi*$)">
                                          <p:val>
                                            <p:fltVal val="0"/>
                                          </p:val>
                                        </p:tav>
                                        <p:tav tm="100000">
                                          <p:val>
                                            <p:fltVal val="1"/>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par>
                                <p:cTn id="21" presetID="19" presetClass="entr" presetSubtype="1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3000" fill="hold"/>
                                        <p:tgtEl>
                                          <p:spTgt spid="9"/>
                                        </p:tgtEl>
                                        <p:attrNameLst>
                                          <p:attrName>ppt_w</p:attrName>
                                        </p:attrNameLst>
                                      </p:cBhvr>
                                      <p:tavLst>
                                        <p:tav tm="0" fmla="#ppt_w*sin(2.5*pi*$)">
                                          <p:val>
                                            <p:fltVal val="0"/>
                                          </p:val>
                                        </p:tav>
                                        <p:tav tm="100000">
                                          <p:val>
                                            <p:fltVal val="1"/>
                                          </p:val>
                                        </p:tav>
                                      </p:tavLst>
                                    </p:anim>
                                    <p:anim calcmode="lin" valueType="num">
                                      <p:cBhvr>
                                        <p:cTn id="24" dur="3000" fill="hold"/>
                                        <p:tgtEl>
                                          <p:spTgt spid="9"/>
                                        </p:tgtEl>
                                        <p:attrNameLst>
                                          <p:attrName>ppt_h</p:attrName>
                                        </p:attrNameLst>
                                      </p:cBhvr>
                                      <p:tavLst>
                                        <p:tav tm="0">
                                          <p:val>
                                            <p:strVal val="#ppt_h"/>
                                          </p:val>
                                        </p:tav>
                                        <p:tav tm="100000">
                                          <p:val>
                                            <p:strVal val="#ppt_h"/>
                                          </p:val>
                                        </p:tav>
                                      </p:tavLst>
                                    </p:anim>
                                  </p:childTnLst>
                                </p:cTn>
                              </p:par>
                              <p:par>
                                <p:cTn id="25" presetID="19" presetClass="entr" presetSubtype="1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3000" fill="hold"/>
                                        <p:tgtEl>
                                          <p:spTgt spid="10"/>
                                        </p:tgtEl>
                                        <p:attrNameLst>
                                          <p:attrName>ppt_w</p:attrName>
                                        </p:attrNameLst>
                                      </p:cBhvr>
                                      <p:tavLst>
                                        <p:tav tm="0" fmla="#ppt_w*sin(2.5*pi*$)">
                                          <p:val>
                                            <p:fltVal val="0"/>
                                          </p:val>
                                        </p:tav>
                                        <p:tav tm="100000">
                                          <p:val>
                                            <p:fltVal val="1"/>
                                          </p:val>
                                        </p:tav>
                                      </p:tavLst>
                                    </p:anim>
                                    <p:anim calcmode="lin" valueType="num">
                                      <p:cBhvr>
                                        <p:cTn id="28" dur="3000" fill="hold"/>
                                        <p:tgtEl>
                                          <p:spTgt spid="10"/>
                                        </p:tgtEl>
                                        <p:attrNameLst>
                                          <p:attrName>ppt_h</p:attrName>
                                        </p:attrNameLst>
                                      </p:cBhvr>
                                      <p:tavLst>
                                        <p:tav tm="0">
                                          <p:val>
                                            <p:strVal val="#ppt_h"/>
                                          </p:val>
                                        </p:tav>
                                        <p:tav tm="100000">
                                          <p:val>
                                            <p:strVal val="#ppt_h"/>
                                          </p:val>
                                        </p:tav>
                                      </p:tavLst>
                                    </p:anim>
                                  </p:childTnLst>
                                </p:cTn>
                              </p:par>
                              <p:par>
                                <p:cTn id="29" presetID="3" presetClass="entr" presetSubtype="5"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vertical)">
                                      <p:cBhvr>
                                        <p:cTn id="31" dur="3000"/>
                                        <p:tgtEl>
                                          <p:spTgt spid="5"/>
                                        </p:tgtEl>
                                      </p:cBhvr>
                                    </p:animEffect>
                                  </p:childTnLst>
                                </p:cTn>
                              </p:par>
                              <p:par>
                                <p:cTn id="32" presetID="3" presetClass="entr" presetSubtype="5"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vertical)">
                                      <p:cBhvr>
                                        <p:cTn id="34" dur="3000"/>
                                        <p:tgtEl>
                                          <p:spTgt spid="7"/>
                                        </p:tgtEl>
                                      </p:cBhvr>
                                    </p:animEffect>
                                  </p:childTnLst>
                                </p:cTn>
                              </p:par>
                              <p:par>
                                <p:cTn id="35" presetID="3" presetClass="entr" presetSubtype="5" fill="hold" grpId="1"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linds(vertical)">
                                      <p:cBhvr>
                                        <p:cTn id="37" dur="3000"/>
                                        <p:tgtEl>
                                          <p:spTgt spid="9"/>
                                        </p:tgtEl>
                                      </p:cBhvr>
                                    </p:animEffect>
                                  </p:childTnLst>
                                </p:cTn>
                              </p:par>
                              <p:par>
                                <p:cTn id="38" presetID="3" presetClass="entr" presetSubtype="5"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linds(vertical)">
                                      <p:cBhvr>
                                        <p:cTn id="40" dur="3000"/>
                                        <p:tgtEl>
                                          <p:spTgt spid="6"/>
                                        </p:tgtEl>
                                      </p:cBhvr>
                                    </p:animEffect>
                                  </p:childTnLst>
                                </p:cTn>
                              </p:par>
                              <p:par>
                                <p:cTn id="41" presetID="3" presetClass="entr" presetSubtype="5"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blinds(vertical)">
                                      <p:cBhvr>
                                        <p:cTn id="43" dur="3000"/>
                                        <p:tgtEl>
                                          <p:spTgt spid="8"/>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blinds(vertical)">
                                      <p:cBhvr>
                                        <p:cTn id="46" dur="3000"/>
                                        <p:tgtEl>
                                          <p:spTgt spid="10"/>
                                        </p:tgtEl>
                                      </p:cBhvr>
                                    </p:animEffect>
                                  </p:childTnLst>
                                </p:cTn>
                              </p:par>
                              <p:par>
                                <p:cTn id="47" presetID="8" presetClass="emph" presetSubtype="0" fill="hold" grpId="2" nodeType="withEffect">
                                  <p:stCondLst>
                                    <p:cond delay="0"/>
                                  </p:stCondLst>
                                  <p:childTnLst>
                                    <p:animRot by="21600000">
                                      <p:cBhvr>
                                        <p:cTn id="48" dur="3000" fill="hold"/>
                                        <p:tgtEl>
                                          <p:spTgt spid="5"/>
                                        </p:tgtEl>
                                        <p:attrNameLst>
                                          <p:attrName>r</p:attrName>
                                        </p:attrNameLst>
                                      </p:cBhvr>
                                    </p:animRot>
                                  </p:childTnLst>
                                </p:cTn>
                              </p:par>
                              <p:par>
                                <p:cTn id="49" presetID="8" presetClass="emph" presetSubtype="0" fill="hold" grpId="2" nodeType="withEffect">
                                  <p:stCondLst>
                                    <p:cond delay="0"/>
                                  </p:stCondLst>
                                  <p:childTnLst>
                                    <p:animRot by="21600000">
                                      <p:cBhvr>
                                        <p:cTn id="50" dur="3000" fill="hold"/>
                                        <p:tgtEl>
                                          <p:spTgt spid="6"/>
                                        </p:tgtEl>
                                        <p:attrNameLst>
                                          <p:attrName>r</p:attrName>
                                        </p:attrNameLst>
                                      </p:cBhvr>
                                    </p:animRot>
                                  </p:childTnLst>
                                </p:cTn>
                              </p:par>
                              <p:par>
                                <p:cTn id="51" presetID="8" presetClass="emph" presetSubtype="0" fill="hold" grpId="2"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fill="hold" grpId="2" nodeType="withEffect">
                                  <p:stCondLst>
                                    <p:cond delay="0"/>
                                  </p:stCondLst>
                                  <p:childTnLst>
                                    <p:animRot by="21600000">
                                      <p:cBhvr>
                                        <p:cTn id="54" dur="3000" fill="hold"/>
                                        <p:tgtEl>
                                          <p:spTgt spid="8"/>
                                        </p:tgtEl>
                                        <p:attrNameLst>
                                          <p:attrName>r</p:attrName>
                                        </p:attrNameLst>
                                      </p:cBhvr>
                                    </p:animRot>
                                  </p:childTnLst>
                                </p:cTn>
                              </p:par>
                              <p:par>
                                <p:cTn id="55" presetID="8" presetClass="emph" presetSubtype="0" fill="hold" grpId="2" nodeType="withEffect">
                                  <p:stCondLst>
                                    <p:cond delay="0"/>
                                  </p:stCondLst>
                                  <p:childTnLst>
                                    <p:animRot by="21600000">
                                      <p:cBhvr>
                                        <p:cTn id="56" dur="3000" fill="hold"/>
                                        <p:tgtEl>
                                          <p:spTgt spid="9"/>
                                        </p:tgtEl>
                                        <p:attrNameLst>
                                          <p:attrName>r</p:attrName>
                                        </p:attrNameLst>
                                      </p:cBhvr>
                                    </p:animRot>
                                  </p:childTnLst>
                                </p:cTn>
                              </p:par>
                              <p:par>
                                <p:cTn id="57" presetID="8" presetClass="emph" presetSubtype="0" fill="hold" grpId="2" nodeType="withEffect">
                                  <p:stCondLst>
                                    <p:cond delay="0"/>
                                  </p:stCondLst>
                                  <p:childTnLst>
                                    <p:animRot by="21600000">
                                      <p:cBhvr>
                                        <p:cTn id="58" dur="3000" fill="hold"/>
                                        <p:tgtEl>
                                          <p:spTgt spid="10"/>
                                        </p:tgtEl>
                                        <p:attrNameLst>
                                          <p:attrName>r</p:attrName>
                                        </p:attrNameLst>
                                      </p:cBhvr>
                                    </p:animRot>
                                  </p:childTnLst>
                                </p:cTn>
                              </p:par>
                            </p:childTnLst>
                          </p:cTn>
                        </p:par>
                        <p:par>
                          <p:cTn id="59" fill="hold">
                            <p:stCondLst>
                              <p:cond delay="3000"/>
                            </p:stCondLst>
                            <p:childTnLst>
                              <p:par>
                                <p:cTn id="60" presetID="2" presetClass="exit" presetSubtype="2" fill="hold" grpId="3" nodeType="afterEffect">
                                  <p:stCondLst>
                                    <p:cond delay="0"/>
                                  </p:stCondLst>
                                  <p:childTnLst>
                                    <p:anim calcmode="lin" valueType="num">
                                      <p:cBhvr additive="base">
                                        <p:cTn id="61" dur="3000"/>
                                        <p:tgtEl>
                                          <p:spTgt spid="5"/>
                                        </p:tgtEl>
                                        <p:attrNameLst>
                                          <p:attrName>ppt_x</p:attrName>
                                        </p:attrNameLst>
                                      </p:cBhvr>
                                      <p:tavLst>
                                        <p:tav tm="0">
                                          <p:val>
                                            <p:strVal val="ppt_x"/>
                                          </p:val>
                                        </p:tav>
                                        <p:tav tm="100000">
                                          <p:val>
                                            <p:strVal val="1+ppt_w/2"/>
                                          </p:val>
                                        </p:tav>
                                      </p:tavLst>
                                    </p:anim>
                                    <p:anim calcmode="lin" valueType="num">
                                      <p:cBhvr additive="base">
                                        <p:cTn id="62" dur="3000"/>
                                        <p:tgtEl>
                                          <p:spTgt spid="5"/>
                                        </p:tgtEl>
                                        <p:attrNameLst>
                                          <p:attrName>ppt_y</p:attrName>
                                        </p:attrNameLst>
                                      </p:cBhvr>
                                      <p:tavLst>
                                        <p:tav tm="0">
                                          <p:val>
                                            <p:strVal val="ppt_y"/>
                                          </p:val>
                                        </p:tav>
                                        <p:tav tm="100000">
                                          <p:val>
                                            <p:strVal val="ppt_y"/>
                                          </p:val>
                                        </p:tav>
                                      </p:tavLst>
                                    </p:anim>
                                    <p:set>
                                      <p:cBhvr>
                                        <p:cTn id="63" dur="1" fill="hold">
                                          <p:stCondLst>
                                            <p:cond delay="2999"/>
                                          </p:stCondLst>
                                        </p:cTn>
                                        <p:tgtEl>
                                          <p:spTgt spid="5"/>
                                        </p:tgtEl>
                                        <p:attrNameLst>
                                          <p:attrName>style.visibility</p:attrName>
                                        </p:attrNameLst>
                                      </p:cBhvr>
                                      <p:to>
                                        <p:strVal val="hidden"/>
                                      </p:to>
                                    </p:set>
                                  </p:childTnLst>
                                </p:cTn>
                              </p:par>
                              <p:par>
                                <p:cTn id="64" presetID="2" presetClass="exit" presetSubtype="2" fill="hold" grpId="3" nodeType="withEffect">
                                  <p:stCondLst>
                                    <p:cond delay="0"/>
                                  </p:stCondLst>
                                  <p:childTnLst>
                                    <p:anim calcmode="lin" valueType="num">
                                      <p:cBhvr additive="base">
                                        <p:cTn id="65" dur="3000"/>
                                        <p:tgtEl>
                                          <p:spTgt spid="7"/>
                                        </p:tgtEl>
                                        <p:attrNameLst>
                                          <p:attrName>ppt_x</p:attrName>
                                        </p:attrNameLst>
                                      </p:cBhvr>
                                      <p:tavLst>
                                        <p:tav tm="0">
                                          <p:val>
                                            <p:strVal val="ppt_x"/>
                                          </p:val>
                                        </p:tav>
                                        <p:tav tm="100000">
                                          <p:val>
                                            <p:strVal val="1+ppt_w/2"/>
                                          </p:val>
                                        </p:tav>
                                      </p:tavLst>
                                    </p:anim>
                                    <p:anim calcmode="lin" valueType="num">
                                      <p:cBhvr additive="base">
                                        <p:cTn id="66" dur="3000"/>
                                        <p:tgtEl>
                                          <p:spTgt spid="7"/>
                                        </p:tgtEl>
                                        <p:attrNameLst>
                                          <p:attrName>ppt_y</p:attrName>
                                        </p:attrNameLst>
                                      </p:cBhvr>
                                      <p:tavLst>
                                        <p:tav tm="0">
                                          <p:val>
                                            <p:strVal val="ppt_y"/>
                                          </p:val>
                                        </p:tav>
                                        <p:tav tm="100000">
                                          <p:val>
                                            <p:strVal val="ppt_y"/>
                                          </p:val>
                                        </p:tav>
                                      </p:tavLst>
                                    </p:anim>
                                    <p:set>
                                      <p:cBhvr>
                                        <p:cTn id="67" dur="1" fill="hold">
                                          <p:stCondLst>
                                            <p:cond delay="2999"/>
                                          </p:stCondLst>
                                        </p:cTn>
                                        <p:tgtEl>
                                          <p:spTgt spid="7"/>
                                        </p:tgtEl>
                                        <p:attrNameLst>
                                          <p:attrName>style.visibility</p:attrName>
                                        </p:attrNameLst>
                                      </p:cBhvr>
                                      <p:to>
                                        <p:strVal val="hidden"/>
                                      </p:to>
                                    </p:set>
                                  </p:childTnLst>
                                </p:cTn>
                              </p:par>
                              <p:par>
                                <p:cTn id="68" presetID="2" presetClass="exit" presetSubtype="2" fill="hold" grpId="3" nodeType="withEffect">
                                  <p:stCondLst>
                                    <p:cond delay="0"/>
                                  </p:stCondLst>
                                  <p:childTnLst>
                                    <p:anim calcmode="lin" valueType="num">
                                      <p:cBhvr additive="base">
                                        <p:cTn id="69" dur="3000"/>
                                        <p:tgtEl>
                                          <p:spTgt spid="9"/>
                                        </p:tgtEl>
                                        <p:attrNameLst>
                                          <p:attrName>ppt_x</p:attrName>
                                        </p:attrNameLst>
                                      </p:cBhvr>
                                      <p:tavLst>
                                        <p:tav tm="0">
                                          <p:val>
                                            <p:strVal val="ppt_x"/>
                                          </p:val>
                                        </p:tav>
                                        <p:tav tm="100000">
                                          <p:val>
                                            <p:strVal val="1+ppt_w/2"/>
                                          </p:val>
                                        </p:tav>
                                      </p:tavLst>
                                    </p:anim>
                                    <p:anim calcmode="lin" valueType="num">
                                      <p:cBhvr additive="base">
                                        <p:cTn id="70" dur="3000"/>
                                        <p:tgtEl>
                                          <p:spTgt spid="9"/>
                                        </p:tgtEl>
                                        <p:attrNameLst>
                                          <p:attrName>ppt_y</p:attrName>
                                        </p:attrNameLst>
                                      </p:cBhvr>
                                      <p:tavLst>
                                        <p:tav tm="0">
                                          <p:val>
                                            <p:strVal val="ppt_y"/>
                                          </p:val>
                                        </p:tav>
                                        <p:tav tm="100000">
                                          <p:val>
                                            <p:strVal val="ppt_y"/>
                                          </p:val>
                                        </p:tav>
                                      </p:tavLst>
                                    </p:anim>
                                    <p:set>
                                      <p:cBhvr>
                                        <p:cTn id="71" dur="1" fill="hold">
                                          <p:stCondLst>
                                            <p:cond delay="2999"/>
                                          </p:stCondLst>
                                        </p:cTn>
                                        <p:tgtEl>
                                          <p:spTgt spid="9"/>
                                        </p:tgtEl>
                                        <p:attrNameLst>
                                          <p:attrName>style.visibility</p:attrName>
                                        </p:attrNameLst>
                                      </p:cBhvr>
                                      <p:to>
                                        <p:strVal val="hidden"/>
                                      </p:to>
                                    </p:set>
                                  </p:childTnLst>
                                </p:cTn>
                              </p:par>
                              <p:par>
                                <p:cTn id="72" presetID="2" presetClass="exit" presetSubtype="8" fill="hold" grpId="3" nodeType="withEffect">
                                  <p:stCondLst>
                                    <p:cond delay="0"/>
                                  </p:stCondLst>
                                  <p:childTnLst>
                                    <p:anim calcmode="lin" valueType="num">
                                      <p:cBhvr additive="base">
                                        <p:cTn id="73" dur="3000"/>
                                        <p:tgtEl>
                                          <p:spTgt spid="6"/>
                                        </p:tgtEl>
                                        <p:attrNameLst>
                                          <p:attrName>ppt_x</p:attrName>
                                        </p:attrNameLst>
                                      </p:cBhvr>
                                      <p:tavLst>
                                        <p:tav tm="0">
                                          <p:val>
                                            <p:strVal val="ppt_x"/>
                                          </p:val>
                                        </p:tav>
                                        <p:tav tm="100000">
                                          <p:val>
                                            <p:strVal val="0-ppt_w/2"/>
                                          </p:val>
                                        </p:tav>
                                      </p:tavLst>
                                    </p:anim>
                                    <p:anim calcmode="lin" valueType="num">
                                      <p:cBhvr additive="base">
                                        <p:cTn id="74" dur="3000"/>
                                        <p:tgtEl>
                                          <p:spTgt spid="6"/>
                                        </p:tgtEl>
                                        <p:attrNameLst>
                                          <p:attrName>ppt_y</p:attrName>
                                        </p:attrNameLst>
                                      </p:cBhvr>
                                      <p:tavLst>
                                        <p:tav tm="0">
                                          <p:val>
                                            <p:strVal val="ppt_y"/>
                                          </p:val>
                                        </p:tav>
                                        <p:tav tm="100000">
                                          <p:val>
                                            <p:strVal val="ppt_y"/>
                                          </p:val>
                                        </p:tav>
                                      </p:tavLst>
                                    </p:anim>
                                    <p:set>
                                      <p:cBhvr>
                                        <p:cTn id="75" dur="1" fill="hold">
                                          <p:stCondLst>
                                            <p:cond delay="2999"/>
                                          </p:stCondLst>
                                        </p:cTn>
                                        <p:tgtEl>
                                          <p:spTgt spid="6"/>
                                        </p:tgtEl>
                                        <p:attrNameLst>
                                          <p:attrName>style.visibility</p:attrName>
                                        </p:attrNameLst>
                                      </p:cBhvr>
                                      <p:to>
                                        <p:strVal val="hidden"/>
                                      </p:to>
                                    </p:set>
                                  </p:childTnLst>
                                </p:cTn>
                              </p:par>
                              <p:par>
                                <p:cTn id="76" presetID="2" presetClass="exit" presetSubtype="8" fill="hold" grpId="3" nodeType="withEffect">
                                  <p:stCondLst>
                                    <p:cond delay="0"/>
                                  </p:stCondLst>
                                  <p:childTnLst>
                                    <p:anim calcmode="lin" valueType="num">
                                      <p:cBhvr additive="base">
                                        <p:cTn id="77" dur="3000"/>
                                        <p:tgtEl>
                                          <p:spTgt spid="8"/>
                                        </p:tgtEl>
                                        <p:attrNameLst>
                                          <p:attrName>ppt_x</p:attrName>
                                        </p:attrNameLst>
                                      </p:cBhvr>
                                      <p:tavLst>
                                        <p:tav tm="0">
                                          <p:val>
                                            <p:strVal val="ppt_x"/>
                                          </p:val>
                                        </p:tav>
                                        <p:tav tm="100000">
                                          <p:val>
                                            <p:strVal val="0-ppt_w/2"/>
                                          </p:val>
                                        </p:tav>
                                      </p:tavLst>
                                    </p:anim>
                                    <p:anim calcmode="lin" valueType="num">
                                      <p:cBhvr additive="base">
                                        <p:cTn id="78" dur="3000"/>
                                        <p:tgtEl>
                                          <p:spTgt spid="8"/>
                                        </p:tgtEl>
                                        <p:attrNameLst>
                                          <p:attrName>ppt_y</p:attrName>
                                        </p:attrNameLst>
                                      </p:cBhvr>
                                      <p:tavLst>
                                        <p:tav tm="0">
                                          <p:val>
                                            <p:strVal val="ppt_y"/>
                                          </p:val>
                                        </p:tav>
                                        <p:tav tm="100000">
                                          <p:val>
                                            <p:strVal val="ppt_y"/>
                                          </p:val>
                                        </p:tav>
                                      </p:tavLst>
                                    </p:anim>
                                    <p:set>
                                      <p:cBhvr>
                                        <p:cTn id="79" dur="1" fill="hold">
                                          <p:stCondLst>
                                            <p:cond delay="2999"/>
                                          </p:stCondLst>
                                        </p:cTn>
                                        <p:tgtEl>
                                          <p:spTgt spid="8"/>
                                        </p:tgtEl>
                                        <p:attrNameLst>
                                          <p:attrName>style.visibility</p:attrName>
                                        </p:attrNameLst>
                                      </p:cBhvr>
                                      <p:to>
                                        <p:strVal val="hidden"/>
                                      </p:to>
                                    </p:set>
                                  </p:childTnLst>
                                </p:cTn>
                              </p:par>
                              <p:par>
                                <p:cTn id="80" presetID="2" presetClass="exit" presetSubtype="8" fill="hold" grpId="3" nodeType="withEffect">
                                  <p:stCondLst>
                                    <p:cond delay="0"/>
                                  </p:stCondLst>
                                  <p:childTnLst>
                                    <p:anim calcmode="lin" valueType="num">
                                      <p:cBhvr additive="base">
                                        <p:cTn id="81" dur="3000"/>
                                        <p:tgtEl>
                                          <p:spTgt spid="10"/>
                                        </p:tgtEl>
                                        <p:attrNameLst>
                                          <p:attrName>ppt_x</p:attrName>
                                        </p:attrNameLst>
                                      </p:cBhvr>
                                      <p:tavLst>
                                        <p:tav tm="0">
                                          <p:val>
                                            <p:strVal val="ppt_x"/>
                                          </p:val>
                                        </p:tav>
                                        <p:tav tm="100000">
                                          <p:val>
                                            <p:strVal val="0-ppt_w/2"/>
                                          </p:val>
                                        </p:tav>
                                      </p:tavLst>
                                    </p:anim>
                                    <p:anim calcmode="lin" valueType="num">
                                      <p:cBhvr additive="base">
                                        <p:cTn id="82" dur="3000"/>
                                        <p:tgtEl>
                                          <p:spTgt spid="10"/>
                                        </p:tgtEl>
                                        <p:attrNameLst>
                                          <p:attrName>ppt_y</p:attrName>
                                        </p:attrNameLst>
                                      </p:cBhvr>
                                      <p:tavLst>
                                        <p:tav tm="0">
                                          <p:val>
                                            <p:strVal val="ppt_y"/>
                                          </p:val>
                                        </p:tav>
                                        <p:tav tm="100000">
                                          <p:val>
                                            <p:strVal val="ppt_y"/>
                                          </p:val>
                                        </p:tav>
                                      </p:tavLst>
                                    </p:anim>
                                    <p:set>
                                      <p:cBhvr>
                                        <p:cTn id="83" dur="1" fill="hold">
                                          <p:stCondLst>
                                            <p:cond delay="2999"/>
                                          </p:stCondLst>
                                        </p:cTn>
                                        <p:tgtEl>
                                          <p:spTgt spid="10"/>
                                        </p:tgtEl>
                                        <p:attrNameLst>
                                          <p:attrName>style.visibility</p:attrName>
                                        </p:attrNameLst>
                                      </p:cBhvr>
                                      <p:to>
                                        <p:strVal val="hidden"/>
                                      </p:to>
                                    </p:set>
                                  </p:childTnLst>
                                </p:cTn>
                              </p:par>
                              <p:par>
                                <p:cTn id="84" presetID="23" presetClass="entr" presetSubtype="272"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3000" fill="hold"/>
                                        <p:tgtEl>
                                          <p:spTgt spid="4"/>
                                        </p:tgtEl>
                                        <p:attrNameLst>
                                          <p:attrName>ppt_w</p:attrName>
                                        </p:attrNameLst>
                                      </p:cBhvr>
                                      <p:tavLst>
                                        <p:tav tm="0">
                                          <p:val>
                                            <p:strVal val="2/3*#ppt_w"/>
                                          </p:val>
                                        </p:tav>
                                        <p:tav tm="100000">
                                          <p:val>
                                            <p:strVal val="#ppt_w"/>
                                          </p:val>
                                        </p:tav>
                                      </p:tavLst>
                                    </p:anim>
                                    <p:anim calcmode="lin" valueType="num">
                                      <p:cBhvr>
                                        <p:cTn id="87" dur="3000" fill="hold"/>
                                        <p:tgtEl>
                                          <p:spTgt spid="4"/>
                                        </p:tgtEl>
                                        <p:attrNameLst>
                                          <p:attrName>ppt_h</p:attrName>
                                        </p:attrNameLst>
                                      </p:cBhvr>
                                      <p:tavLst>
                                        <p:tav tm="0">
                                          <p:val>
                                            <p:strVal val="2/3*#ppt_h"/>
                                          </p:val>
                                        </p:tav>
                                        <p:tav tm="100000">
                                          <p:val>
                                            <p:strVal val="#ppt_h"/>
                                          </p:val>
                                        </p:tav>
                                      </p:tavLst>
                                    </p:anim>
                                  </p:childTnLst>
                                </p:cTn>
                              </p:par>
                              <p:par>
                                <p:cTn id="88" presetID="16" presetClass="entr" presetSubtype="37" fill="hold" nodeType="with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barn(outVertical)">
                                      <p:cBhvr>
                                        <p:cTn id="90" dur="3000"/>
                                        <p:tgtEl>
                                          <p:spTgt spid="4"/>
                                        </p:tgtEl>
                                      </p:cBhvr>
                                    </p:animEffect>
                                  </p:childTnLst>
                                </p:cTn>
                              </p:par>
                            </p:childTnLst>
                          </p:cTn>
                        </p:par>
                        <p:par>
                          <p:cTn id="91" fill="hold">
                            <p:stCondLst>
                              <p:cond delay="6000"/>
                            </p:stCondLst>
                            <p:childTnLst>
                              <p:par>
                                <p:cTn id="92" presetID="40" presetClass="entr" presetSubtype="0" fill="hold" grpId="0" nodeType="afterEffect">
                                  <p:stCondLst>
                                    <p:cond delay="0"/>
                                  </p:stCondLst>
                                  <p:iterate type="lt">
                                    <p:tmPct val="10000"/>
                                  </p:iterate>
                                  <p:childTnLst>
                                    <p:set>
                                      <p:cBhvr>
                                        <p:cTn id="93" dur="1" fill="hold">
                                          <p:stCondLst>
                                            <p:cond delay="0"/>
                                          </p:stCondLst>
                                        </p:cTn>
                                        <p:tgtEl>
                                          <p:spTgt spid="11"/>
                                        </p:tgtEl>
                                        <p:attrNameLst>
                                          <p:attrName>style.visibility</p:attrName>
                                        </p:attrNameLst>
                                      </p:cBhvr>
                                      <p:to>
                                        <p:strVal val="visible"/>
                                      </p:to>
                                    </p:set>
                                    <p:animEffect transition="in" filter="fade">
                                      <p:cBhvr>
                                        <p:cTn id="94" dur="1000"/>
                                        <p:tgtEl>
                                          <p:spTgt spid="11"/>
                                        </p:tgtEl>
                                      </p:cBhvr>
                                    </p:animEffect>
                                    <p:anim calcmode="lin" valueType="num">
                                      <p:cBhvr>
                                        <p:cTn id="95" dur="1000" fill="hold"/>
                                        <p:tgtEl>
                                          <p:spTgt spid="11"/>
                                        </p:tgtEl>
                                        <p:attrNameLst>
                                          <p:attrName>ppt_x</p:attrName>
                                        </p:attrNameLst>
                                      </p:cBhvr>
                                      <p:tavLst>
                                        <p:tav tm="0">
                                          <p:val>
                                            <p:strVal val="#ppt_x-.1"/>
                                          </p:val>
                                        </p:tav>
                                        <p:tav tm="100000">
                                          <p:val>
                                            <p:strVal val="#ppt_x"/>
                                          </p:val>
                                        </p:tav>
                                      </p:tavLst>
                                    </p:anim>
                                    <p:anim calcmode="lin" valueType="num">
                                      <p:cBhvr>
                                        <p:cTn id="9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401851594_7daa6bb43d_b.jpg"/>
          <p:cNvPicPr>
            <a:picLocks noChangeAspect="1"/>
          </p:cNvPicPr>
          <p:nvPr/>
        </p:nvPicPr>
        <p:blipFill>
          <a:blip r:embed="rId2"/>
          <a:srcRect/>
          <a:stretch>
            <a:fillRect/>
          </a:stretch>
        </p:blipFill>
        <p:spPr bwMode="auto">
          <a:xfrm>
            <a:off x="2124075" y="0"/>
            <a:ext cx="48958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rot="10800000">
            <a:off x="0" y="0"/>
            <a:ext cx="684213" cy="57150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rot="10800000">
            <a:off x="684213" y="-1"/>
            <a:ext cx="792159" cy="57150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rot="10800000">
            <a:off x="1476374" y="-1"/>
            <a:ext cx="644525" cy="5714999"/>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rot="10800000">
            <a:off x="8459788" y="0"/>
            <a:ext cx="684212" cy="57150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rot="10800000">
            <a:off x="7667624" y="-1"/>
            <a:ext cx="792163" cy="5714998"/>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rot="10800000">
            <a:off x="7019925" y="-1"/>
            <a:ext cx="647700" cy="5714997"/>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2124075" y="4441825"/>
            <a:ext cx="511175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los absidiolos laterales a la derecha se situó el altar de san Pedro y a la izquierda el de san Juan.</a:t>
            </a:r>
          </a:p>
        </p:txBody>
      </p:sp>
    </p:spTree>
  </p:cSld>
  <p:clrMapOvr>
    <a:masterClrMapping/>
  </p:clrMapOvr>
  <mc:AlternateContent xmlns:mc="http://schemas.openxmlformats.org/markup-compatibility/2006" xmlns:p14="http://schemas.microsoft.com/office/powerpoint/2010/main">
    <mc:Choice Requires="p14">
      <p:transition spd="slow" p14:dur="2250" advTm="17000">
        <p14:ferris dir="l"/>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ppt_x"/>
                                          </p:val>
                                        </p:tav>
                                        <p:tav tm="100000">
                                          <p:val>
                                            <p:strVal val="#ppt_x"/>
                                          </p:val>
                                        </p:tav>
                                      </p:tavLst>
                                    </p:anim>
                                    <p:anim calcmode="lin" valueType="num">
                                      <p:cBhvr additive="base">
                                        <p:cTn id="20" dur="3000" fill="hold"/>
                                        <p:tgtEl>
                                          <p:spTgt spid="7"/>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17" presetClass="entr" presetSubtype="1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fltVal val="0"/>
                                          </p:val>
                                        </p:tav>
                                        <p:tav tm="100000">
                                          <p:val>
                                            <p:strVal val="#ppt_w"/>
                                          </p:val>
                                        </p:tav>
                                      </p:tavLst>
                                    </p:anim>
                                    <p:anim calcmode="lin" valueType="num">
                                      <p:cBhvr>
                                        <p:cTn id="32" dur="3000" fill="hold"/>
                                        <p:tgtEl>
                                          <p:spTgt spid="5"/>
                                        </p:tgtEl>
                                        <p:attrNameLst>
                                          <p:attrName>ppt_h</p:attrName>
                                        </p:attrNameLst>
                                      </p:cBhvr>
                                      <p:tavLst>
                                        <p:tav tm="0">
                                          <p:val>
                                            <p:strVal val="#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fltVal val="0"/>
                                          </p:val>
                                        </p:tav>
                                        <p:tav tm="100000">
                                          <p:val>
                                            <p:strVal val="#ppt_w"/>
                                          </p:val>
                                        </p:tav>
                                      </p:tavLst>
                                    </p:anim>
                                    <p:anim calcmode="lin" valueType="num">
                                      <p:cBhvr>
                                        <p:cTn id="36" dur="3000" fill="hold"/>
                                        <p:tgtEl>
                                          <p:spTgt spid="4"/>
                                        </p:tgtEl>
                                        <p:attrNameLst>
                                          <p:attrName>ppt_h</p:attrName>
                                        </p:attrNameLst>
                                      </p:cBhvr>
                                      <p:tavLst>
                                        <p:tav tm="0">
                                          <p:val>
                                            <p:strVal val="#ppt_h"/>
                                          </p:val>
                                        </p:tav>
                                        <p:tav tm="100000">
                                          <p:val>
                                            <p:strVal val="#ppt_h"/>
                                          </p:val>
                                        </p:tav>
                                      </p:tavLst>
                                    </p:anim>
                                  </p:childTnLst>
                                </p:cTn>
                              </p:par>
                              <p:par>
                                <p:cTn id="37" presetID="17" presetClass="entr" presetSubtype="10"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3000" fill="hold"/>
                                        <p:tgtEl>
                                          <p:spTgt spid="6"/>
                                        </p:tgtEl>
                                        <p:attrNameLst>
                                          <p:attrName>ppt_w</p:attrName>
                                        </p:attrNameLst>
                                      </p:cBhvr>
                                      <p:tavLst>
                                        <p:tav tm="0">
                                          <p:val>
                                            <p:fltVal val="0"/>
                                          </p:val>
                                        </p:tav>
                                        <p:tav tm="100000">
                                          <p:val>
                                            <p:strVal val="#ppt_w"/>
                                          </p:val>
                                        </p:tav>
                                      </p:tavLst>
                                    </p:anim>
                                    <p:anim calcmode="lin" valueType="num">
                                      <p:cBhvr>
                                        <p:cTn id="40" dur="3000" fill="hold"/>
                                        <p:tgtEl>
                                          <p:spTgt spid="6"/>
                                        </p:tgtEl>
                                        <p:attrNameLst>
                                          <p:attrName>ppt_h</p:attrName>
                                        </p:attrNameLst>
                                      </p:cBhvr>
                                      <p:tavLst>
                                        <p:tav tm="0">
                                          <p:val>
                                            <p:strVal val="#ppt_h"/>
                                          </p:val>
                                        </p:tav>
                                        <p:tav tm="100000">
                                          <p:val>
                                            <p:strVal val="#ppt_h"/>
                                          </p:val>
                                        </p:tav>
                                      </p:tavLst>
                                    </p:anim>
                                  </p:childTnLst>
                                </p:cTn>
                              </p:par>
                              <p:par>
                                <p:cTn id="41" presetID="17" presetClass="entr" presetSubtype="10"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p:cTn id="43" dur="3000" fill="hold"/>
                                        <p:tgtEl>
                                          <p:spTgt spid="7"/>
                                        </p:tgtEl>
                                        <p:attrNameLst>
                                          <p:attrName>ppt_w</p:attrName>
                                        </p:attrNameLst>
                                      </p:cBhvr>
                                      <p:tavLst>
                                        <p:tav tm="0">
                                          <p:val>
                                            <p:fltVal val="0"/>
                                          </p:val>
                                        </p:tav>
                                        <p:tav tm="100000">
                                          <p:val>
                                            <p:strVal val="#ppt_w"/>
                                          </p:val>
                                        </p:tav>
                                      </p:tavLst>
                                    </p:anim>
                                    <p:anim calcmode="lin" valueType="num">
                                      <p:cBhvr>
                                        <p:cTn id="44" dur="3000" fill="hold"/>
                                        <p:tgtEl>
                                          <p:spTgt spid="7"/>
                                        </p:tgtEl>
                                        <p:attrNameLst>
                                          <p:attrName>ppt_h</p:attrName>
                                        </p:attrNameLst>
                                      </p:cBhvr>
                                      <p:tavLst>
                                        <p:tav tm="0">
                                          <p:val>
                                            <p:strVal val="#ppt_h"/>
                                          </p:val>
                                        </p:tav>
                                        <p:tav tm="100000">
                                          <p:val>
                                            <p:strVal val="#ppt_h"/>
                                          </p:val>
                                        </p:tav>
                                      </p:tavLst>
                                    </p:anim>
                                  </p:childTnLst>
                                </p:cTn>
                              </p:par>
                              <p:par>
                                <p:cTn id="45" presetID="17" presetClass="entr" presetSubtype="1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3000" fill="hold"/>
                                        <p:tgtEl>
                                          <p:spTgt spid="8"/>
                                        </p:tgtEl>
                                        <p:attrNameLst>
                                          <p:attrName>ppt_w</p:attrName>
                                        </p:attrNameLst>
                                      </p:cBhvr>
                                      <p:tavLst>
                                        <p:tav tm="0">
                                          <p:val>
                                            <p:fltVal val="0"/>
                                          </p:val>
                                        </p:tav>
                                        <p:tav tm="100000">
                                          <p:val>
                                            <p:strVal val="#ppt_w"/>
                                          </p:val>
                                        </p:tav>
                                      </p:tavLst>
                                    </p:anim>
                                    <p:anim calcmode="lin" valueType="num">
                                      <p:cBhvr>
                                        <p:cTn id="48" dur="3000" fill="hold"/>
                                        <p:tgtEl>
                                          <p:spTgt spid="8"/>
                                        </p:tgtEl>
                                        <p:attrNameLst>
                                          <p:attrName>ppt_h</p:attrName>
                                        </p:attrNameLst>
                                      </p:cBhvr>
                                      <p:tavLst>
                                        <p:tav tm="0">
                                          <p:val>
                                            <p:strVal val="#ppt_h"/>
                                          </p:val>
                                        </p:tav>
                                        <p:tav tm="100000">
                                          <p:val>
                                            <p:strVal val="#ppt_h"/>
                                          </p:val>
                                        </p:tav>
                                      </p:tavLst>
                                    </p:anim>
                                  </p:childTnLst>
                                </p:cTn>
                              </p:par>
                              <p:par>
                                <p:cTn id="49" presetID="17" presetClass="entr" presetSubtype="10"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p:cTn id="51" dur="3000" fill="hold"/>
                                        <p:tgtEl>
                                          <p:spTgt spid="9"/>
                                        </p:tgtEl>
                                        <p:attrNameLst>
                                          <p:attrName>ppt_w</p:attrName>
                                        </p:attrNameLst>
                                      </p:cBhvr>
                                      <p:tavLst>
                                        <p:tav tm="0">
                                          <p:val>
                                            <p:fltVal val="0"/>
                                          </p:val>
                                        </p:tav>
                                        <p:tav tm="100000">
                                          <p:val>
                                            <p:strVal val="#ppt_w"/>
                                          </p:val>
                                        </p:tav>
                                      </p:tavLst>
                                    </p:anim>
                                    <p:anim calcmode="lin" valueType="num">
                                      <p:cBhvr>
                                        <p:cTn id="52" dur="3000" fill="hold"/>
                                        <p:tgtEl>
                                          <p:spTgt spid="9"/>
                                        </p:tgtEl>
                                        <p:attrNameLst>
                                          <p:attrName>ppt_h</p:attrName>
                                        </p:attrNameLst>
                                      </p:cBhvr>
                                      <p:tavLst>
                                        <p:tav tm="0">
                                          <p:val>
                                            <p:strVal val="#ppt_h"/>
                                          </p:val>
                                        </p:tav>
                                        <p:tav tm="100000">
                                          <p:val>
                                            <p:strVal val="#ppt_h"/>
                                          </p:val>
                                        </p:tav>
                                      </p:tavLst>
                                    </p:anim>
                                  </p:childTnLst>
                                </p:cTn>
                              </p:par>
                              <p:par>
                                <p:cTn id="53" presetID="17" presetClass="entr" presetSubtype="10"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3000" fill="hold"/>
                                        <p:tgtEl>
                                          <p:spTgt spid="10"/>
                                        </p:tgtEl>
                                        <p:attrNameLst>
                                          <p:attrName>ppt_w</p:attrName>
                                        </p:attrNameLst>
                                      </p:cBhvr>
                                      <p:tavLst>
                                        <p:tav tm="0">
                                          <p:val>
                                            <p:fltVal val="0"/>
                                          </p:val>
                                        </p:tav>
                                        <p:tav tm="100000">
                                          <p:val>
                                            <p:strVal val="#ppt_w"/>
                                          </p:val>
                                        </p:tav>
                                      </p:tavLst>
                                    </p:anim>
                                    <p:anim calcmode="lin" valueType="num">
                                      <p:cBhvr>
                                        <p:cTn id="56" dur="3000" fill="hold"/>
                                        <p:tgtEl>
                                          <p:spTgt spid="10"/>
                                        </p:tgtEl>
                                        <p:attrNameLst>
                                          <p:attrName>ppt_h</p:attrName>
                                        </p:attrNameLst>
                                      </p:cBhvr>
                                      <p:tavLst>
                                        <p:tav tm="0">
                                          <p:val>
                                            <p:strVal val="#ppt_h"/>
                                          </p:val>
                                        </p:tav>
                                        <p:tav tm="100000">
                                          <p:val>
                                            <p:strVal val="#ppt_h"/>
                                          </p:val>
                                        </p:tav>
                                      </p:tavLst>
                                    </p:anim>
                                  </p:childTnLst>
                                </p:cTn>
                              </p:par>
                            </p:childTnLst>
                          </p:cTn>
                        </p:par>
                        <p:par>
                          <p:cTn id="57" fill="hold">
                            <p:stCondLst>
                              <p:cond delay="3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1"/>
                                        </p:tgtEl>
                                        <p:attrNameLst>
                                          <p:attrName>style.visibility</p:attrName>
                                        </p:attrNameLst>
                                      </p:cBhvr>
                                      <p:to>
                                        <p:strVal val="visible"/>
                                      </p:to>
                                    </p:set>
                                    <p:animEffect transition="in" filter="fade">
                                      <p:cBhvr>
                                        <p:cTn id="60" dur="1000"/>
                                        <p:tgtEl>
                                          <p:spTgt spid="11"/>
                                        </p:tgtEl>
                                      </p:cBhvr>
                                    </p:animEffect>
                                    <p:anim calcmode="lin" valueType="num">
                                      <p:cBhvr>
                                        <p:cTn id="61" dur="1000" fill="hold"/>
                                        <p:tgtEl>
                                          <p:spTgt spid="11"/>
                                        </p:tgtEl>
                                        <p:attrNameLst>
                                          <p:attrName>ppt_x</p:attrName>
                                        </p:attrNameLst>
                                      </p:cBhvr>
                                      <p:tavLst>
                                        <p:tav tm="0">
                                          <p:val>
                                            <p:strVal val="#ppt_x-.1"/>
                                          </p:val>
                                        </p:tav>
                                        <p:tav tm="100000">
                                          <p:val>
                                            <p:strVal val="#ppt_x"/>
                                          </p:val>
                                        </p:tav>
                                      </p:tavLst>
                                    </p:anim>
                                    <p:anim calcmode="lin" valueType="num">
                                      <p:cBhvr>
                                        <p:cTn id="6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LLD-Jazz-Trio-01008568.jpg"/>
          <p:cNvPicPr>
            <a:picLocks noChangeAspect="1"/>
          </p:cNvPicPr>
          <p:nvPr/>
        </p:nvPicPr>
        <p:blipFill>
          <a:blip r:embed="rId2"/>
          <a:srcRect/>
          <a:stretch>
            <a:fillRect/>
          </a:stretch>
        </p:blipFill>
        <p:spPr bwMode="auto">
          <a:xfrm>
            <a:off x="2195736" y="0"/>
            <a:ext cx="475275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ombo"/>
          <p:cNvSpPr/>
          <p:nvPr/>
        </p:nvSpPr>
        <p:spPr>
          <a:xfrm>
            <a:off x="6948264" y="0"/>
            <a:ext cx="2195736" cy="3452817"/>
          </a:xfrm>
          <a:prstGeom prst="diamond">
            <a:avLst/>
          </a:prstGeom>
          <a:gradFill flip="none" rotWithShape="1">
            <a:gsLst>
              <a:gs pos="65178">
                <a:srgbClr val="936840">
                  <a:lumMod val="50000"/>
                  <a:lumOff val="50000"/>
                  <a:alpha val="80000"/>
                </a:srgbClr>
              </a:gs>
              <a:gs pos="10000">
                <a:schemeClr val="tx2">
                  <a:lumMod val="60000"/>
                  <a:lumOff val="40000"/>
                  <a:alpha val="70000"/>
                </a:schemeClr>
              </a:gs>
              <a:gs pos="54000">
                <a:schemeClr val="tx2">
                  <a:lumMod val="50000"/>
                </a:schemeClr>
              </a:gs>
              <a:gs pos="50000">
                <a:schemeClr val="tx2">
                  <a:lumMod val="75000"/>
                  <a:alpha val="40000"/>
                </a:schemeClr>
              </a:gs>
              <a:gs pos="100000">
                <a:schemeClr val="tx2">
                  <a:lumMod val="100000"/>
                  <a:alpha val="65000"/>
                </a:scheme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6948264" y="2678905"/>
            <a:ext cx="2195736" cy="3036095"/>
          </a:xfrm>
          <a:prstGeom prst="diamond">
            <a:avLst/>
          </a:prstGeom>
          <a:gradFill flip="none" rotWithShape="1">
            <a:gsLst>
              <a:gs pos="65178">
                <a:srgbClr val="936840">
                  <a:lumMod val="50000"/>
                  <a:lumOff val="50000"/>
                  <a:alpha val="80000"/>
                </a:srgbClr>
              </a:gs>
              <a:gs pos="10000">
                <a:schemeClr val="tx2">
                  <a:lumMod val="60000"/>
                  <a:lumOff val="40000"/>
                  <a:alpha val="70000"/>
                </a:schemeClr>
              </a:gs>
              <a:gs pos="54000">
                <a:schemeClr val="tx2">
                  <a:lumMod val="50000"/>
                </a:schemeClr>
              </a:gs>
              <a:gs pos="50000">
                <a:schemeClr val="tx2">
                  <a:lumMod val="75000"/>
                  <a:alpha val="40000"/>
                </a:schemeClr>
              </a:gs>
              <a:gs pos="100000">
                <a:schemeClr val="tx2">
                  <a:lumMod val="100000"/>
                  <a:alpha val="65000"/>
                </a:scheme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2124075" y="4225925"/>
            <a:ext cx="518477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 consagración, con gran ostentación, tuvo lugar en mayo del año 899 con la asistencia de «la familia real, 17 obispos, 14 nobles y otras personalidades».</a:t>
            </a:r>
          </a:p>
        </p:txBody>
      </p:sp>
      <p:sp>
        <p:nvSpPr>
          <p:cNvPr id="11" name="10 Rombo"/>
          <p:cNvSpPr/>
          <p:nvPr/>
        </p:nvSpPr>
        <p:spPr>
          <a:xfrm>
            <a:off x="0" y="0"/>
            <a:ext cx="2195736" cy="3452817"/>
          </a:xfrm>
          <a:prstGeom prst="diamond">
            <a:avLst/>
          </a:prstGeom>
          <a:gradFill flip="none" rotWithShape="1">
            <a:gsLst>
              <a:gs pos="65178">
                <a:srgbClr val="936840">
                  <a:lumMod val="50000"/>
                  <a:lumOff val="50000"/>
                  <a:alpha val="80000"/>
                </a:srgbClr>
              </a:gs>
              <a:gs pos="10000">
                <a:schemeClr val="tx2">
                  <a:lumMod val="60000"/>
                  <a:lumOff val="40000"/>
                  <a:alpha val="70000"/>
                </a:schemeClr>
              </a:gs>
              <a:gs pos="54000">
                <a:schemeClr val="tx2">
                  <a:lumMod val="50000"/>
                </a:schemeClr>
              </a:gs>
              <a:gs pos="50000">
                <a:schemeClr val="tx2">
                  <a:lumMod val="75000"/>
                  <a:alpha val="40000"/>
                </a:schemeClr>
              </a:gs>
              <a:gs pos="100000">
                <a:schemeClr val="tx2">
                  <a:lumMod val="100000"/>
                  <a:alpha val="65000"/>
                </a:scheme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ombo"/>
          <p:cNvSpPr/>
          <p:nvPr/>
        </p:nvSpPr>
        <p:spPr>
          <a:xfrm>
            <a:off x="0" y="2678905"/>
            <a:ext cx="2195736" cy="3036095"/>
          </a:xfrm>
          <a:prstGeom prst="diamond">
            <a:avLst/>
          </a:prstGeom>
          <a:gradFill flip="none" rotWithShape="1">
            <a:gsLst>
              <a:gs pos="65178">
                <a:srgbClr val="936840">
                  <a:lumMod val="50000"/>
                  <a:lumOff val="50000"/>
                  <a:alpha val="80000"/>
                </a:srgbClr>
              </a:gs>
              <a:gs pos="10000">
                <a:schemeClr val="tx2">
                  <a:lumMod val="60000"/>
                  <a:lumOff val="40000"/>
                  <a:alpha val="70000"/>
                </a:schemeClr>
              </a:gs>
              <a:gs pos="54000">
                <a:schemeClr val="tx2">
                  <a:lumMod val="50000"/>
                </a:schemeClr>
              </a:gs>
              <a:gs pos="50000">
                <a:schemeClr val="tx2">
                  <a:lumMod val="75000"/>
                  <a:alpha val="40000"/>
                </a:schemeClr>
              </a:gs>
              <a:gs pos="100000">
                <a:schemeClr val="tx2">
                  <a:lumMod val="100000"/>
                  <a:alpha val="65000"/>
                </a:scheme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ferris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4000"/>
                                        <p:tgtEl>
                                          <p:spTgt spid="8"/>
                                        </p:tgtEl>
                                      </p:cBhvr>
                                    </p:animEffect>
                                  </p:childTnLst>
                                </p:cTn>
                              </p:par>
                              <p:par>
                                <p:cTn id="8" presetID="8" presetClass="entr" presetSubtype="1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diamond(in)">
                                      <p:cBhvr>
                                        <p:cTn id="10" dur="4000"/>
                                        <p:tgtEl>
                                          <p:spTgt spid="9"/>
                                        </p:tgtEl>
                                      </p:cBhvr>
                                    </p:animEffect>
                                  </p:childTnLst>
                                </p:cTn>
                              </p:par>
                              <p:par>
                                <p:cTn id="11" presetID="8"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diamond(in)">
                                      <p:cBhvr>
                                        <p:cTn id="13" dur="4000"/>
                                        <p:tgtEl>
                                          <p:spTgt spid="11"/>
                                        </p:tgtEl>
                                      </p:cBhvr>
                                    </p:animEffect>
                                  </p:childTnLst>
                                </p:cTn>
                              </p:par>
                              <p:par>
                                <p:cTn id="14" presetID="8"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diamond(in)">
                                      <p:cBhvr>
                                        <p:cTn id="16" dur="4000"/>
                                        <p:tgtEl>
                                          <p:spTgt spid="12"/>
                                        </p:tgtEl>
                                      </p:cBhvr>
                                    </p:animEffect>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4000"/>
                                        <p:tgtEl>
                                          <p:spTgt spid="6"/>
                                        </p:tgtEl>
                                      </p:cBhvr>
                                    </p:animEffect>
                                  </p:childTnLst>
                                </p:cTn>
                              </p:par>
                              <p:par>
                                <p:cTn id="20" presetID="23" presetClass="entr" presetSubtype="27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4000" fill="hold"/>
                                        <p:tgtEl>
                                          <p:spTgt spid="6"/>
                                        </p:tgtEl>
                                        <p:attrNameLst>
                                          <p:attrName>ppt_w</p:attrName>
                                        </p:attrNameLst>
                                      </p:cBhvr>
                                      <p:tavLst>
                                        <p:tav tm="0">
                                          <p:val>
                                            <p:strVal val="2/3*#ppt_w"/>
                                          </p:val>
                                        </p:tav>
                                        <p:tav tm="100000">
                                          <p:val>
                                            <p:strVal val="#ppt_w"/>
                                          </p:val>
                                        </p:tav>
                                      </p:tavLst>
                                    </p:anim>
                                    <p:anim calcmode="lin" valueType="num">
                                      <p:cBhvr>
                                        <p:cTn id="23" dur="4000" fill="hold"/>
                                        <p:tgtEl>
                                          <p:spTgt spid="6"/>
                                        </p:tgtEl>
                                        <p:attrNameLst>
                                          <p:attrName>ppt_h</p:attrName>
                                        </p:attrNameLst>
                                      </p:cBhvr>
                                      <p:tavLst>
                                        <p:tav tm="0">
                                          <p:val>
                                            <p:strVal val="2/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1"/>
                                          </p:val>
                                        </p:tav>
                                        <p:tav tm="100000">
                                          <p:val>
                                            <p:strVal val="#ppt_x"/>
                                          </p:val>
                                        </p:tav>
                                      </p:tavLst>
                                    </p:anim>
                                    <p:anim calcmode="lin" valueType="num">
                                      <p:cBhvr>
                                        <p:cTn id="29"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8867-svetik.jpg"/>
          <p:cNvPicPr>
            <a:picLocks noChangeAspect="1"/>
          </p:cNvPicPr>
          <p:nvPr/>
        </p:nvPicPr>
        <p:blipFill>
          <a:blip r:embed="rId2"/>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2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755650" y="4802188"/>
            <a:ext cx="7561263"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un libro de pergamino de la catedral se conserva la escritura de donación por parte del rey Alfonso III de Asturias.</a:t>
            </a:r>
          </a:p>
        </p:txBody>
      </p:sp>
    </p:spTree>
  </p:cSld>
  <p:clrMapOvr>
    <a:masterClrMapping/>
  </p:clrMapOvr>
  <mc:AlternateContent xmlns:mc="http://schemas.openxmlformats.org/markup-compatibility/2006" xmlns:p14="http://schemas.microsoft.com/office/powerpoint/2010/main">
    <mc:Choice Requires="p14">
      <p:transition spd="slow" p14:dur="2250" advTm="18000">
        <p14:ferris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5" fill="hold" nodeType="withEffect">
                                  <p:stCondLst>
                                    <p:cond delay="0"/>
                                  </p:stCondLst>
                                  <p:childTnLst>
                                    <p:animEffect transition="out" filter="blinds(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par>
                                <p:cTn id="15" presetID="48" presetClass="entr" presetSubtype="0" accel="5000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 dur="3000" fill="hold"/>
                                        <p:tgtEl>
                                          <p:spTgt spid="4"/>
                                        </p:tgtEl>
                                        <p:attrNameLst>
                                          <p:attrName>ppt_x</p:attrName>
                                        </p:attrNameLst>
                                      </p:cBhvr>
                                      <p:tavLst>
                                        <p:tav tm="0">
                                          <p:val>
                                            <p:fltVal val="-1"/>
                                          </p:val>
                                        </p:tav>
                                        <p:tav tm="50000">
                                          <p:val>
                                            <p:fltVal val="0.95"/>
                                          </p:val>
                                        </p:tav>
                                        <p:tav tm="100000">
                                          <p:val>
                                            <p:strVal val="#ppt_x"/>
                                          </p:val>
                                        </p:tav>
                                      </p:tavLst>
                                    </p:anim>
                                    <p:anim calcmode="lin" valueType="num">
                                      <p:cBhvr>
                                        <p:cTn id="19" dur="3000" fill="hold"/>
                                        <p:tgtEl>
                                          <p:spTgt spid="4"/>
                                        </p:tgtEl>
                                        <p:attrNameLst>
                                          <p:attrName>ppt_y</p:attrName>
                                        </p:attrNameLst>
                                      </p:cBhvr>
                                      <p:tavLst>
                                        <p:tav tm="0">
                                          <p:val>
                                            <p:strVal val="#ppt_y"/>
                                          </p:val>
                                        </p:tav>
                                        <p:tav tm="100000">
                                          <p:val>
                                            <p:strVal val="#ppt_y"/>
                                          </p:val>
                                        </p:tav>
                                      </p:tavLst>
                                    </p:anim>
                                    <p:animEffect transition="in" filter="fade">
                                      <p:cBhvr>
                                        <p:cTn id="20" dur="3000"/>
                                        <p:tgtEl>
                                          <p:spTgt spid="4"/>
                                        </p:tgtEl>
                                      </p:cBhvr>
                                    </p:animEffect>
                                  </p:childTnLst>
                                </p:cTn>
                              </p:par>
                              <p:par>
                                <p:cTn id="21" presetID="39" presetClass="entr" presetSubtype="0" accel="10000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4"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5"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6" dur="3000" fill="hold"/>
                                        <p:tgtEl>
                                          <p:spTgt spid="4"/>
                                        </p:tgtEl>
                                        <p:attrNameLst>
                                          <p:attrName>ppt_y</p:attrName>
                                        </p:attrNameLst>
                                      </p:cBhvr>
                                      <p:tavLst>
                                        <p:tav tm="0">
                                          <p:val>
                                            <p:strVal val="#ppt_y"/>
                                          </p:val>
                                        </p:tav>
                                        <p:tav tm="100000">
                                          <p:val>
                                            <p:strVal val="#ppt_y"/>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08-04-south-street-seaport-w120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7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50825" y="217488"/>
            <a:ext cx="8642350" cy="5280025"/>
          </a:xfrm>
          <a:prstGeom prst="rect">
            <a:avLst/>
          </a:prstGeom>
          <a:solidFill>
            <a:schemeClr val="tx2">
              <a:lumMod val="5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28625" y="517525"/>
            <a:ext cx="8247063" cy="4740275"/>
          </a:xfrm>
          <a:prstGeom prst="rect">
            <a:avLst/>
          </a:prstGeom>
          <a:solidFill>
            <a:schemeClr val="tx2">
              <a:lumMod val="9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8313" y="4657725"/>
            <a:ext cx="81375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verano del 997 Santiago de Compostela fue atacada por Almanzor, el auténtico dominador del Califato de Córdoba, después de que, temiendo sus intenciones, el obispo Pedro de </a:t>
            </a:r>
            <a:r>
              <a:rPr lang="es-ES" b="1" dirty="0" err="1">
                <a:effectLst>
                  <a:glow rad="101600">
                    <a:schemeClr val="accent2">
                      <a:satMod val="175000"/>
                      <a:alpha val="40000"/>
                    </a:schemeClr>
                  </a:glow>
                  <a:outerShdw blurRad="38100" dist="38100" dir="2700000" algn="tl">
                    <a:srgbClr val="000000">
                      <a:alpha val="43137"/>
                    </a:srgbClr>
                  </a:outerShdw>
                </a:effectLst>
              </a:rPr>
              <a:t>Mezonzo</a:t>
            </a:r>
            <a:r>
              <a:rPr lang="es-ES" b="1" dirty="0">
                <a:effectLst>
                  <a:glow rad="101600">
                    <a:schemeClr val="accent2">
                      <a:satMod val="175000"/>
                      <a:alpha val="40000"/>
                    </a:schemeClr>
                  </a:glow>
                  <a:outerShdw blurRad="38100" dist="38100" dir="2700000" algn="tl">
                    <a:srgbClr val="000000">
                      <a:alpha val="43137"/>
                    </a:srgbClr>
                  </a:outerShdw>
                </a:effectLst>
              </a:rPr>
              <a:t> evacuara la ciudad.</a:t>
            </a:r>
          </a:p>
        </p:txBody>
      </p:sp>
    </p:spTree>
  </p:cSld>
  <p:clrMapOvr>
    <a:masterClrMapping/>
  </p:clrMapOvr>
  <mc:AlternateContent xmlns:mc="http://schemas.openxmlformats.org/markup-compatibility/2006" xmlns:p14="http://schemas.microsoft.com/office/powerpoint/2010/main">
    <mc:Choice Requires="p14">
      <p:transition spd="slow" p14:dur="2000" advTm="26000">
        <p14:conveyor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3000"/>
                                        <p:tgtEl>
                                          <p:spTgt spid="4"/>
                                        </p:tgtEl>
                                      </p:cBhvr>
                                    </p:animEffect>
                                    <p:anim calcmode="lin" valueType="num">
                                      <p:cBhvr>
                                        <p:cTn id="17" dur="3000" fill="hold"/>
                                        <p:tgtEl>
                                          <p:spTgt spid="4"/>
                                        </p:tgtEl>
                                        <p:attrNameLst>
                                          <p:attrName>style.rotation</p:attrName>
                                        </p:attrNameLst>
                                      </p:cBhvr>
                                      <p:tavLst>
                                        <p:tav tm="0">
                                          <p:val>
                                            <p:fltVal val="720"/>
                                          </p:val>
                                        </p:tav>
                                        <p:tav tm="100000">
                                          <p:val>
                                            <p:fltVal val="0"/>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anim calcmode="lin" valueType="num">
                                      <p:cBhvr>
                                        <p:cTn id="19" dur="3000" fill="hold"/>
                                        <p:tgtEl>
                                          <p:spTgt spid="4"/>
                                        </p:tgtEl>
                                        <p:attrNameLst>
                                          <p:attrName>ppt_w</p:attrName>
                                        </p:attrNameLst>
                                      </p:cBhvr>
                                      <p:tavLst>
                                        <p:tav tm="0">
                                          <p:val>
                                            <p:fltVal val="0"/>
                                          </p:val>
                                        </p:tav>
                                        <p:tav tm="100000">
                                          <p:val>
                                            <p:strVal val="#ppt_w"/>
                                          </p:val>
                                        </p:tav>
                                      </p:tavLst>
                                    </p:anim>
                                  </p:childTnLst>
                                </p:cTn>
                              </p:par>
                              <p:par>
                                <p:cTn id="20" presetID="39" presetClass="entr" presetSubtype="0" accel="10000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3"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4"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5" dur="3000" fill="hold"/>
                                        <p:tgtEl>
                                          <p:spTgt spid="4"/>
                                        </p:tgtEl>
                                        <p:attrNameLst>
                                          <p:attrName>ppt_y</p:attrName>
                                        </p:attrNameLst>
                                      </p:cBhvr>
                                      <p:tavLst>
                                        <p:tav tm="0">
                                          <p:val>
                                            <p:strVal val="#ppt_y"/>
                                          </p:val>
                                        </p:tav>
                                        <p:tav tm="100000">
                                          <p:val>
                                            <p:strVal val="#ppt_y"/>
                                          </p:val>
                                        </p:tav>
                                      </p:tavLst>
                                    </p:anim>
                                  </p:childTnLst>
                                </p:cTn>
                              </p:par>
                              <p:par>
                                <p:cTn id="26" presetID="55" presetClass="entr" presetSubtype="0"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 calcmode="lin" valueType="num">
                                      <p:cBhvr>
                                        <p:cTn id="28" dur="2000" fill="hold"/>
                                        <p:tgtEl>
                                          <p:spTgt spid="4"/>
                                        </p:tgtEl>
                                        <p:attrNameLst>
                                          <p:attrName>ppt_w</p:attrName>
                                        </p:attrNameLst>
                                      </p:cBhvr>
                                      <p:tavLst>
                                        <p:tav tm="0">
                                          <p:val>
                                            <p:strVal val="#ppt_w*0.70"/>
                                          </p:val>
                                        </p:tav>
                                        <p:tav tm="100000">
                                          <p:val>
                                            <p:strVal val="#ppt_w"/>
                                          </p:val>
                                        </p:tav>
                                      </p:tavLst>
                                    </p:anim>
                                    <p:anim calcmode="lin" valueType="num">
                                      <p:cBhvr>
                                        <p:cTn id="29" dur="2000" fill="hold"/>
                                        <p:tgtEl>
                                          <p:spTgt spid="4"/>
                                        </p:tgtEl>
                                        <p:attrNameLst>
                                          <p:attrName>ppt_h</p:attrName>
                                        </p:attrNameLst>
                                      </p:cBhvr>
                                      <p:tavLst>
                                        <p:tav tm="0">
                                          <p:val>
                                            <p:strVal val="#ppt_h"/>
                                          </p:val>
                                        </p:tav>
                                        <p:tav tm="100000">
                                          <p:val>
                                            <p:strVal val="#ppt_h"/>
                                          </p:val>
                                        </p:tav>
                                      </p:tavLst>
                                    </p:anim>
                                    <p:animEffect transition="in" filter="fade">
                                      <p:cBhvr>
                                        <p:cTn id="30" dur="2000"/>
                                        <p:tgtEl>
                                          <p:spTgt spid="4"/>
                                        </p:tgtEl>
                                      </p:cBhvr>
                                    </p:animEffect>
                                  </p:childTnLst>
                                </p:cTn>
                              </p:par>
                            </p:childTnLst>
                          </p:cTn>
                        </p:par>
                        <p:par>
                          <p:cTn id="31" fill="hold">
                            <p:stCondLst>
                              <p:cond delay="4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on-quijote-de-lladro-original_MLM-F-3951606703_032013.jpg"/>
          <p:cNvPicPr>
            <a:picLocks noChangeAspect="1"/>
          </p:cNvPicPr>
          <p:nvPr/>
        </p:nvPicPr>
        <p:blipFill>
          <a:blip r:embed="rId2"/>
          <a:srcRect/>
          <a:stretch>
            <a:fillRect/>
          </a:stretch>
        </p:blipFill>
        <p:spPr bwMode="auto">
          <a:xfrm>
            <a:off x="1908175" y="0"/>
            <a:ext cx="51847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611188" cy="57150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611188" y="1"/>
            <a:ext cx="720725" cy="57150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331913" y="1"/>
            <a:ext cx="573087" cy="5714999"/>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8532813" y="0"/>
            <a:ext cx="611187" cy="57150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7740649" y="1"/>
            <a:ext cx="792163" cy="5714999"/>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7092950" y="1"/>
            <a:ext cx="647700" cy="5714999"/>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1" name="10 Imagen" descr="don-quijote-de-lladro-original_MLM-F-3951606703_032013.jpg"/>
          <p:cNvPicPr>
            <a:picLocks noChangeAspect="1"/>
          </p:cNvPicPr>
          <p:nvPr/>
        </p:nvPicPr>
        <p:blipFill>
          <a:blip r:embed="rId2"/>
          <a:srcRect/>
          <a:stretch>
            <a:fillRect/>
          </a:stretch>
        </p:blipFill>
        <p:spPr bwMode="auto">
          <a:xfrm>
            <a:off x="1908175" y="0"/>
            <a:ext cx="51847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CuadroTexto"/>
          <p:cNvSpPr txBox="1"/>
          <p:nvPr/>
        </p:nvSpPr>
        <p:spPr>
          <a:xfrm>
            <a:off x="1835150" y="4657725"/>
            <a:ext cx="54737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Almanzor y sus huestes musulmanas quemaron el templo prerrománico dedicado a Santiago, respetando el sepulcro.</a:t>
            </a:r>
          </a:p>
        </p:txBody>
      </p:sp>
    </p:spTree>
  </p:cSld>
  <p:clrMapOvr>
    <a:masterClrMapping/>
  </p:clrMapOvr>
  <mc:AlternateContent xmlns:mc="http://schemas.openxmlformats.org/markup-compatibility/2006" xmlns:p14="http://schemas.microsoft.com/office/powerpoint/2010/main">
    <mc:Choice Requires="p14">
      <p:transition spd="slow" p14:dur="2000" advTm="18000">
        <p14:conveyor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17" presetClass="entr" presetSubtype="1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ppt_w</p:attrName>
                                        </p:attrNameLst>
                                      </p:cBhvr>
                                      <p:tavLst>
                                        <p:tav tm="0">
                                          <p:val>
                                            <p:fltVal val="0"/>
                                          </p:val>
                                        </p:tav>
                                        <p:tav tm="100000">
                                          <p:val>
                                            <p:strVal val="#ppt_w"/>
                                          </p:val>
                                        </p:tav>
                                      </p:tavLst>
                                    </p:anim>
                                    <p:anim calcmode="lin" valueType="num">
                                      <p:cBhvr>
                                        <p:cTn id="20" dur="3000" fill="hold"/>
                                        <p:tgtEl>
                                          <p:spTgt spid="5"/>
                                        </p:tgtEl>
                                        <p:attrNameLst>
                                          <p:attrName>ppt_h</p:attrName>
                                        </p:attrNameLst>
                                      </p:cBhvr>
                                      <p:tavLst>
                                        <p:tav tm="0">
                                          <p:val>
                                            <p:strVal val="#ppt_h"/>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3000" fill="hold"/>
                                        <p:tgtEl>
                                          <p:spTgt spid="6"/>
                                        </p:tgtEl>
                                        <p:attrNameLst>
                                          <p:attrName>ppt_w</p:attrName>
                                        </p:attrNameLst>
                                      </p:cBhvr>
                                      <p:tavLst>
                                        <p:tav tm="0">
                                          <p:val>
                                            <p:fltVal val="0"/>
                                          </p:val>
                                        </p:tav>
                                        <p:tav tm="100000">
                                          <p:val>
                                            <p:strVal val="#ppt_w"/>
                                          </p:val>
                                        </p:tav>
                                      </p:tavLst>
                                    </p:anim>
                                    <p:anim calcmode="lin" valueType="num">
                                      <p:cBhvr>
                                        <p:cTn id="24" dur="3000" fill="hold"/>
                                        <p:tgtEl>
                                          <p:spTgt spid="6"/>
                                        </p:tgtEl>
                                        <p:attrNameLst>
                                          <p:attrName>ppt_h</p:attrName>
                                        </p:attrNameLst>
                                      </p:cBhvr>
                                      <p:tavLst>
                                        <p:tav tm="0">
                                          <p:val>
                                            <p:strVal val="#ppt_h"/>
                                          </p:val>
                                        </p:tav>
                                        <p:tav tm="100000">
                                          <p:val>
                                            <p:strVal val="#ppt_h"/>
                                          </p:val>
                                        </p:tav>
                                      </p:tavLst>
                                    </p:anim>
                                  </p:childTnLst>
                                </p:cTn>
                              </p:par>
                              <p:par>
                                <p:cTn id="25" presetID="17" presetClass="entr" presetSubtype="1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strVal val="#ppt_h"/>
                                          </p:val>
                                        </p:tav>
                                        <p:tav tm="100000">
                                          <p:val>
                                            <p:strVal val="#ppt_h"/>
                                          </p:val>
                                        </p:tav>
                                      </p:tavLst>
                                    </p:anim>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ppt_x"/>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ppt_x"/>
                                          </p:val>
                                        </p:tav>
                                        <p:tav tm="100000">
                                          <p:val>
                                            <p:strVal val="#ppt_x"/>
                                          </p:val>
                                        </p:tav>
                                      </p:tavLst>
                                    </p:anim>
                                    <p:anim calcmode="lin" valueType="num">
                                      <p:cBhvr additive="base">
                                        <p:cTn id="36" dur="3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17" presetClass="entr" presetSubtype="1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3000" fill="hold"/>
                                        <p:tgtEl>
                                          <p:spTgt spid="8"/>
                                        </p:tgtEl>
                                        <p:attrNameLst>
                                          <p:attrName>ppt_w</p:attrName>
                                        </p:attrNameLst>
                                      </p:cBhvr>
                                      <p:tavLst>
                                        <p:tav tm="0">
                                          <p:val>
                                            <p:fltVal val="0"/>
                                          </p:val>
                                        </p:tav>
                                        <p:tav tm="100000">
                                          <p:val>
                                            <p:strVal val="#ppt_w"/>
                                          </p:val>
                                        </p:tav>
                                      </p:tavLst>
                                    </p:anim>
                                    <p:anim calcmode="lin" valueType="num">
                                      <p:cBhvr>
                                        <p:cTn id="44" dur="3000" fill="hold"/>
                                        <p:tgtEl>
                                          <p:spTgt spid="8"/>
                                        </p:tgtEl>
                                        <p:attrNameLst>
                                          <p:attrName>ppt_h</p:attrName>
                                        </p:attrNameLst>
                                      </p:cBhvr>
                                      <p:tavLst>
                                        <p:tav tm="0">
                                          <p:val>
                                            <p:strVal val="#ppt_h"/>
                                          </p:val>
                                        </p:tav>
                                        <p:tav tm="100000">
                                          <p:val>
                                            <p:strVal val="#ppt_h"/>
                                          </p:val>
                                        </p:tav>
                                      </p:tavLst>
                                    </p:anim>
                                  </p:childTnLst>
                                </p:cTn>
                              </p:par>
                              <p:par>
                                <p:cTn id="45" presetID="17" presetClass="entr" presetSubtype="10"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3000" fill="hold"/>
                                        <p:tgtEl>
                                          <p:spTgt spid="9"/>
                                        </p:tgtEl>
                                        <p:attrNameLst>
                                          <p:attrName>ppt_w</p:attrName>
                                        </p:attrNameLst>
                                      </p:cBhvr>
                                      <p:tavLst>
                                        <p:tav tm="0">
                                          <p:val>
                                            <p:fltVal val="0"/>
                                          </p:val>
                                        </p:tav>
                                        <p:tav tm="100000">
                                          <p:val>
                                            <p:strVal val="#ppt_w"/>
                                          </p:val>
                                        </p:tav>
                                      </p:tavLst>
                                    </p:anim>
                                    <p:anim calcmode="lin" valueType="num">
                                      <p:cBhvr>
                                        <p:cTn id="48" dur="3000" fill="hold"/>
                                        <p:tgtEl>
                                          <p:spTgt spid="9"/>
                                        </p:tgtEl>
                                        <p:attrNameLst>
                                          <p:attrName>ppt_h</p:attrName>
                                        </p:attrNameLst>
                                      </p:cBhvr>
                                      <p:tavLst>
                                        <p:tav tm="0">
                                          <p:val>
                                            <p:strVal val="#ppt_h"/>
                                          </p:val>
                                        </p:tav>
                                        <p:tav tm="100000">
                                          <p:val>
                                            <p:strVal val="#ppt_h"/>
                                          </p:val>
                                        </p:tav>
                                      </p:tavLst>
                                    </p:anim>
                                  </p:childTnLst>
                                </p:cTn>
                              </p:par>
                              <p:par>
                                <p:cTn id="49" presetID="17" presetClass="entr" presetSubtype="10"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3000" fill="hold"/>
                                        <p:tgtEl>
                                          <p:spTgt spid="10"/>
                                        </p:tgtEl>
                                        <p:attrNameLst>
                                          <p:attrName>ppt_w</p:attrName>
                                        </p:attrNameLst>
                                      </p:cBhvr>
                                      <p:tavLst>
                                        <p:tav tm="0">
                                          <p:val>
                                            <p:fltVal val="0"/>
                                          </p:val>
                                        </p:tav>
                                        <p:tav tm="100000">
                                          <p:val>
                                            <p:strVal val="#ppt_w"/>
                                          </p:val>
                                        </p:tav>
                                      </p:tavLst>
                                    </p:anim>
                                    <p:anim calcmode="lin" valueType="num">
                                      <p:cBhvr>
                                        <p:cTn id="52" dur="3000" fill="hold"/>
                                        <p:tgtEl>
                                          <p:spTgt spid="10"/>
                                        </p:tgtEl>
                                        <p:attrNameLst>
                                          <p:attrName>ppt_h</p:attrName>
                                        </p:attrNameLst>
                                      </p:cBhvr>
                                      <p:tavLst>
                                        <p:tav tm="0">
                                          <p:val>
                                            <p:strVal val="#ppt_h"/>
                                          </p:val>
                                        </p:tav>
                                        <p:tav tm="100000">
                                          <p:val>
                                            <p:strVal val="#ppt_h"/>
                                          </p:val>
                                        </p:tav>
                                      </p:tavLst>
                                    </p:anim>
                                  </p:childTnLst>
                                </p:cTn>
                              </p:par>
                              <p:par>
                                <p:cTn id="53" presetID="17" presetClass="exit" presetSubtype="4" fill="hold" nodeType="withEffect">
                                  <p:stCondLst>
                                    <p:cond delay="0"/>
                                  </p:stCondLst>
                                  <p:childTnLst>
                                    <p:anim calcmode="lin" valueType="num">
                                      <p:cBhvr>
                                        <p:cTn id="54" dur="3000"/>
                                        <p:tgtEl>
                                          <p:spTgt spid="11"/>
                                        </p:tgtEl>
                                        <p:attrNameLst>
                                          <p:attrName>ppt_x</p:attrName>
                                        </p:attrNameLst>
                                      </p:cBhvr>
                                      <p:tavLst>
                                        <p:tav tm="0">
                                          <p:val>
                                            <p:strVal val="ppt_x"/>
                                          </p:val>
                                        </p:tav>
                                        <p:tav tm="100000">
                                          <p:val>
                                            <p:strVal val="ppt_x"/>
                                          </p:val>
                                        </p:tav>
                                      </p:tavLst>
                                    </p:anim>
                                    <p:anim calcmode="lin" valueType="num">
                                      <p:cBhvr>
                                        <p:cTn id="55" dur="3000"/>
                                        <p:tgtEl>
                                          <p:spTgt spid="11"/>
                                        </p:tgtEl>
                                        <p:attrNameLst>
                                          <p:attrName>ppt_y</p:attrName>
                                        </p:attrNameLst>
                                      </p:cBhvr>
                                      <p:tavLst>
                                        <p:tav tm="0">
                                          <p:val>
                                            <p:strVal val="ppt_y"/>
                                          </p:val>
                                        </p:tav>
                                        <p:tav tm="100000">
                                          <p:val>
                                            <p:strVal val="ppt_y+ppt_h/2"/>
                                          </p:val>
                                        </p:tav>
                                      </p:tavLst>
                                    </p:anim>
                                    <p:anim calcmode="lin" valueType="num">
                                      <p:cBhvr>
                                        <p:cTn id="56" dur="3000"/>
                                        <p:tgtEl>
                                          <p:spTgt spid="11"/>
                                        </p:tgtEl>
                                        <p:attrNameLst>
                                          <p:attrName>ppt_w</p:attrName>
                                        </p:attrNameLst>
                                      </p:cBhvr>
                                      <p:tavLst>
                                        <p:tav tm="0">
                                          <p:val>
                                            <p:strVal val="ppt_w"/>
                                          </p:val>
                                        </p:tav>
                                        <p:tav tm="100000">
                                          <p:val>
                                            <p:strVal val="ppt_w"/>
                                          </p:val>
                                        </p:tav>
                                      </p:tavLst>
                                    </p:anim>
                                    <p:anim calcmode="lin" valueType="num">
                                      <p:cBhvr>
                                        <p:cTn id="57" dur="3000"/>
                                        <p:tgtEl>
                                          <p:spTgt spid="11"/>
                                        </p:tgtEl>
                                        <p:attrNameLst>
                                          <p:attrName>ppt_h</p:attrName>
                                        </p:attrNameLst>
                                      </p:cBhvr>
                                      <p:tavLst>
                                        <p:tav tm="0">
                                          <p:val>
                                            <p:strVal val="ppt_h"/>
                                          </p:val>
                                        </p:tav>
                                        <p:tav tm="100000">
                                          <p:val>
                                            <p:fltVal val="0"/>
                                          </p:val>
                                        </p:tav>
                                      </p:tavLst>
                                    </p:anim>
                                    <p:set>
                                      <p:cBhvr>
                                        <p:cTn id="58" dur="1" fill="hold">
                                          <p:stCondLst>
                                            <p:cond delay="2999"/>
                                          </p:stCondLst>
                                        </p:cTn>
                                        <p:tgtEl>
                                          <p:spTgt spid="11"/>
                                        </p:tgtEl>
                                        <p:attrNameLst>
                                          <p:attrName>style.visibility</p:attrName>
                                        </p:attrNameLst>
                                      </p:cBhvr>
                                      <p:to>
                                        <p:strVal val="hidden"/>
                                      </p:to>
                                    </p:set>
                                  </p:childTnLst>
                                </p:cTn>
                              </p:par>
                              <p:par>
                                <p:cTn id="59" presetID="16" presetClass="exit" presetSubtype="37" fill="hold" nodeType="withEffect">
                                  <p:stCondLst>
                                    <p:cond delay="0"/>
                                  </p:stCondLst>
                                  <p:childTnLst>
                                    <p:animEffect transition="out" filter="barn(outVertical)">
                                      <p:cBhvr>
                                        <p:cTn id="60" dur="3000"/>
                                        <p:tgtEl>
                                          <p:spTgt spid="11"/>
                                        </p:tgtEl>
                                      </p:cBhvr>
                                    </p:animEffect>
                                    <p:set>
                                      <p:cBhvr>
                                        <p:cTn id="61" dur="1" fill="hold">
                                          <p:stCondLst>
                                            <p:cond delay="2999"/>
                                          </p:stCondLst>
                                        </p:cTn>
                                        <p:tgtEl>
                                          <p:spTgt spid="11"/>
                                        </p:tgtEl>
                                        <p:attrNameLst>
                                          <p:attrName>style.visibility</p:attrName>
                                        </p:attrNameLst>
                                      </p:cBhvr>
                                      <p:to>
                                        <p:strVal val="hidden"/>
                                      </p:to>
                                    </p:set>
                                  </p:childTnLst>
                                </p:cTn>
                              </p:par>
                              <p:par>
                                <p:cTn id="62" presetID="17" presetClass="entr" presetSubtype="1"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ppt_x</p:attrName>
                                        </p:attrNameLst>
                                      </p:cBhvr>
                                      <p:tavLst>
                                        <p:tav tm="0">
                                          <p:val>
                                            <p:strVal val="#ppt_x"/>
                                          </p:val>
                                        </p:tav>
                                        <p:tav tm="100000">
                                          <p:val>
                                            <p:strVal val="#ppt_x"/>
                                          </p:val>
                                        </p:tav>
                                      </p:tavLst>
                                    </p:anim>
                                    <p:anim calcmode="lin" valueType="num">
                                      <p:cBhvr>
                                        <p:cTn id="65" dur="3000" fill="hold"/>
                                        <p:tgtEl>
                                          <p:spTgt spid="4"/>
                                        </p:tgtEl>
                                        <p:attrNameLst>
                                          <p:attrName>ppt_y</p:attrName>
                                        </p:attrNameLst>
                                      </p:cBhvr>
                                      <p:tavLst>
                                        <p:tav tm="0">
                                          <p:val>
                                            <p:strVal val="#ppt_y-#ppt_h/2"/>
                                          </p:val>
                                        </p:tav>
                                        <p:tav tm="100000">
                                          <p:val>
                                            <p:strVal val="#ppt_y"/>
                                          </p:val>
                                        </p:tav>
                                      </p:tavLst>
                                    </p:anim>
                                    <p:anim calcmode="lin" valueType="num">
                                      <p:cBhvr>
                                        <p:cTn id="66" dur="3000" fill="hold"/>
                                        <p:tgtEl>
                                          <p:spTgt spid="4"/>
                                        </p:tgtEl>
                                        <p:attrNameLst>
                                          <p:attrName>ppt_w</p:attrName>
                                        </p:attrNameLst>
                                      </p:cBhvr>
                                      <p:tavLst>
                                        <p:tav tm="0">
                                          <p:val>
                                            <p:strVal val="#ppt_w"/>
                                          </p:val>
                                        </p:tav>
                                        <p:tav tm="100000">
                                          <p:val>
                                            <p:strVal val="#ppt_w"/>
                                          </p:val>
                                        </p:tav>
                                      </p:tavLst>
                                    </p:anim>
                                    <p:anim calcmode="lin" valueType="num">
                                      <p:cBhvr>
                                        <p:cTn id="67" dur="3000" fill="hold"/>
                                        <p:tgtEl>
                                          <p:spTgt spid="4"/>
                                        </p:tgtEl>
                                        <p:attrNameLst>
                                          <p:attrName>ppt_h</p:attrName>
                                        </p:attrNameLst>
                                      </p:cBhvr>
                                      <p:tavLst>
                                        <p:tav tm="0">
                                          <p:val>
                                            <p:fltVal val="0"/>
                                          </p:val>
                                        </p:tav>
                                        <p:tav tm="100000">
                                          <p:val>
                                            <p:strVal val="#ppt_h"/>
                                          </p:val>
                                        </p:tav>
                                      </p:tavLst>
                                    </p:anim>
                                  </p:childTnLst>
                                </p:cTn>
                              </p:par>
                              <p:par>
                                <p:cTn id="68" presetID="16" presetClass="entr" presetSubtype="37"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Effect transition="in" filter="barn(outVertical)">
                                      <p:cBhvr>
                                        <p:cTn id="70" dur="3000"/>
                                        <p:tgtEl>
                                          <p:spTgt spid="4"/>
                                        </p:tgtEl>
                                      </p:cBhvr>
                                    </p:animEffect>
                                  </p:childTnLst>
                                </p:cTn>
                              </p:par>
                            </p:childTnLst>
                          </p:cTn>
                        </p:par>
                        <p:par>
                          <p:cTn id="71" fill="hold">
                            <p:stCondLst>
                              <p:cond delay="3000"/>
                            </p:stCondLst>
                            <p:childTnLst>
                              <p:par>
                                <p:cTn id="72" presetID="40" presetClass="entr" presetSubtype="0" fill="hold" grpId="0" nodeType="afterEffect">
                                  <p:stCondLst>
                                    <p:cond delay="0"/>
                                  </p:stCondLst>
                                  <p:iterate type="lt">
                                    <p:tmPct val="10000"/>
                                  </p:iterate>
                                  <p:childTnLst>
                                    <p:set>
                                      <p:cBhvr>
                                        <p:cTn id="73" dur="1" fill="hold">
                                          <p:stCondLst>
                                            <p:cond delay="0"/>
                                          </p:stCondLst>
                                        </p:cTn>
                                        <p:tgtEl>
                                          <p:spTgt spid="12"/>
                                        </p:tgtEl>
                                        <p:attrNameLst>
                                          <p:attrName>style.visibility</p:attrName>
                                        </p:attrNameLst>
                                      </p:cBhvr>
                                      <p:to>
                                        <p:strVal val="visible"/>
                                      </p:to>
                                    </p:set>
                                    <p:animEffect transition="in" filter="fade">
                                      <p:cBhvr>
                                        <p:cTn id="74" dur="1000"/>
                                        <p:tgtEl>
                                          <p:spTgt spid="12"/>
                                        </p:tgtEl>
                                      </p:cBhvr>
                                    </p:animEffect>
                                    <p:anim calcmode="lin" valueType="num">
                                      <p:cBhvr>
                                        <p:cTn id="75" dur="1000" fill="hold"/>
                                        <p:tgtEl>
                                          <p:spTgt spid="12"/>
                                        </p:tgtEl>
                                        <p:attrNameLst>
                                          <p:attrName>ppt_x</p:attrName>
                                        </p:attrNameLst>
                                      </p:cBhvr>
                                      <p:tavLst>
                                        <p:tav tm="0">
                                          <p:val>
                                            <p:strVal val="#ppt_x-.1"/>
                                          </p:val>
                                        </p:tav>
                                        <p:tav tm="100000">
                                          <p:val>
                                            <p:strVal val="#ppt_x"/>
                                          </p:val>
                                        </p:tav>
                                      </p:tavLst>
                                    </p:anim>
                                    <p:anim calcmode="lin" valueType="num">
                                      <p:cBhvr>
                                        <p:cTn id="7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ockey plaz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5400000">
            <a:off x="3232151" y="-2160588"/>
            <a:ext cx="2679700" cy="7000875"/>
          </a:xfrm>
          <a:prstGeom prst="chevron">
            <a:avLst>
              <a:gd name="adj" fmla="val 94445"/>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rot="16200000">
            <a:off x="3232945" y="875506"/>
            <a:ext cx="2678112" cy="7000875"/>
          </a:xfrm>
          <a:prstGeom prst="chevron">
            <a:avLst>
              <a:gd name="adj" fmla="val 94445"/>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5400000">
            <a:off x="3536156" y="-2393156"/>
            <a:ext cx="2143125" cy="6929438"/>
          </a:xfrm>
          <a:prstGeom prst="chevron">
            <a:avLst>
              <a:gd name="adj" fmla="val 93111"/>
            </a:avLst>
          </a:prstGeom>
          <a:solidFill>
            <a:schemeClr val="tx2">
              <a:lumMod val="7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rot="16200000">
            <a:off x="3484563" y="1171575"/>
            <a:ext cx="2201862" cy="6884988"/>
          </a:xfrm>
          <a:prstGeom prst="chevron">
            <a:avLst>
              <a:gd name="adj" fmla="val 92971"/>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3752056" y="1439069"/>
            <a:ext cx="1666875" cy="6884988"/>
          </a:xfrm>
          <a:prstGeom prst="chevron">
            <a:avLst>
              <a:gd name="adj" fmla="val 92688"/>
            </a:avLst>
          </a:prstGeom>
          <a:solidFill>
            <a:schemeClr val="tx2">
              <a:lumMod val="7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5400000">
            <a:off x="3738563" y="-2667000"/>
            <a:ext cx="1666875" cy="7000875"/>
          </a:xfrm>
          <a:prstGeom prst="chevron">
            <a:avLst>
              <a:gd name="adj" fmla="val 90783"/>
            </a:avLst>
          </a:prstGeom>
          <a:solidFill>
            <a:schemeClr val="tx2">
              <a:lumMod val="7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uadroTexto"/>
          <p:cNvSpPr txBox="1"/>
          <p:nvPr/>
        </p:nvSpPr>
        <p:spPr>
          <a:xfrm>
            <a:off x="755650" y="4873625"/>
            <a:ext cx="74168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Eso permitió la continuidad del Camino de Santiago. Hacia el año 1000 se volvió a reconstruir por el obispo Pedro de </a:t>
            </a:r>
            <a:r>
              <a:rPr lang="es-ES" b="1" dirty="0" err="1">
                <a:effectLst>
                  <a:glow rad="101600">
                    <a:schemeClr val="accent2">
                      <a:satMod val="175000"/>
                      <a:alpha val="40000"/>
                    </a:schemeClr>
                  </a:glow>
                  <a:outerShdw blurRad="38100" dist="38100" dir="2700000" algn="tl">
                    <a:srgbClr val="000000">
                      <a:alpha val="43137"/>
                    </a:srgbClr>
                  </a:outerShdw>
                </a:effectLst>
              </a:rPr>
              <a:t>Mezonzo</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22000">
        <p14:prism isContent="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ppt_x"/>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ppt_x"/>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ppt_x"/>
                                          </p:val>
                                        </p:tav>
                                        <p:tav tm="100000">
                                          <p:val>
                                            <p:strVal val="#ppt_x"/>
                                          </p:val>
                                        </p:tav>
                                      </p:tavLst>
                                    </p:anim>
                                    <p:anim calcmode="lin" valueType="num">
                                      <p:cBhvr additive="base">
                                        <p:cTn id="28" dur="3000" fill="hold"/>
                                        <p:tgtEl>
                                          <p:spTgt spid="9"/>
                                        </p:tgtEl>
                                        <p:attrNameLst>
                                          <p:attrName>ppt_y</p:attrName>
                                        </p:attrNameLst>
                                      </p:cBhvr>
                                      <p:tavLst>
                                        <p:tav tm="0">
                                          <p:val>
                                            <p:strVal val="0-#ppt_h/2"/>
                                          </p:val>
                                        </p:tav>
                                        <p:tav tm="100000">
                                          <p:val>
                                            <p:strVal val="#ppt_y"/>
                                          </p:val>
                                        </p:tav>
                                      </p:tavLst>
                                    </p:anim>
                                  </p:childTnLst>
                                </p:cTn>
                              </p:par>
                              <p:par>
                                <p:cTn id="29" presetID="16" presetClass="entr" presetSubtype="2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arn(inHorizontal)">
                                      <p:cBhvr>
                                        <p:cTn id="31" dur="3000"/>
                                        <p:tgtEl>
                                          <p:spTgt spid="5"/>
                                        </p:tgtEl>
                                      </p:cBhvr>
                                    </p:animEffect>
                                  </p:childTnLst>
                                </p:cTn>
                              </p:par>
                              <p:par>
                                <p:cTn id="32" presetID="16" presetClass="entr" presetSubtype="26"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arn(inHorizontal)">
                                      <p:cBhvr>
                                        <p:cTn id="34" dur="3000"/>
                                        <p:tgtEl>
                                          <p:spTgt spid="7"/>
                                        </p:tgtEl>
                                      </p:cBhvr>
                                    </p:animEffect>
                                  </p:childTnLst>
                                </p:cTn>
                              </p:par>
                              <p:par>
                                <p:cTn id="35" presetID="16" presetClass="entr" presetSubtype="2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Horizontal)">
                                      <p:cBhvr>
                                        <p:cTn id="37" dur="3000"/>
                                        <p:tgtEl>
                                          <p:spTgt spid="10"/>
                                        </p:tgtEl>
                                      </p:cBhvr>
                                    </p:animEffect>
                                  </p:childTnLst>
                                </p:cTn>
                              </p:par>
                              <p:par>
                                <p:cTn id="38" presetID="16" presetClass="entr" presetSubtype="26"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arn(inHorizontal)">
                                      <p:cBhvr>
                                        <p:cTn id="40" dur="3000"/>
                                        <p:tgtEl>
                                          <p:spTgt spid="6"/>
                                        </p:tgtEl>
                                      </p:cBhvr>
                                    </p:animEffect>
                                  </p:childTnLst>
                                </p:cTn>
                              </p:par>
                              <p:par>
                                <p:cTn id="41" presetID="16" presetClass="entr" presetSubtype="26"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barn(inHorizontal)">
                                      <p:cBhvr>
                                        <p:cTn id="43" dur="3000"/>
                                        <p:tgtEl>
                                          <p:spTgt spid="9"/>
                                        </p:tgtEl>
                                      </p:cBhvr>
                                    </p:animEffect>
                                  </p:childTnLst>
                                </p:cTn>
                              </p:par>
                              <p:par>
                                <p:cTn id="44" presetID="16" presetClass="entr" presetSubtype="26"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barn(inHorizontal)">
                                      <p:cBhvr>
                                        <p:cTn id="46" dur="3000"/>
                                        <p:tgtEl>
                                          <p:spTgt spid="8"/>
                                        </p:tgtEl>
                                      </p:cBhvr>
                                    </p:animEffect>
                                  </p:childTnLst>
                                </p:cTn>
                              </p:par>
                            </p:childTnLst>
                          </p:cTn>
                        </p:par>
                        <p:par>
                          <p:cTn id="47" fill="hold">
                            <p:stCondLst>
                              <p:cond delay="3000"/>
                            </p:stCondLst>
                            <p:childTnLst>
                              <p:par>
                                <p:cTn id="48" presetID="2" presetClass="exit" presetSubtype="4" fill="hold" nodeType="afterEffect">
                                  <p:stCondLst>
                                    <p:cond delay="0"/>
                                  </p:stCondLst>
                                  <p:childTnLst>
                                    <p:anim calcmode="lin" valueType="num">
                                      <p:cBhvr additive="base">
                                        <p:cTn id="49" dur="3000"/>
                                        <p:tgtEl>
                                          <p:spTgt spid="5"/>
                                        </p:tgtEl>
                                        <p:attrNameLst>
                                          <p:attrName>ppt_x</p:attrName>
                                        </p:attrNameLst>
                                      </p:cBhvr>
                                      <p:tavLst>
                                        <p:tav tm="0">
                                          <p:val>
                                            <p:strVal val="ppt_x"/>
                                          </p:val>
                                        </p:tav>
                                        <p:tav tm="100000">
                                          <p:val>
                                            <p:strVal val="ppt_x"/>
                                          </p:val>
                                        </p:tav>
                                      </p:tavLst>
                                    </p:anim>
                                    <p:anim calcmode="lin" valueType="num">
                                      <p:cBhvr additive="base">
                                        <p:cTn id="50" dur="3000"/>
                                        <p:tgtEl>
                                          <p:spTgt spid="5"/>
                                        </p:tgtEl>
                                        <p:attrNameLst>
                                          <p:attrName>ppt_y</p:attrName>
                                        </p:attrNameLst>
                                      </p:cBhvr>
                                      <p:tavLst>
                                        <p:tav tm="0">
                                          <p:val>
                                            <p:strVal val="ppt_y"/>
                                          </p:val>
                                        </p:tav>
                                        <p:tav tm="100000">
                                          <p:val>
                                            <p:strVal val="1+ppt_h/2"/>
                                          </p:val>
                                        </p:tav>
                                      </p:tavLst>
                                    </p:anim>
                                    <p:set>
                                      <p:cBhvr>
                                        <p:cTn id="51" dur="1" fill="hold">
                                          <p:stCondLst>
                                            <p:cond delay="2999"/>
                                          </p:stCondLst>
                                        </p:cTn>
                                        <p:tgtEl>
                                          <p:spTgt spid="5"/>
                                        </p:tgtEl>
                                        <p:attrNameLst>
                                          <p:attrName>style.visibility</p:attrName>
                                        </p:attrNameLst>
                                      </p:cBhvr>
                                      <p:to>
                                        <p:strVal val="hidden"/>
                                      </p:to>
                                    </p:set>
                                  </p:childTnLst>
                                </p:cTn>
                              </p:par>
                              <p:par>
                                <p:cTn id="52" presetID="2" presetClass="exit" presetSubtype="4" fill="hold" nodeType="withEffect">
                                  <p:stCondLst>
                                    <p:cond delay="0"/>
                                  </p:stCondLst>
                                  <p:childTnLst>
                                    <p:anim calcmode="lin" valueType="num">
                                      <p:cBhvr additive="base">
                                        <p:cTn id="53" dur="3000"/>
                                        <p:tgtEl>
                                          <p:spTgt spid="7"/>
                                        </p:tgtEl>
                                        <p:attrNameLst>
                                          <p:attrName>ppt_x</p:attrName>
                                        </p:attrNameLst>
                                      </p:cBhvr>
                                      <p:tavLst>
                                        <p:tav tm="0">
                                          <p:val>
                                            <p:strVal val="ppt_x"/>
                                          </p:val>
                                        </p:tav>
                                        <p:tav tm="100000">
                                          <p:val>
                                            <p:strVal val="ppt_x"/>
                                          </p:val>
                                        </p:tav>
                                      </p:tavLst>
                                    </p:anim>
                                    <p:anim calcmode="lin" valueType="num">
                                      <p:cBhvr additive="base">
                                        <p:cTn id="54" dur="3000"/>
                                        <p:tgtEl>
                                          <p:spTgt spid="7"/>
                                        </p:tgtEl>
                                        <p:attrNameLst>
                                          <p:attrName>ppt_y</p:attrName>
                                        </p:attrNameLst>
                                      </p:cBhvr>
                                      <p:tavLst>
                                        <p:tav tm="0">
                                          <p:val>
                                            <p:strVal val="ppt_y"/>
                                          </p:val>
                                        </p:tav>
                                        <p:tav tm="100000">
                                          <p:val>
                                            <p:strVal val="1+ppt_h/2"/>
                                          </p:val>
                                        </p:tav>
                                      </p:tavLst>
                                    </p:anim>
                                    <p:set>
                                      <p:cBhvr>
                                        <p:cTn id="55" dur="1" fill="hold">
                                          <p:stCondLst>
                                            <p:cond delay="2999"/>
                                          </p:stCondLst>
                                        </p:cTn>
                                        <p:tgtEl>
                                          <p:spTgt spid="7"/>
                                        </p:tgtEl>
                                        <p:attrNameLst>
                                          <p:attrName>style.visibility</p:attrName>
                                        </p:attrNameLst>
                                      </p:cBhvr>
                                      <p:to>
                                        <p:strVal val="hidden"/>
                                      </p:to>
                                    </p:set>
                                  </p:childTnLst>
                                </p:cTn>
                              </p:par>
                              <p:par>
                                <p:cTn id="56" presetID="2" presetClass="exit" presetSubtype="4" fill="hold" nodeType="withEffect">
                                  <p:stCondLst>
                                    <p:cond delay="0"/>
                                  </p:stCondLst>
                                  <p:childTnLst>
                                    <p:anim calcmode="lin" valueType="num">
                                      <p:cBhvr additive="base">
                                        <p:cTn id="57" dur="3000"/>
                                        <p:tgtEl>
                                          <p:spTgt spid="10"/>
                                        </p:tgtEl>
                                        <p:attrNameLst>
                                          <p:attrName>ppt_x</p:attrName>
                                        </p:attrNameLst>
                                      </p:cBhvr>
                                      <p:tavLst>
                                        <p:tav tm="0">
                                          <p:val>
                                            <p:strVal val="ppt_x"/>
                                          </p:val>
                                        </p:tav>
                                        <p:tav tm="100000">
                                          <p:val>
                                            <p:strVal val="ppt_x"/>
                                          </p:val>
                                        </p:tav>
                                      </p:tavLst>
                                    </p:anim>
                                    <p:anim calcmode="lin" valueType="num">
                                      <p:cBhvr additive="base">
                                        <p:cTn id="58" dur="3000"/>
                                        <p:tgtEl>
                                          <p:spTgt spid="10"/>
                                        </p:tgtEl>
                                        <p:attrNameLst>
                                          <p:attrName>ppt_y</p:attrName>
                                        </p:attrNameLst>
                                      </p:cBhvr>
                                      <p:tavLst>
                                        <p:tav tm="0">
                                          <p:val>
                                            <p:strVal val="ppt_y"/>
                                          </p:val>
                                        </p:tav>
                                        <p:tav tm="100000">
                                          <p:val>
                                            <p:strVal val="1+ppt_h/2"/>
                                          </p:val>
                                        </p:tav>
                                      </p:tavLst>
                                    </p:anim>
                                    <p:set>
                                      <p:cBhvr>
                                        <p:cTn id="59" dur="1" fill="hold">
                                          <p:stCondLst>
                                            <p:cond delay="2999"/>
                                          </p:stCondLst>
                                        </p:cTn>
                                        <p:tgtEl>
                                          <p:spTgt spid="10"/>
                                        </p:tgtEl>
                                        <p:attrNameLst>
                                          <p:attrName>style.visibility</p:attrName>
                                        </p:attrNameLst>
                                      </p:cBhvr>
                                      <p:to>
                                        <p:strVal val="hidden"/>
                                      </p:to>
                                    </p:set>
                                  </p:childTnLst>
                                </p:cTn>
                              </p:par>
                              <p:par>
                                <p:cTn id="60" presetID="2" presetClass="exit" presetSubtype="1" fill="hold" nodeType="withEffect">
                                  <p:stCondLst>
                                    <p:cond delay="0"/>
                                  </p:stCondLst>
                                  <p:childTnLst>
                                    <p:anim calcmode="lin" valueType="num">
                                      <p:cBhvr additive="base">
                                        <p:cTn id="61" dur="3000"/>
                                        <p:tgtEl>
                                          <p:spTgt spid="6"/>
                                        </p:tgtEl>
                                        <p:attrNameLst>
                                          <p:attrName>ppt_x</p:attrName>
                                        </p:attrNameLst>
                                      </p:cBhvr>
                                      <p:tavLst>
                                        <p:tav tm="0">
                                          <p:val>
                                            <p:strVal val="ppt_x"/>
                                          </p:val>
                                        </p:tav>
                                        <p:tav tm="100000">
                                          <p:val>
                                            <p:strVal val="ppt_x"/>
                                          </p:val>
                                        </p:tav>
                                      </p:tavLst>
                                    </p:anim>
                                    <p:anim calcmode="lin" valueType="num">
                                      <p:cBhvr additive="base">
                                        <p:cTn id="62" dur="3000"/>
                                        <p:tgtEl>
                                          <p:spTgt spid="6"/>
                                        </p:tgtEl>
                                        <p:attrNameLst>
                                          <p:attrName>ppt_y</p:attrName>
                                        </p:attrNameLst>
                                      </p:cBhvr>
                                      <p:tavLst>
                                        <p:tav tm="0">
                                          <p:val>
                                            <p:strVal val="ppt_y"/>
                                          </p:val>
                                        </p:tav>
                                        <p:tav tm="100000">
                                          <p:val>
                                            <p:strVal val="0-ppt_h/2"/>
                                          </p:val>
                                        </p:tav>
                                      </p:tavLst>
                                    </p:anim>
                                    <p:set>
                                      <p:cBhvr>
                                        <p:cTn id="63" dur="1" fill="hold">
                                          <p:stCondLst>
                                            <p:cond delay="2999"/>
                                          </p:stCondLst>
                                        </p:cTn>
                                        <p:tgtEl>
                                          <p:spTgt spid="6"/>
                                        </p:tgtEl>
                                        <p:attrNameLst>
                                          <p:attrName>style.visibility</p:attrName>
                                        </p:attrNameLst>
                                      </p:cBhvr>
                                      <p:to>
                                        <p:strVal val="hidden"/>
                                      </p:to>
                                    </p:set>
                                  </p:childTnLst>
                                </p:cTn>
                              </p:par>
                              <p:par>
                                <p:cTn id="64" presetID="2" presetClass="exit" presetSubtype="1" fill="hold" nodeType="withEffect">
                                  <p:stCondLst>
                                    <p:cond delay="0"/>
                                  </p:stCondLst>
                                  <p:childTnLst>
                                    <p:anim calcmode="lin" valueType="num">
                                      <p:cBhvr additive="base">
                                        <p:cTn id="65" dur="3000"/>
                                        <p:tgtEl>
                                          <p:spTgt spid="8"/>
                                        </p:tgtEl>
                                        <p:attrNameLst>
                                          <p:attrName>ppt_x</p:attrName>
                                        </p:attrNameLst>
                                      </p:cBhvr>
                                      <p:tavLst>
                                        <p:tav tm="0">
                                          <p:val>
                                            <p:strVal val="ppt_x"/>
                                          </p:val>
                                        </p:tav>
                                        <p:tav tm="100000">
                                          <p:val>
                                            <p:strVal val="ppt_x"/>
                                          </p:val>
                                        </p:tav>
                                      </p:tavLst>
                                    </p:anim>
                                    <p:anim calcmode="lin" valueType="num">
                                      <p:cBhvr additive="base">
                                        <p:cTn id="66" dur="3000"/>
                                        <p:tgtEl>
                                          <p:spTgt spid="8"/>
                                        </p:tgtEl>
                                        <p:attrNameLst>
                                          <p:attrName>ppt_y</p:attrName>
                                        </p:attrNameLst>
                                      </p:cBhvr>
                                      <p:tavLst>
                                        <p:tav tm="0">
                                          <p:val>
                                            <p:strVal val="ppt_y"/>
                                          </p:val>
                                        </p:tav>
                                        <p:tav tm="100000">
                                          <p:val>
                                            <p:strVal val="0-ppt_h/2"/>
                                          </p:val>
                                        </p:tav>
                                      </p:tavLst>
                                    </p:anim>
                                    <p:set>
                                      <p:cBhvr>
                                        <p:cTn id="67" dur="1" fill="hold">
                                          <p:stCondLst>
                                            <p:cond delay="2999"/>
                                          </p:stCondLst>
                                        </p:cTn>
                                        <p:tgtEl>
                                          <p:spTgt spid="8"/>
                                        </p:tgtEl>
                                        <p:attrNameLst>
                                          <p:attrName>style.visibility</p:attrName>
                                        </p:attrNameLst>
                                      </p:cBhvr>
                                      <p:to>
                                        <p:strVal val="hidden"/>
                                      </p:to>
                                    </p:set>
                                  </p:childTnLst>
                                </p:cTn>
                              </p:par>
                              <p:par>
                                <p:cTn id="68" presetID="2" presetClass="exit" presetSubtype="1" fill="hold" nodeType="withEffect">
                                  <p:stCondLst>
                                    <p:cond delay="0"/>
                                  </p:stCondLst>
                                  <p:childTnLst>
                                    <p:anim calcmode="lin" valueType="num">
                                      <p:cBhvr additive="base">
                                        <p:cTn id="69" dur="3000"/>
                                        <p:tgtEl>
                                          <p:spTgt spid="9"/>
                                        </p:tgtEl>
                                        <p:attrNameLst>
                                          <p:attrName>ppt_x</p:attrName>
                                        </p:attrNameLst>
                                      </p:cBhvr>
                                      <p:tavLst>
                                        <p:tav tm="0">
                                          <p:val>
                                            <p:strVal val="ppt_x"/>
                                          </p:val>
                                        </p:tav>
                                        <p:tav tm="100000">
                                          <p:val>
                                            <p:strVal val="ppt_x"/>
                                          </p:val>
                                        </p:tav>
                                      </p:tavLst>
                                    </p:anim>
                                    <p:anim calcmode="lin" valueType="num">
                                      <p:cBhvr additive="base">
                                        <p:cTn id="70" dur="3000"/>
                                        <p:tgtEl>
                                          <p:spTgt spid="9"/>
                                        </p:tgtEl>
                                        <p:attrNameLst>
                                          <p:attrName>ppt_y</p:attrName>
                                        </p:attrNameLst>
                                      </p:cBhvr>
                                      <p:tavLst>
                                        <p:tav tm="0">
                                          <p:val>
                                            <p:strVal val="ppt_y"/>
                                          </p:val>
                                        </p:tav>
                                        <p:tav tm="100000">
                                          <p:val>
                                            <p:strVal val="0-ppt_h/2"/>
                                          </p:val>
                                        </p:tav>
                                      </p:tavLst>
                                    </p:anim>
                                    <p:set>
                                      <p:cBhvr>
                                        <p:cTn id="71" dur="1" fill="hold">
                                          <p:stCondLst>
                                            <p:cond delay="2999"/>
                                          </p:stCondLst>
                                        </p:cTn>
                                        <p:tgtEl>
                                          <p:spTgt spid="9"/>
                                        </p:tgtEl>
                                        <p:attrNameLst>
                                          <p:attrName>style.visibility</p:attrName>
                                        </p:attrNameLst>
                                      </p:cBhvr>
                                      <p:to>
                                        <p:strVal val="hidden"/>
                                      </p:to>
                                    </p:set>
                                  </p:childTnLst>
                                </p:cTn>
                              </p:par>
                              <p:par>
                                <p:cTn id="72" presetID="23" presetClass="entr" presetSubtype="272"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3000" fill="hold"/>
                                        <p:tgtEl>
                                          <p:spTgt spid="4"/>
                                        </p:tgtEl>
                                        <p:attrNameLst>
                                          <p:attrName>ppt_w</p:attrName>
                                        </p:attrNameLst>
                                      </p:cBhvr>
                                      <p:tavLst>
                                        <p:tav tm="0">
                                          <p:val>
                                            <p:strVal val="2/3*#ppt_w"/>
                                          </p:val>
                                        </p:tav>
                                        <p:tav tm="100000">
                                          <p:val>
                                            <p:strVal val="#ppt_w"/>
                                          </p:val>
                                        </p:tav>
                                      </p:tavLst>
                                    </p:anim>
                                    <p:anim calcmode="lin" valueType="num">
                                      <p:cBhvr>
                                        <p:cTn id="75" dur="3000" fill="hold"/>
                                        <p:tgtEl>
                                          <p:spTgt spid="4"/>
                                        </p:tgtEl>
                                        <p:attrNameLst>
                                          <p:attrName>ppt_h</p:attrName>
                                        </p:attrNameLst>
                                      </p:cBhvr>
                                      <p:tavLst>
                                        <p:tav tm="0">
                                          <p:val>
                                            <p:strVal val="2/3*#ppt_h"/>
                                          </p:val>
                                        </p:tav>
                                        <p:tav tm="100000">
                                          <p:val>
                                            <p:strVal val="#ppt_h"/>
                                          </p:val>
                                        </p:tav>
                                      </p:tavLst>
                                    </p:anim>
                                  </p:childTnLst>
                                </p:cTn>
                              </p:par>
                              <p:par>
                                <p:cTn id="76" presetID="16" presetClass="entr" presetSubtype="42" fill="hold" nodeType="with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barn(outHorizontal)">
                                      <p:cBhvr>
                                        <p:cTn id="78" dur="3000"/>
                                        <p:tgtEl>
                                          <p:spTgt spid="4"/>
                                        </p:tgtEl>
                                      </p:cBhvr>
                                    </p:animEffect>
                                  </p:childTnLst>
                                </p:cTn>
                              </p:par>
                            </p:childTnLst>
                          </p:cTn>
                        </p:par>
                        <p:par>
                          <p:cTn id="79" fill="hold">
                            <p:stCondLst>
                              <p:cond delay="6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11"/>
                                        </p:tgtEl>
                                        <p:attrNameLst>
                                          <p:attrName>style.visibility</p:attrName>
                                        </p:attrNameLst>
                                      </p:cBhvr>
                                      <p:to>
                                        <p:strVal val="visible"/>
                                      </p:to>
                                    </p:set>
                                    <p:animEffect transition="in" filter="fade">
                                      <p:cBhvr>
                                        <p:cTn id="82" dur="1000"/>
                                        <p:tgtEl>
                                          <p:spTgt spid="11"/>
                                        </p:tgtEl>
                                      </p:cBhvr>
                                    </p:animEffect>
                                    <p:anim calcmode="lin" valueType="num">
                                      <p:cBhvr>
                                        <p:cTn id="83" dur="1000" fill="hold"/>
                                        <p:tgtEl>
                                          <p:spTgt spid="11"/>
                                        </p:tgtEl>
                                        <p:attrNameLst>
                                          <p:attrName>ppt_x</p:attrName>
                                        </p:attrNameLst>
                                      </p:cBhvr>
                                      <p:tavLst>
                                        <p:tav tm="0">
                                          <p:val>
                                            <p:strVal val="#ppt_x-.1"/>
                                          </p:val>
                                        </p:tav>
                                        <p:tav tm="100000">
                                          <p:val>
                                            <p:strVal val="#ppt_x"/>
                                          </p:val>
                                        </p:tav>
                                      </p:tavLst>
                                    </p:anim>
                                    <p:anim calcmode="lin" valueType="num">
                                      <p:cBhvr>
                                        <p:cTn id="8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586288"/>
            <a:ext cx="8424862" cy="10144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La vieira como símbolo. </a:t>
            </a:r>
            <a:r>
              <a:rPr lang="es-ES" b="1" dirty="0">
                <a:effectLst>
                  <a:glow rad="101600">
                    <a:schemeClr val="accent2">
                      <a:satMod val="175000"/>
                      <a:alpha val="40000"/>
                    </a:schemeClr>
                  </a:glow>
                  <a:outerShdw blurRad="38100" dist="38100" dir="2700000" algn="tl">
                    <a:srgbClr val="000000">
                      <a:alpha val="43137"/>
                    </a:srgbClr>
                  </a:outerShdw>
                </a:effectLst>
              </a:rPr>
              <a:t>Hace siglos que la vieira, que se encuentra típicamente en la costa del mar en Galicia, es el símbolo del Camino de Santiago, y de sus peregrinos.</a:t>
            </a:r>
          </a:p>
        </p:txBody>
      </p:sp>
    </p:spTree>
  </p:cSld>
  <p:clrMapOvr>
    <a:masterClrMapping/>
  </p:clrMapOvr>
  <mc:AlternateContent xmlns:mc="http://schemas.openxmlformats.org/markup-compatibility/2006" xmlns:p14="http://schemas.microsoft.com/office/powerpoint/2010/main">
    <mc:Choice Requires="p14">
      <p:transition spd="slow" p14:dur="2000" advTm="22000">
        <p14:prism dir="u" isContent="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chabuca-granda-barranco.jpg"/>
          <p:cNvPicPr>
            <a:picLocks noGrp="1" noChangeAspect="1"/>
          </p:cNvPicPr>
          <p:nvPr>
            <p:ph idx="4294967295"/>
          </p:nvPr>
        </p:nvPicPr>
        <p:blipFill>
          <a:blip r:embed="rId2"/>
          <a:stretch>
            <a:fillRect/>
          </a:stretch>
        </p:blipFill>
        <p:spPr>
          <a:xfrm>
            <a:off x="0" y="3175"/>
            <a:ext cx="9144000" cy="5708650"/>
          </a:xfr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Onda"/>
          <p:cNvSpPr/>
          <p:nvPr/>
        </p:nvSpPr>
        <p:spPr>
          <a:xfrm rot="2635359">
            <a:off x="739775" y="941388"/>
            <a:ext cx="4297363" cy="1303337"/>
          </a:xfrm>
          <a:prstGeom prst="wave">
            <a:avLst>
              <a:gd name="adj1" fmla="val 20000"/>
              <a:gd name="adj2" fmla="val -1000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Onda"/>
          <p:cNvSpPr/>
          <p:nvPr/>
        </p:nvSpPr>
        <p:spPr>
          <a:xfrm rot="2611727">
            <a:off x="3833813" y="3463925"/>
            <a:ext cx="4479925" cy="1219200"/>
          </a:xfrm>
          <a:prstGeom prst="wave">
            <a:avLst>
              <a:gd name="adj1" fmla="val 20000"/>
              <a:gd name="adj2" fmla="val -1000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Onda"/>
          <p:cNvSpPr/>
          <p:nvPr/>
        </p:nvSpPr>
        <p:spPr>
          <a:xfrm rot="18813247" flipV="1">
            <a:off x="788194" y="3442494"/>
            <a:ext cx="4321175" cy="1252537"/>
          </a:xfrm>
          <a:prstGeom prst="wave">
            <a:avLst>
              <a:gd name="adj1" fmla="val 20000"/>
              <a:gd name="adj2" fmla="val -1000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Onda"/>
          <p:cNvSpPr/>
          <p:nvPr/>
        </p:nvSpPr>
        <p:spPr>
          <a:xfrm rot="19310388" flipV="1">
            <a:off x="3970338" y="1016000"/>
            <a:ext cx="4708525" cy="1277938"/>
          </a:xfrm>
          <a:prstGeom prst="wave">
            <a:avLst>
              <a:gd name="adj1" fmla="val 20000"/>
              <a:gd name="adj2" fmla="val -1000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323850" y="4370388"/>
            <a:ext cx="856932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Antiguamente los peregrinos, al regreso a sus países de origen, lo llevaban puesto encima de su hábito o en el sombrero, para demostrar haber llegado hasta Santiago, el objetivo del viaje. Y ahora toca descansar un poco que el camino ha sido muy largo.</a:t>
            </a:r>
          </a:p>
        </p:txBody>
      </p:sp>
    </p:spTree>
  </p:cSld>
  <p:clrMapOvr>
    <a:masterClrMapping/>
  </p:clrMapOvr>
  <mc:AlternateContent xmlns:mc="http://schemas.openxmlformats.org/markup-compatibility/2006" xmlns:p14="http://schemas.microsoft.com/office/powerpoint/2010/main">
    <mc:Choice Requires="p14">
      <p:transition spd="slow" p14:dur="2000" advTm="34000">
        <p14:prism dir="r" isContent="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0-#ppt_w/2"/>
                                          </p:val>
                                        </p:tav>
                                        <p:tav tm="100000">
                                          <p:val>
                                            <p:strVal val="#ppt_x"/>
                                          </p:val>
                                        </p:tav>
                                      </p:tavLst>
                                    </p:anim>
                                    <p:anim calcmode="lin" valueType="num">
                                      <p:cBhvr additive="base">
                                        <p:cTn id="16" dur="30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1+#ppt_w/2"/>
                                          </p:val>
                                        </p:tav>
                                        <p:tav tm="100000">
                                          <p:val>
                                            <p:strVal val="#ppt_x"/>
                                          </p:val>
                                        </p:tav>
                                      </p:tavLst>
                                    </p:anim>
                                    <p:anim calcmode="lin" valueType="num">
                                      <p:cBhvr additive="base">
                                        <p:cTn id="20" dur="3000" fill="hold"/>
                                        <p:tgtEl>
                                          <p:spTgt spid="7"/>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3000" fill="hold"/>
                                        <p:tgtEl>
                                          <p:spTgt spid="5"/>
                                        </p:tgtEl>
                                        <p:attrNameLst>
                                          <p:attrName>ppt_w</p:attrName>
                                        </p:attrNameLst>
                                      </p:cBhvr>
                                      <p:tavLst>
                                        <p:tav tm="0" fmla="#ppt_w*sin(2.5*pi*$)">
                                          <p:val>
                                            <p:fltVal val="0"/>
                                          </p:val>
                                        </p:tav>
                                        <p:tav tm="100000">
                                          <p:val>
                                            <p:fltVal val="1"/>
                                          </p:val>
                                        </p:tav>
                                      </p:tavLst>
                                    </p:anim>
                                    <p:anim calcmode="lin" valueType="num">
                                      <p:cBhvr>
                                        <p:cTn id="24" dur="3000" fill="hold"/>
                                        <p:tgtEl>
                                          <p:spTgt spid="5"/>
                                        </p:tgtEl>
                                        <p:attrNameLst>
                                          <p:attrName>ppt_h</p:attrName>
                                        </p:attrNameLst>
                                      </p:cBhvr>
                                      <p:tavLst>
                                        <p:tav tm="0">
                                          <p:val>
                                            <p:strVal val="#ppt_h"/>
                                          </p:val>
                                        </p:tav>
                                        <p:tav tm="100000">
                                          <p:val>
                                            <p:strVal val="#ppt_h"/>
                                          </p:val>
                                        </p:tav>
                                      </p:tavLst>
                                    </p:anim>
                                  </p:childTnLst>
                                </p:cTn>
                              </p:par>
                              <p:par>
                                <p:cTn id="25" presetID="19" presetClass="entr" presetSubtype="1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3000" fill="hold"/>
                                        <p:tgtEl>
                                          <p:spTgt spid="8"/>
                                        </p:tgtEl>
                                        <p:attrNameLst>
                                          <p:attrName>ppt_w</p:attrName>
                                        </p:attrNameLst>
                                      </p:cBhvr>
                                      <p:tavLst>
                                        <p:tav tm="0" fmla="#ppt_w*sin(2.5*pi*$)">
                                          <p:val>
                                            <p:fltVal val="0"/>
                                          </p:val>
                                        </p:tav>
                                        <p:tav tm="100000">
                                          <p:val>
                                            <p:fltVal val="1"/>
                                          </p:val>
                                        </p:tav>
                                      </p:tavLst>
                                    </p:anim>
                                    <p:anim calcmode="lin" valueType="num">
                                      <p:cBhvr>
                                        <p:cTn id="28" dur="3000" fill="hold"/>
                                        <p:tgtEl>
                                          <p:spTgt spid="8"/>
                                        </p:tgtEl>
                                        <p:attrNameLst>
                                          <p:attrName>ppt_h</p:attrName>
                                        </p:attrNameLst>
                                      </p:cBhvr>
                                      <p:tavLst>
                                        <p:tav tm="0">
                                          <p:val>
                                            <p:strVal val="#ppt_h"/>
                                          </p:val>
                                        </p:tav>
                                        <p:tav tm="100000">
                                          <p:val>
                                            <p:strVal val="#ppt_h"/>
                                          </p:val>
                                        </p:tav>
                                      </p:tavLst>
                                    </p:anim>
                                  </p:childTnLst>
                                </p:cTn>
                              </p:par>
                              <p:par>
                                <p:cTn id="29" presetID="19" presetClass="entr" presetSubtype="1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fmla="#ppt_w*sin(2.5*pi*$)">
                                          <p:val>
                                            <p:fltVal val="0"/>
                                          </p:val>
                                        </p:tav>
                                        <p:tav tm="100000">
                                          <p:val>
                                            <p:fltVal val="1"/>
                                          </p:val>
                                        </p:tav>
                                      </p:tavLst>
                                    </p:anim>
                                    <p:anim calcmode="lin" valueType="num">
                                      <p:cBhvr>
                                        <p:cTn id="32" dur="3000" fill="hold"/>
                                        <p:tgtEl>
                                          <p:spTgt spid="6"/>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3000" fill="hold"/>
                                        <p:tgtEl>
                                          <p:spTgt spid="7"/>
                                        </p:tgtEl>
                                        <p:attrNameLst>
                                          <p:attrName>ppt_w</p:attrName>
                                        </p:attrNameLst>
                                      </p:cBhvr>
                                      <p:tavLst>
                                        <p:tav tm="0" fmla="#ppt_w*sin(2.5*pi*$)">
                                          <p:val>
                                            <p:fltVal val="0"/>
                                          </p:val>
                                        </p:tav>
                                        <p:tav tm="100000">
                                          <p:val>
                                            <p:fltVal val="1"/>
                                          </p:val>
                                        </p:tav>
                                      </p:tavLst>
                                    </p:anim>
                                    <p:anim calcmode="lin" valueType="num">
                                      <p:cBhvr>
                                        <p:cTn id="36" dur="3000" fill="hold"/>
                                        <p:tgtEl>
                                          <p:spTgt spid="7"/>
                                        </p:tgtEl>
                                        <p:attrNameLst>
                                          <p:attrName>ppt_h</p:attrName>
                                        </p:attrNameLst>
                                      </p:cBhvr>
                                      <p:tavLst>
                                        <p:tav tm="0">
                                          <p:val>
                                            <p:strVal val="#ppt_h"/>
                                          </p:val>
                                        </p:tav>
                                        <p:tav tm="100000">
                                          <p:val>
                                            <p:strVal val="#ppt_h"/>
                                          </p:val>
                                        </p:tav>
                                      </p:tavLst>
                                    </p:anim>
                                  </p:childTnLst>
                                </p:cTn>
                              </p:par>
                            </p:childTnLst>
                          </p:cTn>
                        </p:par>
                        <p:par>
                          <p:cTn id="37" fill="hold">
                            <p:stCondLst>
                              <p:cond delay="3000"/>
                            </p:stCondLst>
                            <p:childTnLst>
                              <p:par>
                                <p:cTn id="38" presetID="2" presetClass="exit" presetSubtype="6" fill="hold" nodeType="after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1+ppt_w/2"/>
                                          </p:val>
                                        </p:tav>
                                      </p:tavLst>
                                    </p:anim>
                                    <p:anim calcmode="lin" valueType="num">
                                      <p:cBhvr additive="base">
                                        <p:cTn id="40" dur="3000"/>
                                        <p:tgtEl>
                                          <p:spTgt spid="5"/>
                                        </p:tgtEl>
                                        <p:attrNameLst>
                                          <p:attrName>ppt_y</p:attrName>
                                        </p:attrNameLst>
                                      </p:cBhvr>
                                      <p:tavLst>
                                        <p:tav tm="0">
                                          <p:val>
                                            <p:strVal val="ppt_y"/>
                                          </p:val>
                                        </p:tav>
                                        <p:tav tm="100000">
                                          <p:val>
                                            <p:strVal val="1+ppt_h/2"/>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9"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0-ppt_h/2"/>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3"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1+ppt_w/2"/>
                                          </p:val>
                                        </p:tav>
                                      </p:tavLst>
                                    </p:anim>
                                    <p:anim calcmode="lin" valueType="num">
                                      <p:cBhvr additive="base">
                                        <p:cTn id="48" dur="3000"/>
                                        <p:tgtEl>
                                          <p:spTgt spid="7"/>
                                        </p:tgtEl>
                                        <p:attrNameLst>
                                          <p:attrName>ppt_y</p:attrName>
                                        </p:attrNameLst>
                                      </p:cBhvr>
                                      <p:tavLst>
                                        <p:tav tm="0">
                                          <p:val>
                                            <p:strVal val="ppt_y"/>
                                          </p:val>
                                        </p:tav>
                                        <p:tav tm="100000">
                                          <p:val>
                                            <p:strVal val="0-ppt_h/2"/>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12"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0-ppt_w/2"/>
                                          </p:val>
                                        </p:tav>
                                      </p:tavLst>
                                    </p:anim>
                                    <p:anim calcmode="lin" valueType="num">
                                      <p:cBhvr additive="base">
                                        <p:cTn id="52" dur="3000"/>
                                        <p:tgtEl>
                                          <p:spTgt spid="8"/>
                                        </p:tgtEl>
                                        <p:attrNameLst>
                                          <p:attrName>ppt_y</p:attrName>
                                        </p:attrNameLst>
                                      </p:cBhvr>
                                      <p:tavLst>
                                        <p:tav tm="0">
                                          <p:val>
                                            <p:strVal val="ppt_y"/>
                                          </p:val>
                                        </p:tav>
                                        <p:tav tm="100000">
                                          <p:val>
                                            <p:strVal val="1+ppt_h/2"/>
                                          </p:val>
                                        </p:tav>
                                      </p:tavLst>
                                    </p:anim>
                                    <p:set>
                                      <p:cBhvr>
                                        <p:cTn id="53" dur="1" fill="hold">
                                          <p:stCondLst>
                                            <p:cond delay="2999"/>
                                          </p:stCondLst>
                                        </p:cTn>
                                        <p:tgtEl>
                                          <p:spTgt spid="8"/>
                                        </p:tgtEl>
                                        <p:attrNameLst>
                                          <p:attrName>style.visibility</p:attrName>
                                        </p:attrNameLst>
                                      </p:cBhvr>
                                      <p:to>
                                        <p:strVal val="hidden"/>
                                      </p:to>
                                    </p:set>
                                  </p:childTnLst>
                                </p:cTn>
                              </p:par>
                              <p:par>
                                <p:cTn id="54" presetID="23" presetClass="entr" presetSubtype="272"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p:cTn id="56" dur="3000" fill="hold"/>
                                        <p:tgtEl>
                                          <p:spTgt spid="4"/>
                                        </p:tgtEl>
                                        <p:attrNameLst>
                                          <p:attrName>ppt_w</p:attrName>
                                        </p:attrNameLst>
                                      </p:cBhvr>
                                      <p:tavLst>
                                        <p:tav tm="0">
                                          <p:val>
                                            <p:strVal val="2/3*#ppt_w"/>
                                          </p:val>
                                        </p:tav>
                                        <p:tav tm="100000">
                                          <p:val>
                                            <p:strVal val="#ppt_w"/>
                                          </p:val>
                                        </p:tav>
                                      </p:tavLst>
                                    </p:anim>
                                    <p:anim calcmode="lin" valueType="num">
                                      <p:cBhvr>
                                        <p:cTn id="57" dur="3000" fill="hold"/>
                                        <p:tgtEl>
                                          <p:spTgt spid="4"/>
                                        </p:tgtEl>
                                        <p:attrNameLst>
                                          <p:attrName>ppt_h</p:attrName>
                                        </p:attrNameLst>
                                      </p:cBhvr>
                                      <p:tavLst>
                                        <p:tav tm="0">
                                          <p:val>
                                            <p:strVal val="2/3*#ppt_h"/>
                                          </p:val>
                                        </p:tav>
                                        <p:tav tm="100000">
                                          <p:val>
                                            <p:strVal val="#ppt_h"/>
                                          </p:val>
                                        </p:tav>
                                      </p:tavLst>
                                    </p:anim>
                                  </p:childTnLst>
                                </p:cTn>
                              </p:par>
                              <p:par>
                                <p:cTn id="58" presetID="4" presetClass="entr" presetSubtype="32"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ox(out)">
                                      <p:cBhvr>
                                        <p:cTn id="60" dur="3000"/>
                                        <p:tgtEl>
                                          <p:spTgt spid="4"/>
                                        </p:tgtEl>
                                      </p:cBhvr>
                                    </p:animEffect>
                                  </p:childTnLst>
                                </p:cTn>
                              </p:par>
                            </p:childTnLst>
                          </p:cTn>
                        </p:par>
                        <p:par>
                          <p:cTn id="61" fill="hold">
                            <p:stCondLst>
                              <p:cond delay="6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9"/>
                                        </p:tgtEl>
                                        <p:attrNameLst>
                                          <p:attrName>style.visibility</p:attrName>
                                        </p:attrNameLst>
                                      </p:cBhvr>
                                      <p:to>
                                        <p:strVal val="visible"/>
                                      </p:to>
                                    </p:set>
                                    <p:animEffect transition="in" filter="fade">
                                      <p:cBhvr>
                                        <p:cTn id="64" dur="1000"/>
                                        <p:tgtEl>
                                          <p:spTgt spid="9"/>
                                        </p:tgtEl>
                                      </p:cBhvr>
                                    </p:animEffect>
                                    <p:anim calcmode="lin" valueType="num">
                                      <p:cBhvr>
                                        <p:cTn id="65" dur="1000" fill="hold"/>
                                        <p:tgtEl>
                                          <p:spTgt spid="9"/>
                                        </p:tgtEl>
                                        <p:attrNameLst>
                                          <p:attrName>ppt_x</p:attrName>
                                        </p:attrNameLst>
                                      </p:cBhvr>
                                      <p:tavLst>
                                        <p:tav tm="0">
                                          <p:val>
                                            <p:strVal val="#ppt_x-.1"/>
                                          </p:val>
                                        </p:tav>
                                        <p:tav tm="100000">
                                          <p:val>
                                            <p:strVal val="#ppt_x"/>
                                          </p:val>
                                        </p:tav>
                                      </p:tavLst>
                                    </p:anim>
                                    <p:anim calcmode="lin" valueType="num">
                                      <p:cBhvr>
                                        <p:cTn id="6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331913" y="120650"/>
            <a:ext cx="6480175" cy="1038225"/>
          </a:xfrm>
          <a:prstGeom prst="rect">
            <a:avLst/>
          </a:prstGeom>
          <a:ln>
            <a:noFill/>
          </a:ln>
          <a:effectLst>
            <a:outerShdw blurRad="44450" dist="27940" dir="5400000" algn="ctr">
              <a:srgbClr val="000000">
                <a:alpha val="32000"/>
              </a:srgbClr>
            </a:outerShdw>
            <a:reflection blurRad="6350" stA="50000" endA="300" endPos="55000" dir="5400000" sy="-100000" algn="bl" rotWithShape="0"/>
          </a:effectLst>
          <a:scene3d>
            <a:camera prst="orthographicFront">
              <a:rot lat="0" lon="0" rev="0"/>
            </a:camera>
            <a:lightRig rig="balanced" dir="t">
              <a:rot lat="0" lon="0" rev="8700000"/>
            </a:lightRig>
          </a:scene3d>
          <a:sp3d>
            <a:bevelT w="190500" h="38100"/>
          </a:sp3d>
        </p:spPr>
        <p:txBody>
          <a:bodyPr wrap="none" fromWordArt="1">
            <a:prstTxWarp prst="textCanUp">
              <a:avLst>
                <a:gd name="adj" fmla="val 67287"/>
              </a:avLst>
            </a:prstTxWarp>
            <a:scene3d>
              <a:camera prst="legacyPerspectiveBottom"/>
              <a:lightRig rig="legacyHarsh3" dir="t"/>
            </a:scene3d>
            <a:sp3d extrusionH="430200" prstMaterial="legacyMatte">
              <a:bevelT w="82550" h="38100" prst="coolSlant"/>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89091" name="WordArt 3"/>
          <p:cNvSpPr>
            <a:spLocks noChangeArrowheads="1" noChangeShapeType="1" noTextEdit="1"/>
          </p:cNvSpPr>
          <p:nvPr/>
        </p:nvSpPr>
        <p:spPr bwMode="auto">
          <a:xfrm>
            <a:off x="1979712" y="1273324"/>
            <a:ext cx="5254625" cy="71913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fromWordArt="1">
            <a:prstTxWarp prst="textDeflateBottom">
              <a:avLst>
                <a:gd name="adj" fmla="val 76472"/>
              </a:avLst>
            </a:prstTxWarp>
            <a:scene3d>
              <a:camera prst="legacyPerspectiveBottom"/>
              <a:lightRig rig="legacyNormal3" dir="t"/>
            </a:scene3d>
            <a:sp3d extrusionH="887400" prstMaterial="legacyMatte">
              <a:bevelT w="82550" h="38100" prst="coolSlant"/>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89092" name="WordArt 4"/>
          <p:cNvSpPr>
            <a:spLocks noChangeArrowheads="1" noChangeShapeType="1" noTextEdit="1"/>
          </p:cNvSpPr>
          <p:nvPr/>
        </p:nvSpPr>
        <p:spPr bwMode="auto">
          <a:xfrm>
            <a:off x="1115616" y="2209428"/>
            <a:ext cx="7632848" cy="93662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fromWordArt="1">
            <a:prstTxWarp prst="textCanDown">
              <a:avLst>
                <a:gd name="adj" fmla="val 3148"/>
              </a:avLst>
            </a:prstTxWarp>
            <a:scene3d>
              <a:camera prst="orthographicFront"/>
              <a:lightRig rig="threePt" dir="t"/>
            </a:scene3d>
            <a:sp3d extrusionH="57150">
              <a:bevelT w="82550" h="38100" prst="coolSlant"/>
            </a:sp3d>
          </a:bodyPr>
          <a:lstStyle/>
          <a:p>
            <a:pPr algn="ctr">
              <a:defRPr/>
            </a:pP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Alborada de </a:t>
            </a:r>
            <a:r>
              <a:rPr lang="es-ES" sz="3200" kern="10" dirty="0" err="1">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Veiga</a:t>
            </a: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(Orquesta Sinfónica de Galicia)   </a:t>
            </a:r>
          </a:p>
        </p:txBody>
      </p:sp>
      <p:sp>
        <p:nvSpPr>
          <p:cNvPr id="89094" name="WordArt 6"/>
          <p:cNvSpPr>
            <a:spLocks noChangeArrowheads="1" noChangeShapeType="1" noTextEdit="1"/>
          </p:cNvSpPr>
          <p:nvPr/>
        </p:nvSpPr>
        <p:spPr bwMode="auto">
          <a:xfrm>
            <a:off x="1259632" y="4585692"/>
            <a:ext cx="6697662" cy="64135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fromWordArt="1">
            <a:prstTxWarp prst="textDoubleWave1">
              <a:avLst>
                <a:gd name="adj1" fmla="val 0"/>
                <a:gd name="adj2" fmla="val 0"/>
              </a:avLst>
            </a:prstTxWarp>
            <a:scene3d>
              <a:camera prst="orthographicFront"/>
              <a:lightRig rig="threePt" dir="t"/>
            </a:scene3d>
            <a:sp3d extrusionH="57150">
              <a:bevelT w="82550" h="38100" prst="coolSlant"/>
            </a:sp3d>
          </a:bodyPr>
          <a:lstStyle/>
          <a:p>
            <a:pPr algn="ctr">
              <a:defRPr/>
            </a:pPr>
            <a:r>
              <a:rPr lang="es-ES" sz="3600" kern="10" spc="-360" dirty="0">
                <a:ln w="12700">
                  <a:noFill/>
                  <a:round/>
                  <a:headEnd/>
                  <a:tailEnd/>
                </a:ln>
                <a:solidFill>
                  <a:srgbClr val="33CCFF"/>
                </a:solidFill>
                <a:effectLst>
                  <a:prstShdw prst="shdw17" dist="17961" dir="13500000">
                    <a:srgbClr val="1F7A99"/>
                  </a:prstShdw>
                </a:effectLst>
                <a:latin typeface="High Tower Text"/>
              </a:rPr>
              <a:t>- La Rosa de los vientos  </a:t>
            </a:r>
          </a:p>
        </p:txBody>
      </p:sp>
      <p:sp>
        <p:nvSpPr>
          <p:cNvPr id="75785" name="Text Box 9"/>
          <p:cNvSpPr txBox="1">
            <a:spLocks noChangeArrowheads="1"/>
          </p:cNvSpPr>
          <p:nvPr/>
        </p:nvSpPr>
        <p:spPr bwMode="auto">
          <a:xfrm>
            <a:off x="1671638" y="4638675"/>
            <a:ext cx="184150" cy="369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91435" tIns="45717" rIns="91435" bIns="45717">
            <a:spAutoFit/>
          </a:bodyPr>
          <a:lstStyle/>
          <a:p>
            <a:pPr>
              <a:defRPr/>
            </a:pPr>
            <a:endParaRPr lang="es-ES">
              <a:latin typeface="Calibri" pitchFamily="34" charset="0"/>
            </a:endParaRPr>
          </a:p>
        </p:txBody>
      </p:sp>
      <p:sp>
        <p:nvSpPr>
          <p:cNvPr id="8" name="WordArt 6"/>
          <p:cNvSpPr>
            <a:spLocks noChangeArrowheads="1" noChangeShapeType="1" noTextEdit="1"/>
          </p:cNvSpPr>
          <p:nvPr/>
        </p:nvSpPr>
        <p:spPr bwMode="auto">
          <a:xfrm>
            <a:off x="1259632" y="3505572"/>
            <a:ext cx="6697663" cy="70577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fromWordArt="1">
            <a:prstTxWarp prst="textDoubleWave1">
              <a:avLst>
                <a:gd name="adj1" fmla="val 0"/>
                <a:gd name="adj2" fmla="val 0"/>
              </a:avLst>
            </a:prstTxWarp>
            <a:scene3d>
              <a:camera prst="orthographicFront"/>
              <a:lightRig rig="threePt" dir="t"/>
            </a:scene3d>
            <a:sp3d extrusionH="57150">
              <a:bevelT w="82550" h="38100" prst="coolSlant"/>
            </a:sp3d>
          </a:bodyPr>
          <a:lstStyle/>
          <a:p>
            <a:pPr algn="ctr">
              <a:defRPr/>
            </a:pPr>
            <a:r>
              <a:rPr lang="es-ES" sz="3600" kern="10" spc="-360" dirty="0">
                <a:ln w="12700">
                  <a:noFill/>
                  <a:round/>
                  <a:headEnd/>
                  <a:tailEnd/>
                </a:ln>
                <a:solidFill>
                  <a:schemeClr val="accent6">
                    <a:lumMod val="75000"/>
                  </a:schemeClr>
                </a:solidFill>
                <a:effectLst>
                  <a:prstShdw prst="shdw17" dist="17961" dir="13500000">
                    <a:srgbClr val="1F7A99"/>
                  </a:prstShdw>
                </a:effectLst>
                <a:latin typeface="High Tower Text"/>
              </a:rPr>
              <a:t>-  </a:t>
            </a:r>
            <a:r>
              <a:rPr lang="es-ES" sz="3600" kern="10" spc="-360" dirty="0" err="1">
                <a:ln w="12700">
                  <a:noFill/>
                  <a:round/>
                  <a:headEnd/>
                  <a:tailEnd/>
                </a:ln>
                <a:solidFill>
                  <a:schemeClr val="accent6">
                    <a:lumMod val="75000"/>
                  </a:schemeClr>
                </a:solidFill>
                <a:effectLst>
                  <a:prstShdw prst="shdw17" dist="17961" dir="13500000">
                    <a:srgbClr val="1F7A99"/>
                  </a:prstShdw>
                </a:effectLst>
                <a:latin typeface="High Tower Text"/>
              </a:rPr>
              <a:t>Andro</a:t>
            </a:r>
            <a:r>
              <a:rPr lang="es-ES" sz="3600" kern="10" spc="-360" dirty="0">
                <a:ln w="12700">
                  <a:noFill/>
                  <a:round/>
                  <a:headEnd/>
                  <a:tailEnd/>
                </a:ln>
                <a:solidFill>
                  <a:schemeClr val="accent6">
                    <a:lumMod val="75000"/>
                  </a:schemeClr>
                </a:solidFill>
                <a:effectLst>
                  <a:prstShdw prst="shdw17" dist="17961" dir="13500000">
                    <a:srgbClr val="1F7A99"/>
                  </a:prstShdw>
                </a:effectLst>
                <a:latin typeface="High Tower Text"/>
              </a:rPr>
              <a:t>  (Carlos </a:t>
            </a:r>
            <a:r>
              <a:rPr lang="es-ES" sz="3600" kern="10" spc="-360" dirty="0" err="1">
                <a:ln w="12700">
                  <a:noFill/>
                  <a:round/>
                  <a:headEnd/>
                  <a:tailEnd/>
                </a:ln>
                <a:solidFill>
                  <a:schemeClr val="accent6">
                    <a:lumMod val="75000"/>
                  </a:schemeClr>
                </a:solidFill>
                <a:effectLst>
                  <a:prstShdw prst="shdw17" dist="17961" dir="13500000">
                    <a:srgbClr val="1F7A99"/>
                  </a:prstShdw>
                </a:effectLst>
                <a:latin typeface="High Tower Text"/>
              </a:rPr>
              <a:t>Nuñez</a:t>
            </a:r>
            <a:r>
              <a:rPr lang="es-ES" sz="3600" kern="10" spc="-360" dirty="0">
                <a:ln w="12700">
                  <a:noFill/>
                  <a:round/>
                  <a:headEnd/>
                  <a:tailEnd/>
                </a:ln>
                <a:solidFill>
                  <a:schemeClr val="accent6">
                    <a:lumMod val="75000"/>
                  </a:schemeClr>
                </a:solidFill>
                <a:effectLst>
                  <a:prstShdw prst="shdw17" dist="17961" dir="13500000">
                    <a:srgbClr val="1F7A99"/>
                  </a:prstShdw>
                </a:effectLst>
                <a:latin typeface="High Tower Text"/>
              </a:rPr>
              <a:t> y </a:t>
            </a:r>
            <a:r>
              <a:rPr lang="es-ES" sz="3600" kern="10" spc="-360" dirty="0" err="1">
                <a:ln w="12700">
                  <a:noFill/>
                  <a:round/>
                  <a:headEnd/>
                  <a:tailEnd/>
                </a:ln>
                <a:solidFill>
                  <a:schemeClr val="accent6">
                    <a:lumMod val="75000"/>
                  </a:schemeClr>
                </a:solidFill>
                <a:effectLst>
                  <a:prstShdw prst="shdw17" dist="17961" dir="13500000">
                    <a:srgbClr val="1F7A99"/>
                  </a:prstShdw>
                </a:effectLst>
                <a:latin typeface="High Tower Text"/>
              </a:rPr>
              <a:t>The</a:t>
            </a:r>
            <a:r>
              <a:rPr lang="es-ES" sz="3600" kern="10" spc="-360" dirty="0">
                <a:ln w="12700">
                  <a:noFill/>
                  <a:round/>
                  <a:headEnd/>
                  <a:tailEnd/>
                </a:ln>
                <a:solidFill>
                  <a:schemeClr val="accent6">
                    <a:lumMod val="75000"/>
                  </a:schemeClr>
                </a:solidFill>
                <a:effectLst>
                  <a:prstShdw prst="shdw17" dist="17961" dir="13500000">
                    <a:srgbClr val="1F7A99"/>
                  </a:prstShdw>
                </a:effectLst>
                <a:latin typeface="High Tower Text"/>
              </a:rPr>
              <a:t>  </a:t>
            </a:r>
            <a:r>
              <a:rPr lang="es-ES" sz="3600" kern="10" spc="-360" dirty="0" err="1">
                <a:ln w="12700">
                  <a:noFill/>
                  <a:round/>
                  <a:headEnd/>
                  <a:tailEnd/>
                </a:ln>
                <a:solidFill>
                  <a:schemeClr val="accent6">
                    <a:lumMod val="75000"/>
                  </a:schemeClr>
                </a:solidFill>
                <a:effectLst>
                  <a:prstShdw prst="shdw17" dist="17961" dir="13500000">
                    <a:srgbClr val="1F7A99"/>
                  </a:prstShdw>
                </a:effectLst>
                <a:latin typeface="High Tower Text"/>
              </a:rPr>
              <a:t>Chieftains</a:t>
            </a:r>
            <a:r>
              <a:rPr lang="es-ES" sz="3600" kern="10" spc="-360" dirty="0">
                <a:ln w="12700">
                  <a:noFill/>
                  <a:round/>
                  <a:headEnd/>
                  <a:tailEnd/>
                </a:ln>
                <a:solidFill>
                  <a:schemeClr val="accent6">
                    <a:lumMod val="75000"/>
                  </a:schemeClr>
                </a:solidFill>
                <a:effectLst>
                  <a:prstShdw prst="shdw17" dist="17961" dir="13500000">
                    <a:srgbClr val="1F7A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8000">
        <p14:prism dir="d" isContent="1"/>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500" fill="hold"/>
                                        <p:tgtEl>
                                          <p:spTgt spid="89091"/>
                                        </p:tgtEl>
                                        <p:attrNameLst>
                                          <p:attrName>ppt_x</p:attrName>
                                        </p:attrNameLst>
                                      </p:cBhvr>
                                      <p:tavLst>
                                        <p:tav tm="0">
                                          <p:val>
                                            <p:strVal val="#ppt_x"/>
                                          </p:val>
                                        </p:tav>
                                        <p:tav tm="100000">
                                          <p:val>
                                            <p:strVal val="#ppt_x"/>
                                          </p:val>
                                        </p:tav>
                                      </p:tavLst>
                                    </p:anim>
                                    <p:anim calcmode="lin" valueType="num">
                                      <p:cBhvr additive="base">
                                        <p:cTn id="14" dur="25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5000"/>
                            </p:stCondLst>
                            <p:childTnLst>
                              <p:par>
                                <p:cTn id="20" presetID="17" presetClass="entr" presetSubtype="10" fill="hold"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 calcmode="lin" valueType="num">
                                      <p:cBhvr>
                                        <p:cTn id="22" dur="2000" fill="hold"/>
                                        <p:tgtEl>
                                          <p:spTgt spid="89092"/>
                                        </p:tgtEl>
                                        <p:attrNameLst>
                                          <p:attrName>ppt_w</p:attrName>
                                        </p:attrNameLst>
                                      </p:cBhvr>
                                      <p:tavLst>
                                        <p:tav tm="0">
                                          <p:val>
                                            <p:fltVal val="0"/>
                                          </p:val>
                                        </p:tav>
                                        <p:tav tm="100000">
                                          <p:val>
                                            <p:strVal val="#ppt_w"/>
                                          </p:val>
                                        </p:tav>
                                      </p:tavLst>
                                    </p:anim>
                                    <p:anim calcmode="lin" valueType="num">
                                      <p:cBhvr>
                                        <p:cTn id="23" dur="2000" fill="hold"/>
                                        <p:tgtEl>
                                          <p:spTgt spid="89092"/>
                                        </p:tgtEl>
                                        <p:attrNameLst>
                                          <p:attrName>ppt_h</p:attrName>
                                        </p:attrNameLst>
                                      </p:cBhvr>
                                      <p:tavLst>
                                        <p:tav tm="0">
                                          <p:val>
                                            <p:strVal val="#ppt_h"/>
                                          </p:val>
                                        </p:tav>
                                        <p:tav tm="100000">
                                          <p:val>
                                            <p:strVal val="#ppt_h"/>
                                          </p:val>
                                        </p:tav>
                                      </p:tavLst>
                                    </p:anim>
                                  </p:childTnLst>
                                </p:cTn>
                              </p:par>
                            </p:childTnLst>
                          </p:cTn>
                        </p:par>
                        <p:par>
                          <p:cTn id="24" fill="hold">
                            <p:stCondLst>
                              <p:cond delay="7500"/>
                            </p:stCondLst>
                            <p:childTnLst>
                              <p:par>
                                <p:cTn id="25" presetID="23" presetClass="entr" presetSubtype="16" fill="hold"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childTnLst>
                                </p:cTn>
                              </p:par>
                            </p:childTnLst>
                          </p:cTn>
                        </p:par>
                        <p:par>
                          <p:cTn id="29" fill="hold">
                            <p:stCondLst>
                              <p:cond delay="10000"/>
                            </p:stCondLst>
                            <p:childTnLst>
                              <p:par>
                                <p:cTn id="30" presetID="23" presetClass="entr" presetSubtype="16"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 calcmode="lin" valueType="num">
                                      <p:cBhvr>
                                        <p:cTn id="32" dur="2000" fill="hold"/>
                                        <p:tgtEl>
                                          <p:spTgt spid="89094"/>
                                        </p:tgtEl>
                                        <p:attrNameLst>
                                          <p:attrName>ppt_w</p:attrName>
                                        </p:attrNameLst>
                                      </p:cBhvr>
                                      <p:tavLst>
                                        <p:tav tm="0">
                                          <p:val>
                                            <p:fltVal val="0"/>
                                          </p:val>
                                        </p:tav>
                                        <p:tav tm="100000">
                                          <p:val>
                                            <p:strVal val="#ppt_w"/>
                                          </p:val>
                                        </p:tav>
                                      </p:tavLst>
                                    </p:anim>
                                    <p:anim calcmode="lin" valueType="num">
                                      <p:cBhvr>
                                        <p:cTn id="33" dur="2000" fill="hold"/>
                                        <p:tgtEl>
                                          <p:spTgt spid="89094"/>
                                        </p:tgtEl>
                                        <p:attrNameLst>
                                          <p:attrName>ppt_h</p:attrName>
                                        </p:attrNameLst>
                                      </p:cBhvr>
                                      <p:tavLst>
                                        <p:tav tm="0">
                                          <p:val>
                                            <p:fltVal val="0"/>
                                          </p:val>
                                        </p:tav>
                                        <p:tav tm="100000">
                                          <p:val>
                                            <p:strVal val="#ppt_h"/>
                                          </p:val>
                                        </p:tav>
                                      </p:tavLst>
                                    </p:anim>
                                  </p:childTnLst>
                                </p:cTn>
                              </p:par>
                              <p:par>
                                <p:cTn id="34" presetID="17" presetClass="entr" presetSubtype="10" fill="hold" nodeType="withEffect">
                                  <p:stCondLst>
                                    <p:cond delay="500"/>
                                  </p:stCondLst>
                                  <p:childTnLst>
                                    <p:set>
                                      <p:cBhvr>
                                        <p:cTn id="35" dur="1" fill="hold">
                                          <p:stCondLst>
                                            <p:cond delay="0"/>
                                          </p:stCondLst>
                                        </p:cTn>
                                        <p:tgtEl>
                                          <p:spTgt spid="89094"/>
                                        </p:tgtEl>
                                        <p:attrNameLst>
                                          <p:attrName>style.visibility</p:attrName>
                                        </p:attrNameLst>
                                      </p:cBhvr>
                                      <p:to>
                                        <p:strVal val="visible"/>
                                      </p:to>
                                    </p:set>
                                    <p:anim calcmode="lin" valueType="num">
                                      <p:cBhvr>
                                        <p:cTn id="36" dur="2000" fill="hold"/>
                                        <p:tgtEl>
                                          <p:spTgt spid="89094"/>
                                        </p:tgtEl>
                                        <p:attrNameLst>
                                          <p:attrName>ppt_w</p:attrName>
                                        </p:attrNameLst>
                                      </p:cBhvr>
                                      <p:tavLst>
                                        <p:tav tm="0">
                                          <p:val>
                                            <p:fltVal val="0"/>
                                          </p:val>
                                        </p:tav>
                                        <p:tav tm="100000">
                                          <p:val>
                                            <p:strVal val="#ppt_w"/>
                                          </p:val>
                                        </p:tav>
                                      </p:tavLst>
                                    </p:anim>
                                    <p:anim calcmode="lin" valueType="num">
                                      <p:cBhvr>
                                        <p:cTn id="37" dur="2000" fill="hold"/>
                                        <p:tgtEl>
                                          <p:spTgt spid="8909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70658"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70659"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70660" name="Picture 7" descr="logo_grande">
            <a:hlinkClick r:id="rId2"/>
          </p:cNvPr>
          <p:cNvPicPr>
            <a:picLocks noChangeAspect="1" noChangeArrowheads="1"/>
          </p:cNvPicPr>
          <p:nvPr/>
        </p:nvPicPr>
        <p:blipFill>
          <a:blip r:embed="rId3"/>
          <a:srcRect/>
          <a:stretch>
            <a:fillRect/>
          </a:stretch>
        </p:blipFill>
        <p:spPr bwMode="auto">
          <a:xfrm>
            <a:off x="1981200" y="0"/>
            <a:ext cx="4876800" cy="1301750"/>
          </a:xfrm>
          <a:prstGeom prst="rect">
            <a:avLst/>
          </a:prstGeom>
          <a:noFill/>
          <a:ln w="9525">
            <a:noFill/>
            <a:miter lim="800000"/>
            <a:headEnd/>
            <a:tailEnd/>
          </a:ln>
        </p:spPr>
      </p:pic>
      <p:sp>
        <p:nvSpPr>
          <p:cNvPr id="70661"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70662"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70663" name="Picture 10" descr="email">
            <a:hlinkClick r:id="rId4"/>
          </p:cNvPr>
          <p:cNvPicPr>
            <a:picLocks noChangeAspect="1" noChangeArrowheads="1"/>
          </p:cNvPicPr>
          <p:nvPr/>
        </p:nvPicPr>
        <p:blipFill>
          <a:blip r:embed="rId5"/>
          <a:srcRect/>
          <a:stretch>
            <a:fillRect/>
          </a:stretch>
        </p:blipFill>
        <p:spPr bwMode="auto">
          <a:xfrm>
            <a:off x="5638800" y="3492500"/>
            <a:ext cx="2362200" cy="1968500"/>
          </a:xfrm>
          <a:prstGeom prst="rect">
            <a:avLst/>
          </a:prstGeom>
          <a:noFill/>
          <a:ln w="9525">
            <a:noFill/>
            <a:miter lim="800000"/>
            <a:headEnd/>
            <a:tailEnd/>
          </a:ln>
        </p:spPr>
      </p:pic>
      <p:pic>
        <p:nvPicPr>
          <p:cNvPr id="70664" name="Picture 17" descr="flechas-8"/>
          <p:cNvPicPr>
            <a:picLocks noChangeAspect="1" noChangeArrowheads="1"/>
          </p:cNvPicPr>
          <p:nvPr/>
        </p:nvPicPr>
        <p:blipFill>
          <a:blip r:embed="rId6"/>
          <a:srcRect/>
          <a:stretch>
            <a:fillRect/>
          </a:stretch>
        </p:blipFill>
        <p:spPr bwMode="auto">
          <a:xfrm>
            <a:off x="4038600" y="4064000"/>
            <a:ext cx="1219200" cy="825500"/>
          </a:xfrm>
          <a:prstGeom prst="rect">
            <a:avLst/>
          </a:prstGeom>
          <a:noFill/>
          <a:ln w="9525">
            <a:noFill/>
            <a:miter lim="800000"/>
            <a:headEnd/>
            <a:tailEnd/>
          </a:ln>
        </p:spPr>
      </p:pic>
      <p:pic>
        <p:nvPicPr>
          <p:cNvPr id="70665" name="Picture 21" descr="facebook-icon">
            <a:hlinkClick r:id="rId7"/>
          </p:cNvPr>
          <p:cNvPicPr>
            <a:picLocks noChangeAspect="1" noChangeArrowheads="1"/>
          </p:cNvPicPr>
          <p:nvPr/>
        </p:nvPicPr>
        <p:blipFill>
          <a:blip r:embed="rId8"/>
          <a:srcRect/>
          <a:stretch>
            <a:fillRect/>
          </a:stretch>
        </p:blipFill>
        <p:spPr bwMode="auto">
          <a:xfrm>
            <a:off x="0" y="2476500"/>
            <a:ext cx="533400" cy="444500"/>
          </a:xfrm>
          <a:prstGeom prst="rect">
            <a:avLst/>
          </a:prstGeom>
          <a:noFill/>
          <a:ln w="9525">
            <a:noFill/>
            <a:miter lim="800000"/>
            <a:headEnd/>
            <a:tailEnd/>
          </a:ln>
        </p:spPr>
      </p:pic>
      <p:pic>
        <p:nvPicPr>
          <p:cNvPr id="70666" name="Picture 22" descr="twitter-icon">
            <a:hlinkClick r:id="rId9"/>
          </p:cNvPr>
          <p:cNvPicPr>
            <a:picLocks noChangeAspect="1" noChangeArrowheads="1"/>
          </p:cNvPicPr>
          <p:nvPr/>
        </p:nvPicPr>
        <p:blipFill>
          <a:blip r:embed="rId10"/>
          <a:srcRect/>
          <a:stretch>
            <a:fillRect/>
          </a:stretch>
        </p:blipFill>
        <p:spPr bwMode="auto">
          <a:xfrm>
            <a:off x="0" y="2921000"/>
            <a:ext cx="533400" cy="444500"/>
          </a:xfrm>
          <a:prstGeom prst="rect">
            <a:avLst/>
          </a:prstGeom>
          <a:noFill/>
          <a:ln w="9525">
            <a:noFill/>
            <a:miter lim="800000"/>
            <a:headEnd/>
            <a:tailEnd/>
          </a:ln>
        </p:spPr>
      </p:pic>
      <p:pic>
        <p:nvPicPr>
          <p:cNvPr id="70667" name="Picture 23" descr="Web-Google-plus-Metro-icon">
            <a:hlinkClick r:id="rId11"/>
          </p:cNvPr>
          <p:cNvPicPr>
            <a:picLocks noChangeAspect="1" noChangeArrowheads="1"/>
          </p:cNvPicPr>
          <p:nvPr/>
        </p:nvPicPr>
        <p:blipFill>
          <a:blip r:embed="rId12"/>
          <a:srcRect/>
          <a:stretch>
            <a:fillRect/>
          </a:stretch>
        </p:blipFill>
        <p:spPr bwMode="auto">
          <a:xfrm>
            <a:off x="0" y="3365500"/>
            <a:ext cx="533400" cy="444500"/>
          </a:xfrm>
          <a:prstGeom prst="rect">
            <a:avLst/>
          </a:prstGeom>
          <a:noFill/>
          <a:ln w="9525">
            <a:noFill/>
            <a:miter lim="800000"/>
            <a:headEnd/>
            <a:tailEnd/>
          </a:ln>
        </p:spPr>
      </p:pic>
      <p:pic>
        <p:nvPicPr>
          <p:cNvPr id="70668" name="Picture 24" descr="vkontakte-256">
            <a:hlinkClick r:id="rId13"/>
          </p:cNvPr>
          <p:cNvPicPr>
            <a:picLocks noChangeAspect="1" noChangeArrowheads="1"/>
          </p:cNvPicPr>
          <p:nvPr/>
        </p:nvPicPr>
        <p:blipFill>
          <a:blip r:embed="rId14"/>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p14:window dir="vert"/>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0.2"/>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4384</TotalTime>
  <Words>2217</Words>
  <Application>Microsoft Office PowerPoint</Application>
  <PresentationFormat>Presentación en pantalla (16:10)</PresentationFormat>
  <Paragraphs>95</Paragraphs>
  <Slides>66</Slides>
  <Notes>2</Notes>
  <HiddenSlides>1</HiddenSlides>
  <MMClips>0</MMClips>
  <ScaleCrop>false</ScaleCrop>
  <HeadingPairs>
    <vt:vector size="6" baseType="variant">
      <vt:variant>
        <vt:lpstr>Fuentes usadas</vt:lpstr>
      </vt:variant>
      <vt:variant>
        <vt:i4>8</vt:i4>
      </vt:variant>
      <vt:variant>
        <vt:lpstr>Tema</vt:lpstr>
      </vt:variant>
      <vt:variant>
        <vt:i4>3</vt:i4>
      </vt:variant>
      <vt:variant>
        <vt:lpstr>Títulos de diapositiva</vt:lpstr>
      </vt:variant>
      <vt:variant>
        <vt:i4>66</vt:i4>
      </vt:variant>
    </vt:vector>
  </HeadingPairs>
  <TitlesOfParts>
    <vt:vector size="77" baseType="lpstr">
      <vt:lpstr>Arial</vt:lpstr>
      <vt:lpstr>Arial Black</vt:lpstr>
      <vt:lpstr>Calibri</vt:lpstr>
      <vt:lpstr>Calibri Light</vt:lpstr>
      <vt:lpstr>High Tower Text</vt:lpstr>
      <vt:lpstr>Kristen ITC</vt:lpstr>
      <vt:lpstr>Lucida Bright</vt:lpstr>
      <vt:lpstr>Times New Roman</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427</cp:revision>
  <dcterms:created xsi:type="dcterms:W3CDTF">2017-04-29T09:28:08Z</dcterms:created>
  <dcterms:modified xsi:type="dcterms:W3CDTF">2023-04-19T20:53:10Z</dcterms:modified>
</cp:coreProperties>
</file>