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mpe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cNPnffprFsPibRkXERtkA==" hashData="J46skBS28k53Har5qP4rlyCruWk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0" autoAdjust="0"/>
    <p:restoredTop sz="94660"/>
  </p:normalViewPr>
  <p:slideViewPr>
    <p:cSldViewPr snapToGrid="0">
      <p:cViewPr varScale="1">
        <p:scale>
          <a:sx n="35" d="100"/>
          <a:sy n="35" d="100"/>
        </p:scale>
        <p:origin x="-102" y="-17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03795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9642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50581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3974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664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03709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41219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78557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66078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08789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1880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257D-9EB5-47A2-83B9-530997FAC3C1}" type="datetimeFigureOut">
              <a:rPr lang="es-CO" smtClean="0"/>
              <a:pPr/>
              <a:t>30/09/2016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1F623-12DA-443E-88E9-C42B7B2AA5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4499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p3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149642" y="1582340"/>
            <a:ext cx="789271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Hermoso. Muy prolijo, cuidado y con una paz!! ideal para caminar, relajarse y cambiar el ambiente citadino dentro de la misma ciudad, los cerezos florecidos son un espectáculo  aparte y de una belleza sin igual. Es otro mundo, parece de fantasía, gente alegre caminando, flores que solo puedes ver ahí, y sobretodo serenidad, es el lugar ideal para desenchufarse, y por un momento tomar una vida como si estuviéramos en el campo. Un lugar tranquilo, en medio de la ciudad. Caminar, distraerse y cambiar de ambiente pero todo en el mismo lugar</a:t>
            </a:r>
            <a:r>
              <a:rPr lang="es-CO" i="1" dirty="0" smtClean="0"/>
              <a:t>. </a:t>
            </a:r>
            <a:endParaRPr lang="es-CO" i="1" dirty="0"/>
          </a:p>
          <a:p>
            <a:pPr algn="ctr"/>
            <a:r>
              <a:rPr lang="es-CO" i="1" dirty="0"/>
              <a:t>Es un lugar mágico, lleno de luz, de vida, naturaleza, simplemente admirable, con diferentes actividades para realizar y un hermoso contraste ambiental en el medio del jardín. Un lugar ideal para pasar el día y disfrutar de su cultura y naturaleza</a:t>
            </a:r>
          </a:p>
          <a:p>
            <a:pPr algn="ctr"/>
            <a:r>
              <a:rPr lang="es-CO" i="1" dirty="0"/>
              <a:t>Un lindo jardín bastante bien conservado, preciso para una caminata tranquila en este lindo lugar, soñando o pensando quizás cómo sería realmente visitar un lugar del otro mundo pero a nuestro alcance.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438147" y="5512831"/>
            <a:ext cx="27913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Musica</a:t>
            </a:r>
            <a:r>
              <a:rPr lang="es-CO" sz="1000" b="1" i="1" dirty="0" smtClean="0"/>
              <a:t>  Relajante-</a:t>
            </a:r>
            <a:r>
              <a:rPr lang="es-CO" sz="1000" b="1" i="1" dirty="0" err="1" smtClean="0"/>
              <a:t>Bouddha</a:t>
            </a:r>
            <a:r>
              <a:rPr lang="es-CO" sz="1000" b="1" i="1" dirty="0" smtClean="0"/>
              <a:t> Meditación</a:t>
            </a:r>
            <a:endParaRPr lang="es-CO" sz="1000" b="1" i="1" dirty="0"/>
          </a:p>
        </p:txBody>
      </p:sp>
      <p:pic>
        <p:nvPicPr>
          <p:cNvPr id="6" name="RELAX MUSIC ZEN - RELAXATION MUSIQUE - MUSICA RELAJANTE - Bouddha Meditation - Zen Buddhas Eagl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4650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6665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308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4451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5963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1292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1585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15579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9691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0894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0973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29726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84963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24758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01580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14036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95818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95011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35568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81493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3421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75323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02379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4786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49372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5303" y="0"/>
            <a:ext cx="123073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65893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23218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84421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77823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56243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64810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86721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5284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19745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7791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52473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91712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165432" y="5502442"/>
            <a:ext cx="2181725" cy="545432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9561094" y="5598695"/>
            <a:ext cx="786063" cy="449179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628106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52320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47290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60160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42376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8995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53463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763911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80499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219</Words>
  <Application>Microsoft Office PowerPoint</Application>
  <PresentationFormat>Personalizado</PresentationFormat>
  <Paragraphs>8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2016-09-27T22:11:59Z</dcterms:created>
  <dcterms:modified xsi:type="dcterms:W3CDTF">2016-09-30T16:42:06Z</dcterms:modified>
</cp:coreProperties>
</file>