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2"/>
  </p:notesMasterIdLst>
  <p:sldIdLst>
    <p:sldId id="311" r:id="rId3"/>
    <p:sldId id="267" r:id="rId4"/>
    <p:sldId id="283" r:id="rId5"/>
    <p:sldId id="256" r:id="rId6"/>
    <p:sldId id="280" r:id="rId7"/>
    <p:sldId id="286" r:id="rId8"/>
    <p:sldId id="285" r:id="rId9"/>
    <p:sldId id="284" r:id="rId10"/>
    <p:sldId id="282" r:id="rId11"/>
    <p:sldId id="281" r:id="rId12"/>
    <p:sldId id="278" r:id="rId13"/>
    <p:sldId id="279" r:id="rId14"/>
    <p:sldId id="277" r:id="rId15"/>
    <p:sldId id="276" r:id="rId16"/>
    <p:sldId id="275" r:id="rId17"/>
    <p:sldId id="274" r:id="rId18"/>
    <p:sldId id="273" r:id="rId19"/>
    <p:sldId id="272" r:id="rId20"/>
    <p:sldId id="271" r:id="rId21"/>
    <p:sldId id="270" r:id="rId22"/>
    <p:sldId id="269" r:id="rId23"/>
    <p:sldId id="268" r:id="rId24"/>
    <p:sldId id="266" r:id="rId25"/>
    <p:sldId id="265" r:id="rId26"/>
    <p:sldId id="264" r:id="rId27"/>
    <p:sldId id="263" r:id="rId28"/>
    <p:sldId id="262" r:id="rId29"/>
    <p:sldId id="295" r:id="rId30"/>
    <p:sldId id="294" r:id="rId31"/>
    <p:sldId id="291" r:id="rId32"/>
    <p:sldId id="308" r:id="rId33"/>
    <p:sldId id="307" r:id="rId34"/>
    <p:sldId id="290" r:id="rId35"/>
    <p:sldId id="289" r:id="rId36"/>
    <p:sldId id="287" r:id="rId37"/>
    <p:sldId id="288" r:id="rId38"/>
    <p:sldId id="302" r:id="rId39"/>
    <p:sldId id="300" r:id="rId40"/>
    <p:sldId id="299" r:id="rId41"/>
    <p:sldId id="298" r:id="rId42"/>
    <p:sldId id="297" r:id="rId43"/>
    <p:sldId id="296" r:id="rId44"/>
    <p:sldId id="306" r:id="rId45"/>
    <p:sldId id="259" r:id="rId46"/>
    <p:sldId id="305" r:id="rId47"/>
    <p:sldId id="303" r:id="rId48"/>
    <p:sldId id="260" r:id="rId49"/>
    <p:sldId id="304" r:id="rId50"/>
    <p:sldId id="312" r:id="rId5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0liNvfVuFUEmNeG02RwUA" hashData="g2MnqYlJ4Qs36Jn0K+0SLr56jd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3E27E5"/>
    <a:srgbClr val="006600"/>
    <a:srgbClr val="FFCC00"/>
    <a:srgbClr val="CC6600"/>
    <a:srgbClr val="996600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1326" y="-6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BB9B98-D2D7-45AE-AD70-A848B0578A64}" type="datetimeFigureOut">
              <a:rPr lang="es-ES" smtClean="0"/>
              <a:pPr/>
              <a:t>22/05/2012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ADD97C-A8A8-48DB-ABFF-69A02CAC44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DD97C-A8A8-48DB-ABFF-69A02CAC4480}" type="slidenum">
              <a:rPr lang="es-ES" smtClean="0"/>
              <a:pPr/>
              <a:t>14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DD97C-A8A8-48DB-ABFF-69A02CAC4480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BF97-E41C-4920-97A8-296D94BFAA33}" type="datetimeFigureOut">
              <a:rPr lang="es-ES" smtClean="0"/>
              <a:pPr/>
              <a:t>22/05/2012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6E02B-08B7-45F9-9261-D23ABE375B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BF97-E41C-4920-97A8-296D94BFAA33}" type="datetimeFigureOut">
              <a:rPr lang="es-ES" smtClean="0"/>
              <a:pPr/>
              <a:t>22/05/2012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6E02B-08B7-45F9-9261-D23ABE375B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BF97-E41C-4920-97A8-296D94BFAA33}" type="datetimeFigureOut">
              <a:rPr lang="es-ES" smtClean="0"/>
              <a:pPr/>
              <a:t>22/05/2012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6E02B-08B7-45F9-9261-D23ABE375B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BF97-E41C-4920-97A8-296D94BFAA33}" type="datetimeFigureOut">
              <a:rPr lang="es-ES" smtClean="0"/>
              <a:pPr/>
              <a:t>22/05/2012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6E02B-08B7-45F9-9261-D23ABE375B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BF97-E41C-4920-97A8-296D94BFAA33}" type="datetimeFigureOut">
              <a:rPr lang="es-ES" smtClean="0"/>
              <a:pPr/>
              <a:t>22/05/2012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6E02B-08B7-45F9-9261-D23ABE375B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BF97-E41C-4920-97A8-296D94BFAA33}" type="datetimeFigureOut">
              <a:rPr lang="es-ES" smtClean="0"/>
              <a:pPr/>
              <a:t>22/05/2012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6E02B-08B7-45F9-9261-D23ABE375B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BF97-E41C-4920-97A8-296D94BFAA33}" type="datetimeFigureOut">
              <a:rPr lang="es-ES" smtClean="0"/>
              <a:pPr/>
              <a:t>22/05/2012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6E02B-08B7-45F9-9261-D23ABE375B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BF97-E41C-4920-97A8-296D94BFAA33}" type="datetimeFigureOut">
              <a:rPr lang="es-ES" smtClean="0"/>
              <a:pPr/>
              <a:t>22/05/2012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6E02B-08B7-45F9-9261-D23ABE375B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BF97-E41C-4920-97A8-296D94BFAA33}" type="datetimeFigureOut">
              <a:rPr lang="es-ES" smtClean="0"/>
              <a:pPr/>
              <a:t>22/05/2012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6E02B-08B7-45F9-9261-D23ABE375B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BF97-E41C-4920-97A8-296D94BFAA33}" type="datetimeFigureOut">
              <a:rPr lang="es-ES" smtClean="0"/>
              <a:pPr/>
              <a:t>22/05/2012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6E02B-08B7-45F9-9261-D23ABE375B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BF97-E41C-4920-97A8-296D94BFAA33}" type="datetimeFigureOut">
              <a:rPr lang="es-ES" smtClean="0"/>
              <a:pPr/>
              <a:t>22/05/2012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6E02B-08B7-45F9-9261-D23ABE375B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12966A-F4ED-4C81-9A95-192E918EEA0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1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9DBF97-E41C-4920-97A8-296D94BFAA33}" type="datetimeFigureOut">
              <a:rPr lang="es-ES" smtClean="0"/>
              <a:pPr/>
              <a:t>22/05/2012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6E02B-08B7-45F9-9261-D23ABE375B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1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EB2CC6D-00FE-4D88-BE96-4D80D518D26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med" advTm="11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18" Type="http://schemas.openxmlformats.org/officeDocument/2006/relationships/image" Target="../media/image15.gif"/><Relationship Id="rId3" Type="http://schemas.openxmlformats.org/officeDocument/2006/relationships/image" Target="../media/image1.jpeg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17" Type="http://schemas.openxmlformats.org/officeDocument/2006/relationships/image" Target="../media/image14.gif"/><Relationship Id="rId2" Type="http://schemas.openxmlformats.org/officeDocument/2006/relationships/audio" Target="../media/audio1.wav"/><Relationship Id="rId16" Type="http://schemas.openxmlformats.org/officeDocument/2006/relationships/image" Target="../media/image1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hyperlink" Target="http://www.muchografico.com/" TargetMode="External"/><Relationship Id="rId15" Type="http://schemas.openxmlformats.org/officeDocument/2006/relationships/image" Target="../media/image12.gif"/><Relationship Id="rId10" Type="http://schemas.openxmlformats.org/officeDocument/2006/relationships/image" Target="../media/image7.gif"/><Relationship Id="rId4" Type="http://schemas.openxmlformats.org/officeDocument/2006/relationships/image" Target="../media/image2.jpeg"/><Relationship Id="rId9" Type="http://schemas.openxmlformats.org/officeDocument/2006/relationships/image" Target="../media/image6.gif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9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3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2.jpe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13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14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15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z-a273275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0"/>
            <a:ext cx="735811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28662" cy="6858000"/>
          </a:xfrm>
          <a:prstGeom prst="rect">
            <a:avLst/>
          </a:prstGeom>
          <a:blipFill dpi="0" rotWithShape="1">
            <a:blip r:embed="rId4">
              <a:lum bright="-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55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286776" y="0"/>
            <a:ext cx="857224" cy="6858000"/>
          </a:xfrm>
          <a:prstGeom prst="rect">
            <a:avLst/>
          </a:prstGeom>
          <a:blipFill dpi="0" rotWithShape="1">
            <a:blip r:embed="rId4">
              <a:lum bright="-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66700" h="2349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28662" y="0"/>
            <a:ext cx="7358114" cy="6858000"/>
          </a:xfrm>
          <a:prstGeom prst="rect">
            <a:avLst/>
          </a:prstGeom>
          <a:solidFill>
            <a:srgbClr val="99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Marz-a273275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0"/>
            <a:ext cx="7429552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27" name="Picture 3" descr="Textos Animados en MuchoGrafico.com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>
            <a:lum bright="10000"/>
          </a:blip>
          <a:srcRect/>
          <a:stretch>
            <a:fillRect/>
          </a:stretch>
        </p:blipFill>
        <p:spPr bwMode="auto">
          <a:xfrm>
            <a:off x="4929190" y="214314"/>
            <a:ext cx="695325" cy="714380"/>
          </a:xfrm>
          <a:prstGeom prst="rect">
            <a:avLst/>
          </a:prstGeom>
          <a:noFill/>
        </p:spPr>
      </p:pic>
      <p:pic>
        <p:nvPicPr>
          <p:cNvPr id="1028" name="Picture 4" descr="Textos Animados en MuchoGrafico.com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7">
            <a:lum bright="10000"/>
          </a:blip>
          <a:srcRect/>
          <a:stretch>
            <a:fillRect/>
          </a:stretch>
        </p:blipFill>
        <p:spPr bwMode="auto">
          <a:xfrm>
            <a:off x="2714612" y="71438"/>
            <a:ext cx="676275" cy="876300"/>
          </a:xfrm>
          <a:prstGeom prst="rect">
            <a:avLst/>
          </a:prstGeom>
          <a:noFill/>
        </p:spPr>
      </p:pic>
      <p:pic>
        <p:nvPicPr>
          <p:cNvPr id="1029" name="Picture 5" descr="Textos Animados en MuchoGrafico.com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7">
            <a:lum bright="10000"/>
          </a:blip>
          <a:srcRect/>
          <a:stretch>
            <a:fillRect/>
          </a:stretch>
        </p:blipFill>
        <p:spPr bwMode="auto">
          <a:xfrm>
            <a:off x="2143108" y="71438"/>
            <a:ext cx="676275" cy="876300"/>
          </a:xfrm>
          <a:prstGeom prst="rect">
            <a:avLst/>
          </a:prstGeom>
          <a:noFill/>
        </p:spPr>
      </p:pic>
      <p:pic>
        <p:nvPicPr>
          <p:cNvPr id="1030" name="Picture 6" descr="Textos Animados en MuchoGrafico.com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8">
            <a:lum bright="10000"/>
          </a:blip>
          <a:srcRect/>
          <a:stretch>
            <a:fillRect/>
          </a:stretch>
        </p:blipFill>
        <p:spPr bwMode="auto">
          <a:xfrm>
            <a:off x="4214810" y="71438"/>
            <a:ext cx="723900" cy="866775"/>
          </a:xfrm>
          <a:prstGeom prst="rect">
            <a:avLst/>
          </a:prstGeom>
          <a:noFill/>
        </p:spPr>
      </p:pic>
      <p:pic>
        <p:nvPicPr>
          <p:cNvPr id="1031" name="Picture 7" descr="Textos Animados en MuchoGrafico.com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9">
            <a:lum bright="10000"/>
          </a:blip>
          <a:srcRect/>
          <a:stretch>
            <a:fillRect/>
          </a:stretch>
        </p:blipFill>
        <p:spPr bwMode="auto">
          <a:xfrm>
            <a:off x="3786182" y="71438"/>
            <a:ext cx="619125" cy="885825"/>
          </a:xfrm>
          <a:prstGeom prst="rect">
            <a:avLst/>
          </a:prstGeom>
          <a:noFill/>
        </p:spPr>
      </p:pic>
      <p:pic>
        <p:nvPicPr>
          <p:cNvPr id="1032" name="Picture 8" descr="Textos Animados en MuchoGrafico.com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8">
            <a:lum bright="10000"/>
          </a:blip>
          <a:srcRect/>
          <a:stretch>
            <a:fillRect/>
          </a:stretch>
        </p:blipFill>
        <p:spPr bwMode="auto">
          <a:xfrm>
            <a:off x="3143240" y="71438"/>
            <a:ext cx="723900" cy="866775"/>
          </a:xfrm>
          <a:prstGeom prst="rect">
            <a:avLst/>
          </a:prstGeom>
          <a:noFill/>
        </p:spPr>
      </p:pic>
      <p:pic>
        <p:nvPicPr>
          <p:cNvPr id="1033" name="Picture 9" descr="Textos Animados en MuchoGrafico.com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>
            <a:lum bright="10000"/>
          </a:blip>
          <a:srcRect/>
          <a:stretch>
            <a:fillRect/>
          </a:stretch>
        </p:blipFill>
        <p:spPr bwMode="auto">
          <a:xfrm>
            <a:off x="1643042" y="214314"/>
            <a:ext cx="695325" cy="742950"/>
          </a:xfrm>
          <a:prstGeom prst="rect">
            <a:avLst/>
          </a:prstGeom>
          <a:noFill/>
        </p:spPr>
      </p:pic>
      <p:pic>
        <p:nvPicPr>
          <p:cNvPr id="1034" name="Picture 10" descr="Textos Animados en MuchoGrafico.com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0">
            <a:lum bright="10000"/>
          </a:blip>
          <a:srcRect/>
          <a:stretch>
            <a:fillRect/>
          </a:stretch>
        </p:blipFill>
        <p:spPr bwMode="auto">
          <a:xfrm>
            <a:off x="5500694" y="0"/>
            <a:ext cx="933450" cy="928694"/>
          </a:xfrm>
          <a:prstGeom prst="rect">
            <a:avLst/>
          </a:prstGeom>
          <a:noFill/>
        </p:spPr>
      </p:pic>
      <p:pic>
        <p:nvPicPr>
          <p:cNvPr id="1035" name="Picture 11" descr="Textos Animados en MuchoGrafico.com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1">
            <a:lum bright="10000"/>
          </a:blip>
          <a:srcRect/>
          <a:stretch>
            <a:fillRect/>
          </a:stretch>
        </p:blipFill>
        <p:spPr bwMode="auto">
          <a:xfrm>
            <a:off x="6357950" y="214314"/>
            <a:ext cx="675798" cy="714380"/>
          </a:xfrm>
          <a:prstGeom prst="rect">
            <a:avLst/>
          </a:prstGeom>
          <a:noFill/>
        </p:spPr>
      </p:pic>
      <p:pic>
        <p:nvPicPr>
          <p:cNvPr id="1036" name="Picture 12" descr="Textos Animados en MuchoGrafico.com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929454" y="0"/>
            <a:ext cx="847725" cy="914400"/>
          </a:xfrm>
          <a:prstGeom prst="rect">
            <a:avLst/>
          </a:prstGeom>
          <a:noFill/>
        </p:spPr>
      </p:pic>
      <p:pic>
        <p:nvPicPr>
          <p:cNvPr id="1026" name="Picture 2" descr="Textos Animados en MuchoGrafico.com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071538" y="214314"/>
            <a:ext cx="628650" cy="742950"/>
          </a:xfrm>
          <a:prstGeom prst="rect">
            <a:avLst/>
          </a:prstGeom>
          <a:noFill/>
        </p:spPr>
      </p:pic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-3177152" y="-669414"/>
            <a:ext cx="278923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es-E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rgbClr val="323131"/>
                </a:solidFill>
                <a:effectLst/>
                <a:latin typeface="Tahoma" pitchFamily="34" charset="0"/>
                <a:cs typeface="Tahoma" pitchFamily="34" charset="0"/>
              </a:rPr>
              <a:t>      </a:t>
            </a:r>
            <a:r>
              <a:rPr kumimoji="0" lang="es-E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  <a:endParaRPr kumimoji="0" lang="es-ES" sz="1000" b="0" i="0" u="none" strike="noStrike" cap="none" normalizeH="0" baseline="0" dirty="0" smtClean="0">
              <a:ln>
                <a:noFill/>
              </a:ln>
              <a:solidFill>
                <a:srgbClr val="323131"/>
              </a:solidFill>
              <a:effectLst/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038" name="Picture 14" descr="Textos Animados en MuchoGrafico.com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4">
            <a:lum bright="10000"/>
          </a:blip>
          <a:srcRect/>
          <a:stretch>
            <a:fillRect/>
          </a:stretch>
        </p:blipFill>
        <p:spPr bwMode="auto">
          <a:xfrm>
            <a:off x="3571868" y="1142984"/>
            <a:ext cx="723900" cy="933450"/>
          </a:xfrm>
          <a:prstGeom prst="rect">
            <a:avLst/>
          </a:prstGeom>
          <a:noFill/>
        </p:spPr>
      </p:pic>
      <p:pic>
        <p:nvPicPr>
          <p:cNvPr id="1039" name="Picture 15" descr="Textos Animados en MuchoGrafico.com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2">
            <a:lum bright="10000"/>
          </a:blip>
          <a:srcRect/>
          <a:stretch>
            <a:fillRect/>
          </a:stretch>
        </p:blipFill>
        <p:spPr bwMode="auto">
          <a:xfrm>
            <a:off x="4071934" y="1142984"/>
            <a:ext cx="847725" cy="914400"/>
          </a:xfrm>
          <a:prstGeom prst="rect">
            <a:avLst/>
          </a:prstGeom>
          <a:noFill/>
        </p:spPr>
      </p:pic>
      <p:pic>
        <p:nvPicPr>
          <p:cNvPr id="1040" name="Picture 16" descr="Textos Animados en MuchoGrafico.com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5">
            <a:lum bright="10000"/>
          </a:blip>
          <a:srcRect/>
          <a:stretch>
            <a:fillRect/>
          </a:stretch>
        </p:blipFill>
        <p:spPr bwMode="auto">
          <a:xfrm>
            <a:off x="4786314" y="1142984"/>
            <a:ext cx="771525" cy="933450"/>
          </a:xfrm>
          <a:prstGeom prst="rect">
            <a:avLst/>
          </a:prstGeom>
          <a:noFill/>
        </p:spPr>
      </p:pic>
      <p:pic>
        <p:nvPicPr>
          <p:cNvPr id="1043" name="Picture 19" descr="Textos Animados en MuchoGrafico.com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2">
            <a:lum bright="10000"/>
          </a:blip>
          <a:srcRect/>
          <a:stretch>
            <a:fillRect/>
          </a:stretch>
        </p:blipFill>
        <p:spPr bwMode="auto">
          <a:xfrm>
            <a:off x="3786182" y="5500702"/>
            <a:ext cx="847725" cy="914400"/>
          </a:xfrm>
          <a:prstGeom prst="rect">
            <a:avLst/>
          </a:prstGeom>
          <a:noFill/>
        </p:spPr>
      </p:pic>
      <p:pic>
        <p:nvPicPr>
          <p:cNvPr id="1044" name="Picture 20" descr="Textos Animados en MuchoGrafico.com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6">
            <a:lum bright="10000"/>
          </a:blip>
          <a:srcRect/>
          <a:stretch>
            <a:fillRect/>
          </a:stretch>
        </p:blipFill>
        <p:spPr bwMode="auto">
          <a:xfrm>
            <a:off x="4520045" y="5429264"/>
            <a:ext cx="737755" cy="1014413"/>
          </a:xfrm>
          <a:prstGeom prst="rect">
            <a:avLst/>
          </a:prstGeom>
          <a:noFill/>
        </p:spPr>
      </p:pic>
      <p:pic>
        <p:nvPicPr>
          <p:cNvPr id="1045" name="Picture 21" descr="Textos Animados en MuchoGrafico.com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3">
            <a:lum bright="10000"/>
          </a:blip>
          <a:srcRect/>
          <a:stretch>
            <a:fillRect/>
          </a:stretch>
        </p:blipFill>
        <p:spPr bwMode="auto">
          <a:xfrm>
            <a:off x="5286380" y="5643578"/>
            <a:ext cx="628650" cy="814388"/>
          </a:xfrm>
          <a:prstGeom prst="rect">
            <a:avLst/>
          </a:prstGeom>
          <a:noFill/>
        </p:spPr>
      </p:pic>
      <p:pic>
        <p:nvPicPr>
          <p:cNvPr id="1046" name="Picture 22" descr="Textos Animados en MuchoGrafico.com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7">
            <a:lum bright="10000"/>
          </a:blip>
          <a:srcRect/>
          <a:stretch>
            <a:fillRect/>
          </a:stretch>
        </p:blipFill>
        <p:spPr bwMode="auto">
          <a:xfrm>
            <a:off x="5929322" y="5500702"/>
            <a:ext cx="800100" cy="923925"/>
          </a:xfrm>
          <a:prstGeom prst="rect">
            <a:avLst/>
          </a:prstGeom>
          <a:noFill/>
        </p:spPr>
      </p:pic>
      <p:pic>
        <p:nvPicPr>
          <p:cNvPr id="1042" name="Picture 18" descr="Textos Animados en MuchoGrafico.com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8">
            <a:lum bright="10000"/>
          </a:blip>
          <a:srcRect/>
          <a:stretch>
            <a:fillRect/>
          </a:stretch>
        </p:blipFill>
        <p:spPr bwMode="auto">
          <a:xfrm>
            <a:off x="3071802" y="5500702"/>
            <a:ext cx="885825" cy="9144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newsflash/>
    <p:sndAc>
      <p:stSnd>
        <p:snd r:embed="rId2" name="musica rusa-noches de moscu-casatcho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5167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55167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2166919" y="6572272"/>
            <a:ext cx="95185" cy="71389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766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9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67660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1095415" y="5715017"/>
            <a:ext cx="95251" cy="71438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3275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0"/>
            <a:ext cx="6143668" cy="6858000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1500166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643834" y="0"/>
            <a:ext cx="1500166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500166" y="0"/>
            <a:ext cx="6143668" cy="6858000"/>
          </a:xfrm>
          <a:prstGeom prst="rect">
            <a:avLst/>
          </a:prstGeom>
          <a:solidFill>
            <a:schemeClr val="accent6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63275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3519813" y="642918"/>
            <a:ext cx="63997" cy="71438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4266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030A0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04266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1928857" y="4143380"/>
            <a:ext cx="71438" cy="53578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4284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74284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214610" y="2500306"/>
            <a:ext cx="60959" cy="45719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576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85767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1595481" y="2857496"/>
            <a:ext cx="95251" cy="71438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1567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0108"/>
            <a:ext cx="9144000" cy="485778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5857892"/>
            <a:ext cx="9144000" cy="10001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000108"/>
            <a:ext cx="9144000" cy="4857784"/>
          </a:xfrm>
          <a:prstGeom prst="rect">
            <a:avLst/>
          </a:prstGeom>
          <a:solidFill>
            <a:schemeClr val="accent2">
              <a:lumMod val="5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91567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357486" y="428604"/>
            <a:ext cx="45719" cy="69087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9243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57216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42918"/>
            <a:ext cx="9144000" cy="5572164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992439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2286048" y="500042"/>
            <a:ext cx="71438" cy="96505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42918"/>
          </a:xfrm>
          <a:prstGeom prst="rec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215082"/>
            <a:ext cx="9144000" cy="642918"/>
          </a:xfrm>
          <a:prstGeom prst="rec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0707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00707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1857419" y="2214554"/>
            <a:ext cx="71438" cy="53578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154147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3 Marcador de contenido" descr="1154147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2595613" y="2357430"/>
            <a:ext cx="95251" cy="71438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3978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13978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2309861" y="2928934"/>
            <a:ext cx="95251" cy="71438"/>
          </a:xfrm>
          <a:prstGeom prst="rect">
            <a:avLst/>
          </a:prstGeom>
        </p:spPr>
      </p:pic>
    </p:spTree>
  </p:cSld>
  <p:clrMapOvr>
    <a:masterClrMapping/>
  </p:clrMapOvr>
  <p:transition spd="med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3610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23610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2428924" y="3250405"/>
            <a:ext cx="142876" cy="107157"/>
          </a:xfrm>
          <a:prstGeom prst="rect">
            <a:avLst/>
          </a:prstGeom>
        </p:spPr>
      </p:pic>
    </p:spTree>
  </p:cSld>
  <p:clrMapOvr>
    <a:masterClrMapping/>
  </p:clrMapOvr>
  <p:transition spd="med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4196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2918"/>
            <a:ext cx="9144000" cy="557216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4291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215082"/>
            <a:ext cx="9144000" cy="64291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42918"/>
            <a:ext cx="9144000" cy="5572164"/>
          </a:xfrm>
          <a:prstGeom prst="rect">
            <a:avLst/>
          </a:prstGeom>
          <a:solidFill>
            <a:schemeClr val="accent1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1241966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571668" y="571480"/>
            <a:ext cx="45719" cy="103541"/>
          </a:xfrm>
          <a:prstGeom prst="rect">
            <a:avLst/>
          </a:prstGeom>
        </p:spPr>
      </p:pic>
    </p:spTree>
  </p:cSld>
  <p:clrMapOvr>
    <a:masterClrMapping/>
  </p:clrMapOvr>
  <p:transition spd="med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7231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272316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-2286048" y="2143116"/>
            <a:ext cx="95251" cy="71438"/>
          </a:xfrm>
          <a:prstGeom prst="rect">
            <a:avLst/>
          </a:prstGeom>
        </p:spPr>
      </p:pic>
    </p:spTree>
  </p:cSld>
  <p:clrMapOvr>
    <a:masterClrMapping/>
  </p:clrMapOvr>
  <p:transition spd="med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8434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8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1284347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071602" y="2714620"/>
            <a:ext cx="60959" cy="45719"/>
          </a:xfrm>
          <a:prstGeom prst="rect">
            <a:avLst/>
          </a:prstGeom>
        </p:spPr>
      </p:pic>
    </p:spTree>
  </p:cSld>
  <p:clrMapOvr>
    <a:masterClrMapping/>
  </p:clrMapOvr>
  <p:transition spd="med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39916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5918" y="0"/>
            <a:ext cx="5643602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blipFill>
            <a:blip r:embed="rId5">
              <a:lum contrast="40000"/>
            </a:blip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000100" y="0"/>
            <a:ext cx="785786" cy="6858000"/>
          </a:xfrm>
          <a:prstGeom prst="rect">
            <a:avLst/>
          </a:prstGeom>
          <a:blipFill>
            <a:blip r:embed="rId5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429520" y="0"/>
            <a:ext cx="785786" cy="6858000"/>
          </a:xfrm>
          <a:prstGeom prst="rect">
            <a:avLst/>
          </a:prstGeom>
          <a:blipFill>
            <a:blip r:embed="rId5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429652" y="0"/>
            <a:ext cx="714348" cy="6858000"/>
          </a:xfrm>
          <a:prstGeom prst="rect">
            <a:avLst/>
          </a:prstGeom>
          <a:blipFill>
            <a:blip r:embed="rId5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0"/>
            <a:ext cx="5643602" cy="6858000"/>
          </a:xfrm>
          <a:prstGeom prst="rect">
            <a:avLst/>
          </a:prstGeom>
          <a:blipFill dpi="0" rotWithShape="1">
            <a:blip r:embed="rId5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10 Imagen" descr="1339916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V="1">
            <a:off x="1214414" y="7786669"/>
            <a:ext cx="45719" cy="5555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med" advTm="11000">
    <p:newsflash/>
    <p:sndAc>
      <p:stSnd>
        <p:snd r:embed="rId3" name="musica rus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7008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370088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2381234" y="3214687"/>
            <a:ext cx="95251" cy="71438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1487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41487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1381167" y="2928934"/>
            <a:ext cx="95251" cy="71438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8651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183"/>
            <a:ext cx="9144000" cy="677763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>
              <a:alpha val="8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486514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1882362" y="1714489"/>
            <a:ext cx="96380" cy="71438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8652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6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1486529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357354" y="1285860"/>
            <a:ext cx="60959" cy="45719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7763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36" y="0"/>
            <a:ext cx="910386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577638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2228550" y="2143116"/>
            <a:ext cx="94833" cy="71438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7765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75112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214414" cy="6858000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929586" y="0"/>
            <a:ext cx="1214414" cy="6858000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14414" y="0"/>
            <a:ext cx="6715172" cy="6858000"/>
          </a:xfrm>
          <a:prstGeom prst="rect">
            <a:avLst/>
          </a:prstGeom>
          <a:solidFill>
            <a:schemeClr val="tx2">
              <a:lumMod val="25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1577659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500362" y="2500306"/>
            <a:ext cx="45719" cy="46443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0267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8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702675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846809" y="6429372"/>
            <a:ext cx="60959" cy="45719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1533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715338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1762138" y="1643050"/>
            <a:ext cx="95251" cy="71438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1534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71534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1309729" y="2714621"/>
            <a:ext cx="95251" cy="71438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1534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214974" cy="6858000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14414" y="0"/>
            <a:ext cx="785786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215206" y="0"/>
            <a:ext cx="785786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000232" y="0"/>
            <a:ext cx="5214974" cy="6858000"/>
          </a:xfrm>
          <a:prstGeom prst="rect">
            <a:avLst/>
          </a:prstGeom>
          <a:solidFill>
            <a:schemeClr val="accent6">
              <a:lumMod val="75000"/>
              <a:alpha val="8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171534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1785981" y="2357430"/>
            <a:ext cx="71438" cy="93945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15347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715347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-1584938" y="6000768"/>
            <a:ext cx="60959" cy="45719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  <p:sndAc>
      <p:stSnd>
        <p:snd r:embed="rId2" name="musica rusa-noches de moscu-casatcho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1534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8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715348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1643105" y="4500570"/>
            <a:ext cx="71438" cy="53578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1535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600">
              <a:alpha val="8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71535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1203967" y="3000372"/>
            <a:ext cx="60959" cy="45719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5273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75273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1095415" y="3571876"/>
            <a:ext cx="95251" cy="71438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5287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75287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1524011" y="2143116"/>
            <a:ext cx="95251" cy="71438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fter-work-a25987617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6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after-work-a25987617.jp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 flipH="1">
            <a:off x="-822964" y="2714620"/>
            <a:ext cx="60959" cy="45719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pproaching-Bulgakov-a265137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C00">
              <a:alpha val="8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approaching-Bulgakov-a265137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1285916" y="2571744"/>
            <a:ext cx="71438" cy="53579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chzeit-a181663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1504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571480"/>
            <a:ext cx="9144000" cy="5715040"/>
          </a:xfrm>
          <a:prstGeom prst="rect">
            <a:avLst/>
          </a:prstGeom>
          <a:solidFill>
            <a:srgbClr val="C00000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Hochzeit-a1816638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571569" y="1700308"/>
            <a:ext cx="45719" cy="192037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s-andere-Moskau-a215416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Das-andere-Moskau-a2154165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1428791" y="3929067"/>
            <a:ext cx="71438" cy="53578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chzeit-in-Moskau-a232610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08136"/>
            <a:ext cx="9144000" cy="524172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785794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072206"/>
            <a:ext cx="9144000" cy="785794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785794"/>
            <a:ext cx="9144000" cy="5286412"/>
          </a:xfrm>
          <a:prstGeom prst="rect">
            <a:avLst/>
          </a:prstGeom>
          <a:solidFill>
            <a:srgbClr val="FF0000">
              <a:alpha val="8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Hochzeit-in-Moskau-a232610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2428924" y="6098959"/>
            <a:ext cx="71438" cy="100803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c-Donalds-in-Moscow-2-a252918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Mc-Donalds-in-Moscow-2-a2529187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2738489" y="3214686"/>
            <a:ext cx="95251" cy="71438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chmittags-im-Park-a261234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nachmittags-im-Park-a2612344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2762269" y="2500306"/>
            <a:ext cx="95251" cy="71438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lga-von-der-Wolga-a254064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50000"/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Olga-von-der-Wolga-a2540647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4918710" y="1571612"/>
            <a:ext cx="60959" cy="45719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lax-a187623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solidFill>
            <a:srgbClr val="FF33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Relax-a187623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3167117" y="2643182"/>
            <a:ext cx="95251" cy="71438"/>
          </a:xfrm>
          <a:prstGeom prst="rect">
            <a:avLst/>
          </a:prstGeom>
        </p:spPr>
      </p:pic>
    </p:spTree>
  </p:cSld>
  <p:clrMapOvr>
    <a:masterClrMapping/>
  </p:clrMapOvr>
  <p:transition spd="med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usas mas guap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5000660" cy="675714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857224" cy="68580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71538" y="0"/>
            <a:ext cx="1000132" cy="6858000"/>
          </a:xfrm>
          <a:prstGeom prst="rect">
            <a:avLst/>
          </a:prstGeom>
          <a:solidFill>
            <a:srgbClr val="3E27E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768" y="0"/>
            <a:ext cx="1000100" cy="6858000"/>
          </a:xfrm>
          <a:prstGeom prst="rect">
            <a:avLst/>
          </a:prstGeom>
          <a:solidFill>
            <a:srgbClr val="3E27E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286776" y="0"/>
            <a:ext cx="857224" cy="6858000"/>
          </a:xfrm>
          <a:prstGeom prst="rect">
            <a:avLst/>
          </a:prstGeom>
          <a:blipFill>
            <a:blip r:embed="rId3">
              <a:lum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57224" y="0"/>
            <a:ext cx="214314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158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143900" y="0"/>
            <a:ext cx="214314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158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143900" y="0"/>
            <a:ext cx="214314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158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000232" y="0"/>
            <a:ext cx="5214974" cy="6858000"/>
          </a:xfrm>
          <a:prstGeom prst="rect">
            <a:avLst/>
          </a:prstGeom>
          <a:solidFill>
            <a:srgbClr val="3E27E5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rusas mas guapa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-3071865" y="2786058"/>
            <a:ext cx="51346" cy="714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med" advTm="13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ieht-legger-aus-a219990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sieht-legger-aus-a2199906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3714807" y="3143248"/>
            <a:ext cx="142876" cy="107157"/>
          </a:xfrm>
          <a:prstGeom prst="rect">
            <a:avLst/>
          </a:prstGeom>
        </p:spPr>
      </p:pic>
    </p:spTree>
  </p:cSld>
  <p:clrMapOvr>
    <a:masterClrMapping/>
  </p:clrMapOvr>
  <p:transition spd="med" advTm="13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irkus-fuer-Touris-a1825236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71502" y="0"/>
            <a:ext cx="9215502" cy="6858000"/>
          </a:xfrm>
          <a:prstGeom prst="rect">
            <a:avLst/>
          </a:prstGeom>
          <a:solidFill>
            <a:srgbClr val="C00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Zirkus-fuer-Touris-a1825236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-3500493" y="2678901"/>
            <a:ext cx="142876" cy="107157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  <p:sndAc>
      <p:stSnd>
        <p:snd r:embed="rId2" name="musica rus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ouveniers-a229273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254"/>
            <a:ext cx="9144000" cy="679549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600">
              <a:alpha val="8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Souveniers-a229273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3595745" y="1714488"/>
            <a:ext cx="95251" cy="71438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Veteranin-a247852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183"/>
            <a:ext cx="9144000" cy="6777633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09432" cy="6858000"/>
          </a:xfrm>
          <a:prstGeom prst="rect">
            <a:avLst/>
          </a:prstGeom>
          <a:solidFill>
            <a:schemeClr val="accent3">
              <a:lumMod val="50000"/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Veteranin-a2478528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2500361" y="2214554"/>
            <a:ext cx="71438" cy="53578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enn-Du-denkst-Du-bist-alleine-dann-mache-Dir-die-Naegel-reine-a215893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Wenn-Du-denkst-Du-bist-alleine-dann-mache-Dir-die-Naegel-reine-a215893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-3571932" y="714356"/>
            <a:ext cx="95251" cy="71438"/>
          </a:xfrm>
          <a:prstGeom prst="rect">
            <a:avLst/>
          </a:prstGeom>
        </p:spPr>
      </p:pic>
    </p:spTree>
  </p:cSld>
  <p:clrMapOvr>
    <a:masterClrMapping/>
  </p:clrMapOvr>
  <p:transition spd="med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e-muscovites-A-warm-autumn-day-in-a-park-a225279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6729" y="0"/>
            <a:ext cx="595054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571604" y="0"/>
            <a:ext cx="6000792" cy="6858000"/>
          </a:xfrm>
          <a:prstGeom prst="rect">
            <a:avLst/>
          </a:prstGeom>
          <a:solidFill>
            <a:srgbClr val="C00000">
              <a:alpha val="6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571604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The-muscovites-A-warm-autumn-day-in-a-park-a2252796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-5000692" y="7643794"/>
            <a:ext cx="71438" cy="81356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7572396" y="0"/>
            <a:ext cx="1571604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572396" y="0"/>
            <a:ext cx="1571604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2357422" y="6000768"/>
            <a:ext cx="43781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del Olmo-Jazmín</a:t>
            </a:r>
            <a:endParaRPr lang="es-ES" sz="28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med" advTm="14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1800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1O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Presentación1OK</Template>
  <TotalTime>0</TotalTime>
  <Words>65</Words>
  <Application>Microsoft Office PowerPoint</Application>
  <PresentationFormat>Presentación en pantalla (4:3)</PresentationFormat>
  <Paragraphs>32</Paragraphs>
  <Slides>49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Presentación1OK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</cp:revision>
  <dcterms:created xsi:type="dcterms:W3CDTF">2012-05-22T17:48:50Z</dcterms:created>
  <dcterms:modified xsi:type="dcterms:W3CDTF">2012-05-22T18:06:57Z</dcterms:modified>
</cp:coreProperties>
</file>