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FF66CC"/>
    <a:srgbClr val="FF6600"/>
    <a:srgbClr val="FF99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518" y="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9FDB9-98BE-44C7-A074-B50C9C591DB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8433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E12F17-B00B-44EB-8EED-6516746D206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8713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ED74C9-D233-4BAD-B2C8-D882D019AF9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7543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B442D6-9315-4FEF-9D2D-2D3F923EF30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8286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131964-51C4-4A7E-9974-7C6D82C1F22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2792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D7E849-BC0C-4F3D-98A7-7A8E0B1DB29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59167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122EF2-8549-451E-BD22-493BFCF26C7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732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34AA36-25BD-4ACA-8A36-93B2F7CA7A9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0987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49D573-37EE-43BA-8567-073F977C60D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3920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B48B98-5BD0-4105-9A20-0D7651F42F4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7166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D132D7-8282-45D0-8B4B-6350F23EB3D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63801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AFCB6-7634-4E10-8614-F01EFB142359}" type="slidenum">
              <a:rPr lang="es-ES_tradnl" altLang="fr-FR">
                <a:solidFill>
                  <a:srgbClr val="000000"/>
                </a:solidFill>
              </a:rPr>
              <a:pPr/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57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76F44D-59F2-4DCB-B39D-3C549BEFB8CC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modificar el estilo de texto del patrón</a:t>
            </a:r>
          </a:p>
          <a:p>
            <a:pPr lvl="1"/>
            <a:r>
              <a:rPr lang="es-ES_tradnl" altLang="fr-FR" smtClean="0"/>
              <a:t>Segundo nivel</a:t>
            </a:r>
          </a:p>
          <a:p>
            <a:pPr lvl="2"/>
            <a:r>
              <a:rPr lang="es-ES_tradnl" altLang="fr-FR" smtClean="0"/>
              <a:t>Tercer nivel</a:t>
            </a:r>
          </a:p>
          <a:p>
            <a:pPr lvl="3"/>
            <a:r>
              <a:rPr lang="es-ES_tradnl" altLang="fr-FR" smtClean="0"/>
              <a:t>Cuarto nivel</a:t>
            </a:r>
          </a:p>
          <a:p>
            <a:pPr lvl="4"/>
            <a:r>
              <a:rPr lang="es-ES_tradn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fr-FR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fr-FR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468A19A-C706-42BA-8237-3356BA26A554}" type="slidenum">
              <a:rPr lang="es-ES_tradnl" altLang="fr-FR" smtClean="0">
                <a:solidFill>
                  <a:srgbClr val="000000"/>
                </a:solidFill>
              </a:rPr>
              <a:pPr/>
              <a:t>‹N°›</a:t>
            </a:fld>
            <a:endParaRPr lang="es-ES_tradnl" altLang="fr-FR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pagesperso-orange.fr/mon-pps-show/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54" name="Picture 6" descr="slide0001_image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266700"/>
            <a:ext cx="8636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1763713" y="5516563"/>
            <a:ext cx="5832475" cy="7524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4800" b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Monotype Corsiva"/>
              </a:rPr>
              <a:t>California Dream</a:t>
            </a:r>
          </a:p>
        </p:txBody>
      </p:sp>
    </p:spTree>
  </p:cSld>
  <p:clrMapOvr>
    <a:masterClrMapping/>
  </p:clrMapOvr>
  <p:transition spd="slow" advTm="12000">
    <p:sndAc>
      <p:stSnd>
        <p:snd r:embed="rId2" name="california_blues_ricky_king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9" name="Picture 7" descr="untitled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660400"/>
            <a:ext cx="8255000" cy="553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ad_or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0713"/>
            <a:ext cx="8353425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ad_or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100" name="Picture 4" descr="untitled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495300"/>
            <a:ext cx="8255000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adre viol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5976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124" name="Picture 4" descr="Monument-Shee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0200"/>
            <a:ext cx="8255000" cy="619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827088" y="5661025"/>
            <a:ext cx="18653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2800" b="1">
                <a:latin typeface="Monotype Corsiva" pitchFamily="66" charset="0"/>
              </a:rPr>
              <a:t>Death Valley</a:t>
            </a: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148" name="Picture 4" descr="Monument_15_best-sm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4150"/>
            <a:ext cx="8642350" cy="648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755650" y="5661025"/>
            <a:ext cx="24622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2800" b="1">
                <a:solidFill>
                  <a:srgbClr val="FFCC00"/>
                </a:solidFill>
                <a:latin typeface="Monotype Corsiva" pitchFamily="66" charset="0"/>
              </a:rPr>
              <a:t>Monument Valley</a:t>
            </a:r>
          </a:p>
        </p:txBody>
      </p:sp>
      <p:pic>
        <p:nvPicPr>
          <p:cNvPr id="6150" name="Picture 6" descr="cadre f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7172" name="Picture 4" descr="fla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698500"/>
            <a:ext cx="8255000" cy="546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ag_bar2_e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194843" y="3194843"/>
            <a:ext cx="6858000" cy="46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ag_bar2_e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5480844" y="3194844"/>
            <a:ext cx="6858000" cy="46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ag_bar2_e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207375" cy="69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ag_bar2_e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68313" y="6165850"/>
            <a:ext cx="8207375" cy="69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8196" name="Picture 4" descr="santabarba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0200"/>
            <a:ext cx="8207375" cy="619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6443663" y="5876925"/>
            <a:ext cx="20256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2800" b="1">
                <a:solidFill>
                  <a:schemeClr val="bg1"/>
                </a:solidFill>
                <a:latin typeface="Monotype Corsiva" pitchFamily="66" charset="0"/>
              </a:rPr>
              <a:t>Santa Barbara</a:t>
            </a:r>
          </a:p>
        </p:txBody>
      </p:sp>
      <p:pic>
        <p:nvPicPr>
          <p:cNvPr id="8198" name="Picture 6" descr="cadre _mauv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353425" cy="626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9220" name="Picture 4" descr="sandie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700213"/>
            <a:ext cx="8351838" cy="332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adre ro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628775"/>
            <a:ext cx="8424863" cy="345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11188" y="4437063"/>
            <a:ext cx="1293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2400" b="1">
                <a:solidFill>
                  <a:schemeClr val="bg1"/>
                </a:solidFill>
                <a:latin typeface="Monotype Corsiva" pitchFamily="66" charset="0"/>
              </a:rPr>
              <a:t>San Diego</a:t>
            </a:r>
          </a:p>
        </p:txBody>
      </p:sp>
      <p:pic>
        <p:nvPicPr>
          <p:cNvPr id="9223" name="Picture 7" descr="cadre f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6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cadre f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84763"/>
            <a:ext cx="9144000" cy="1773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cadre blan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cadre f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280400" cy="117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7" name="Picture 11" descr="cadre fi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229225"/>
            <a:ext cx="8351838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EagleFla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60350"/>
            <a:ext cx="1511300" cy="104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9" name="Picture 13" descr="bluneonba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5734050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4" name="Picture 4" descr="sanfrancis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0200"/>
            <a:ext cx="8255000" cy="619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6804025" y="5876925"/>
            <a:ext cx="1695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2400" b="1">
                <a:solidFill>
                  <a:srgbClr val="FF9900"/>
                </a:solidFill>
                <a:latin typeface="Monotype Corsiva" pitchFamily="66" charset="0"/>
              </a:rPr>
              <a:t>San Francisco</a:t>
            </a:r>
          </a:p>
        </p:txBody>
      </p:sp>
      <p:pic>
        <p:nvPicPr>
          <p:cNvPr id="10246" name="Picture 6" descr="cad_or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353425" cy="619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6600"/>
            </a:gs>
            <a:gs pos="100000">
              <a:srgbClr val="FF6600">
                <a:gamma/>
                <a:shade val="46275"/>
                <a:invGamma/>
              </a:srgb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1268" name="Picture 4" descr="untitl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0200"/>
            <a:ext cx="8255000" cy="619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6011863" y="5949950"/>
            <a:ext cx="23733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2400" b="1">
                <a:solidFill>
                  <a:srgbClr val="FF9900"/>
                </a:solidFill>
                <a:latin typeface="Monotype Corsiva" pitchFamily="66" charset="0"/>
              </a:rPr>
              <a:t>Santa Monica beach</a:t>
            </a:r>
          </a:p>
        </p:txBody>
      </p:sp>
      <p:pic>
        <p:nvPicPr>
          <p:cNvPr id="11270" name="Picture 6" descr="cadre jau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353425" cy="626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2292" name="Picture 4" descr="Sans tit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0200"/>
            <a:ext cx="8255000" cy="619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11188" y="5949950"/>
            <a:ext cx="1081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sz="2400" b="1">
                <a:solidFill>
                  <a:srgbClr val="FF9900"/>
                </a:solidFill>
                <a:latin typeface="Monotype Corsiva" pitchFamily="66" charset="0"/>
              </a:rPr>
              <a:t>Venice</a:t>
            </a:r>
          </a:p>
        </p:txBody>
      </p:sp>
      <p:pic>
        <p:nvPicPr>
          <p:cNvPr id="12294" name="Picture 6" descr="cadre f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353425" cy="626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3316" name="Picture 4" descr="untitled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3" y="328613"/>
            <a:ext cx="8256587" cy="619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cadre_ve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353425" cy="619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4340" name="Picture 4" descr="img_2_p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04025" cy="652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932363" y="1125538"/>
            <a:ext cx="23622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3200" b="1">
                <a:solidFill>
                  <a:srgbClr val="FF9900"/>
                </a:solidFill>
                <a:latin typeface="Monotype Corsiva" pitchFamily="66" charset="0"/>
              </a:rPr>
              <a:t>Réalisation Jos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5003800" y="2060575"/>
            <a:ext cx="2170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3200" b="1">
                <a:solidFill>
                  <a:srgbClr val="FF9900"/>
                </a:solidFill>
                <a:latin typeface="Monotype Corsiva" pitchFamily="66" charset="0"/>
              </a:rPr>
              <a:t>Photos du net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5435600" y="4437063"/>
            <a:ext cx="14303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3200" b="1">
                <a:solidFill>
                  <a:srgbClr val="FF9900"/>
                </a:solidFill>
                <a:latin typeface="Monotype Corsiva" pitchFamily="66" charset="0"/>
              </a:rPr>
              <a:t>Musique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4932363" y="4941888"/>
            <a:ext cx="24511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3200" b="1">
                <a:solidFill>
                  <a:srgbClr val="FF9900"/>
                </a:solidFill>
                <a:latin typeface="Monotype Corsiva" pitchFamily="66" charset="0"/>
              </a:rPr>
              <a:t>California blues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5364163" y="5516563"/>
            <a:ext cx="18145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3200" b="1">
                <a:solidFill>
                  <a:srgbClr val="FF9900"/>
                </a:solidFill>
                <a:latin typeface="Monotype Corsiva" pitchFamily="66" charset="0"/>
              </a:rPr>
              <a:t>Ricky King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447675" y="6184900"/>
            <a:ext cx="4565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>
                <a:hlinkClick r:id="rId3"/>
              </a:rPr>
              <a:t>http://pagesperso-orange.fr/mon-pps-show/</a:t>
            </a:r>
            <a:endParaRPr lang="fr-FR" altLang="fr-FR"/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7432675" y="6137275"/>
            <a:ext cx="9794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b="1">
                <a:solidFill>
                  <a:srgbClr val="FF9900"/>
                </a:solidFill>
                <a:latin typeface="Monotype Corsiva" pitchFamily="66" charset="0"/>
              </a:rPr>
              <a:t>Mai 2009</a:t>
            </a: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fr-FR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92</Words>
  <Application>Microsoft Office PowerPoint</Application>
  <PresentationFormat>Affichage à l'écran (4:3)</PresentationFormat>
  <Paragraphs>43</Paragraphs>
  <Slides>14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14</vt:i4>
      </vt:variant>
    </vt:vector>
  </HeadingPairs>
  <TitlesOfParts>
    <vt:vector size="16" baseType="lpstr">
      <vt:lpstr>Modèle par défaut</vt:lpstr>
      <vt:lpstr>Diseño predeterminado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prive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jos</dc:creator>
  <cp:lastModifiedBy>jos</cp:lastModifiedBy>
  <cp:revision>23</cp:revision>
  <dcterms:created xsi:type="dcterms:W3CDTF">2009-05-10T14:11:01Z</dcterms:created>
  <dcterms:modified xsi:type="dcterms:W3CDTF">2013-12-30T11:06:51Z</dcterms:modified>
</cp:coreProperties>
</file>