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732" r:id="rId3"/>
  </p:sldMasterIdLst>
  <p:notesMasterIdLst>
    <p:notesMasterId r:id="rId116"/>
  </p:notesMasterIdLst>
  <p:sldIdLst>
    <p:sldId id="410" r:id="rId4"/>
    <p:sldId id="489" r:id="rId5"/>
    <p:sldId id="549" r:id="rId6"/>
    <p:sldId id="418" r:id="rId7"/>
    <p:sldId id="547" r:id="rId8"/>
    <p:sldId id="544" r:id="rId9"/>
    <p:sldId id="480" r:id="rId10"/>
    <p:sldId id="571" r:id="rId11"/>
    <p:sldId id="501" r:id="rId12"/>
    <p:sldId id="496" r:id="rId13"/>
    <p:sldId id="546" r:id="rId14"/>
    <p:sldId id="572" r:id="rId15"/>
    <p:sldId id="497" r:id="rId16"/>
    <p:sldId id="526" r:id="rId17"/>
    <p:sldId id="540" r:id="rId18"/>
    <p:sldId id="574" r:id="rId19"/>
    <p:sldId id="535" r:id="rId20"/>
    <p:sldId id="536" r:id="rId21"/>
    <p:sldId id="543" r:id="rId22"/>
    <p:sldId id="575" r:id="rId23"/>
    <p:sldId id="495" r:id="rId24"/>
    <p:sldId id="504" r:id="rId25"/>
    <p:sldId id="506" r:id="rId26"/>
    <p:sldId id="573" r:id="rId27"/>
    <p:sldId id="548" r:id="rId28"/>
    <p:sldId id="550" r:id="rId29"/>
    <p:sldId id="534" r:id="rId30"/>
    <p:sldId id="533" r:id="rId31"/>
    <p:sldId id="541" r:id="rId32"/>
    <p:sldId id="539" r:id="rId33"/>
    <p:sldId id="545" r:id="rId34"/>
    <p:sldId id="551" r:id="rId35"/>
    <p:sldId id="552" r:id="rId36"/>
    <p:sldId id="553" r:id="rId37"/>
    <p:sldId id="558" r:id="rId38"/>
    <p:sldId id="554" r:id="rId39"/>
    <p:sldId id="555" r:id="rId40"/>
    <p:sldId id="594" r:id="rId41"/>
    <p:sldId id="560" r:id="rId42"/>
    <p:sldId id="556" r:id="rId43"/>
    <p:sldId id="557" r:id="rId44"/>
    <p:sldId id="559" r:id="rId45"/>
    <p:sldId id="561" r:id="rId46"/>
    <p:sldId id="528" r:id="rId47"/>
    <p:sldId id="583" r:id="rId48"/>
    <p:sldId id="576" r:id="rId49"/>
    <p:sldId id="542" r:id="rId50"/>
    <p:sldId id="498" r:id="rId51"/>
    <p:sldId id="525" r:id="rId52"/>
    <p:sldId id="587" r:id="rId53"/>
    <p:sldId id="537" r:id="rId54"/>
    <p:sldId id="538" r:id="rId55"/>
    <p:sldId id="487" r:id="rId56"/>
    <p:sldId id="488" r:id="rId57"/>
    <p:sldId id="580" r:id="rId58"/>
    <p:sldId id="523" r:id="rId59"/>
    <p:sldId id="490" r:id="rId60"/>
    <p:sldId id="491" r:id="rId61"/>
    <p:sldId id="492" r:id="rId62"/>
    <p:sldId id="493" r:id="rId63"/>
    <p:sldId id="494" r:id="rId64"/>
    <p:sldId id="499" r:id="rId65"/>
    <p:sldId id="500" r:id="rId66"/>
    <p:sldId id="562" r:id="rId67"/>
    <p:sldId id="589" r:id="rId68"/>
    <p:sldId id="569" r:id="rId69"/>
    <p:sldId id="516" r:id="rId70"/>
    <p:sldId id="502" r:id="rId71"/>
    <p:sldId id="503" r:id="rId72"/>
    <p:sldId id="505" r:id="rId73"/>
    <p:sldId id="507" r:id="rId74"/>
    <p:sldId id="508" r:id="rId75"/>
    <p:sldId id="509" r:id="rId76"/>
    <p:sldId id="511" r:id="rId77"/>
    <p:sldId id="512" r:id="rId78"/>
    <p:sldId id="510" r:id="rId79"/>
    <p:sldId id="513" r:id="rId80"/>
    <p:sldId id="514" r:id="rId81"/>
    <p:sldId id="515" r:id="rId82"/>
    <p:sldId id="517" r:id="rId83"/>
    <p:sldId id="518" r:id="rId84"/>
    <p:sldId id="521" r:id="rId85"/>
    <p:sldId id="530" r:id="rId86"/>
    <p:sldId id="519" r:id="rId87"/>
    <p:sldId id="522" r:id="rId88"/>
    <p:sldId id="592" r:id="rId89"/>
    <p:sldId id="531" r:id="rId90"/>
    <p:sldId id="532" r:id="rId91"/>
    <p:sldId id="520" r:id="rId92"/>
    <p:sldId id="563" r:id="rId93"/>
    <p:sldId id="564" r:id="rId94"/>
    <p:sldId id="577" r:id="rId95"/>
    <p:sldId id="524" r:id="rId96"/>
    <p:sldId id="581" r:id="rId97"/>
    <p:sldId id="588" r:id="rId98"/>
    <p:sldId id="593" r:id="rId99"/>
    <p:sldId id="570" r:id="rId100"/>
    <p:sldId id="582" r:id="rId101"/>
    <p:sldId id="586" r:id="rId102"/>
    <p:sldId id="458" r:id="rId103"/>
    <p:sldId id="578" r:id="rId104"/>
    <p:sldId id="579" r:id="rId105"/>
    <p:sldId id="584" r:id="rId106"/>
    <p:sldId id="590" r:id="rId107"/>
    <p:sldId id="591" r:id="rId108"/>
    <p:sldId id="565" r:id="rId109"/>
    <p:sldId id="566" r:id="rId110"/>
    <p:sldId id="567" r:id="rId111"/>
    <p:sldId id="568" r:id="rId112"/>
    <p:sldId id="585" r:id="rId113"/>
    <p:sldId id="411" r:id="rId114"/>
    <p:sldId id="600" r:id="rId115"/>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P/zbLJTH7WuzS/v4K0Wbw==" hashData="BJnJ6UebwGKZZCU5tKAP7XdZ1U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7" autoAdjust="0"/>
    <p:restoredTop sz="94627" autoAdjust="0"/>
  </p:normalViewPr>
  <p:slideViewPr>
    <p:cSldViewPr>
      <p:cViewPr>
        <p:scale>
          <a:sx n="60" d="100"/>
          <a:sy n="60" d="100"/>
        </p:scale>
        <p:origin x="-870" y="-366"/>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117" Type="http://schemas.openxmlformats.org/officeDocument/2006/relationships/presProps" Target="presProps.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slide" Target="slides/slide109.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113" Type="http://schemas.openxmlformats.org/officeDocument/2006/relationships/slide" Target="slides/slide110.xml"/><Relationship Id="rId118" Type="http://schemas.openxmlformats.org/officeDocument/2006/relationships/viewProps" Target="viewProps.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08" Type="http://schemas.openxmlformats.org/officeDocument/2006/relationships/slide" Target="slides/slide105.xml"/><Relationship Id="rId54" Type="http://schemas.openxmlformats.org/officeDocument/2006/relationships/slide" Target="slides/slide51.xml"/><Relationship Id="rId70" Type="http://schemas.openxmlformats.org/officeDocument/2006/relationships/slide" Target="slides/slide67.xml"/><Relationship Id="rId75" Type="http://schemas.openxmlformats.org/officeDocument/2006/relationships/slide" Target="slides/slide72.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23" Type="http://schemas.openxmlformats.org/officeDocument/2006/relationships/slide" Target="slides/slide20.xml"/><Relationship Id="rId28" Type="http://schemas.openxmlformats.org/officeDocument/2006/relationships/slide" Target="slides/slide25.xml"/><Relationship Id="rId49" Type="http://schemas.openxmlformats.org/officeDocument/2006/relationships/slide" Target="slides/slide46.xml"/><Relationship Id="rId114" Type="http://schemas.openxmlformats.org/officeDocument/2006/relationships/slide" Target="slides/slide111.xml"/><Relationship Id="rId119" Type="http://schemas.openxmlformats.org/officeDocument/2006/relationships/theme" Target="theme/theme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120" Type="http://schemas.openxmlformats.org/officeDocument/2006/relationships/tableStyles" Target="tableStyles.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slide" Target="slides/slide112.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11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 Id="rId111" Type="http://schemas.openxmlformats.org/officeDocument/2006/relationships/slide" Target="slides/slide108.xml"/><Relationship Id="rId15" Type="http://schemas.openxmlformats.org/officeDocument/2006/relationships/slide" Target="slides/slide12.xml"/><Relationship Id="rId36" Type="http://schemas.openxmlformats.org/officeDocument/2006/relationships/slide" Target="slides/slide33.xml"/><Relationship Id="rId57" Type="http://schemas.openxmlformats.org/officeDocument/2006/relationships/slide" Target="slides/slide54.xml"/><Relationship Id="rId106" Type="http://schemas.openxmlformats.org/officeDocument/2006/relationships/slide" Target="slides/slide10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10/12/2019</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15047349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6"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10/12/2019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10/12/2019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90"/>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64"/>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10/12/2019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84" y="1520575"/>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701" y="1520575"/>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10/12/2019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53"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53"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10/12/2019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10/12/2019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10/12/2019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2"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0" y="259475"/>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2" y="1363684"/>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10/12/2019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10/12/2019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10/12/2019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7" y="260980"/>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71" y="260980"/>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10/12/2019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6" y="3692790"/>
            <a:ext cx="7560945" cy="1665376"/>
          </a:xfrm>
        </p:spPr>
        <p:txBody>
          <a:bodyPr/>
          <a:lstStyle>
            <a:lvl1pPr marL="0" indent="0" algn="ctr">
              <a:buNone/>
              <a:defRPr>
                <a:solidFill>
                  <a:schemeClr val="tx1">
                    <a:tint val="75000"/>
                  </a:schemeClr>
                </a:solidFill>
              </a:defRPr>
            </a:lvl1pPr>
            <a:lvl2pPr marL="442935" indent="0" algn="ctr">
              <a:buNone/>
              <a:defRPr>
                <a:solidFill>
                  <a:schemeClr val="tx1">
                    <a:tint val="75000"/>
                  </a:schemeClr>
                </a:solidFill>
              </a:defRPr>
            </a:lvl2pPr>
            <a:lvl3pPr marL="885871" indent="0" algn="ctr">
              <a:buNone/>
              <a:defRPr>
                <a:solidFill>
                  <a:schemeClr val="tx1">
                    <a:tint val="75000"/>
                  </a:schemeClr>
                </a:solidFill>
              </a:defRPr>
            </a:lvl3pPr>
            <a:lvl4pPr marL="1328806" indent="0" algn="ctr">
              <a:buNone/>
              <a:defRPr>
                <a:solidFill>
                  <a:schemeClr val="tx1">
                    <a:tint val="75000"/>
                  </a:schemeClr>
                </a:solidFill>
              </a:defRPr>
            </a:lvl4pPr>
            <a:lvl5pPr marL="1771741" indent="0" algn="ctr">
              <a:buNone/>
              <a:defRPr>
                <a:solidFill>
                  <a:schemeClr val="tx1">
                    <a:tint val="75000"/>
                  </a:schemeClr>
                </a:solidFill>
              </a:defRPr>
            </a:lvl5pPr>
            <a:lvl6pPr marL="2214677" indent="0" algn="ctr">
              <a:buNone/>
              <a:defRPr>
                <a:solidFill>
                  <a:schemeClr val="tx1">
                    <a:tint val="75000"/>
                  </a:schemeClr>
                </a:solidFill>
              </a:defRPr>
            </a:lvl6pPr>
            <a:lvl7pPr marL="2657612" indent="0" algn="ctr">
              <a:buNone/>
              <a:defRPr>
                <a:solidFill>
                  <a:schemeClr val="tx1">
                    <a:tint val="75000"/>
                  </a:schemeClr>
                </a:solidFill>
              </a:defRPr>
            </a:lvl7pPr>
            <a:lvl8pPr marL="3100548" indent="0" algn="ctr">
              <a:buNone/>
              <a:defRPr>
                <a:solidFill>
                  <a:schemeClr val="tx1">
                    <a:tint val="75000"/>
                  </a:schemeClr>
                </a:solidFill>
              </a:defRPr>
            </a:lvl8pPr>
            <a:lvl9pPr marL="3543483"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B04F8AF-568D-4497-81DA-0B8F438D11A0}" type="datetimeFigureOut">
              <a:rPr lang="es-ES" smtClean="0">
                <a:solidFill>
                  <a:prstClr val="black">
                    <a:tint val="75000"/>
                  </a:prstClr>
                </a:solidFill>
              </a:rPr>
              <a:pPr/>
              <a:t>10/12/2019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2C9C1ED-0478-476B-B817-55C7684CEE3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55018964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B04F8AF-568D-4497-81DA-0B8F438D11A0}" type="datetimeFigureOut">
              <a:rPr lang="es-ES" smtClean="0">
                <a:solidFill>
                  <a:prstClr val="black">
                    <a:tint val="75000"/>
                  </a:prstClr>
                </a:solidFill>
              </a:rPr>
              <a:pPr/>
              <a:t>10/12/2019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2C9C1ED-0478-476B-B817-55C7684CEE3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72111517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91"/>
            <a:ext cx="9181148" cy="1294287"/>
          </a:xfrm>
        </p:spPr>
        <p:txBody>
          <a:bodyPr anchor="t"/>
          <a:lstStyle>
            <a:lvl1pPr algn="l">
              <a:defRPr sz="39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64"/>
            <a:ext cx="9181148" cy="1425525"/>
          </a:xfrm>
        </p:spPr>
        <p:txBody>
          <a:bodyPr anchor="b"/>
          <a:lstStyle>
            <a:lvl1pPr marL="0" indent="0">
              <a:buNone/>
              <a:defRPr sz="1900">
                <a:solidFill>
                  <a:schemeClr val="tx1">
                    <a:tint val="75000"/>
                  </a:schemeClr>
                </a:solidFill>
              </a:defRPr>
            </a:lvl1pPr>
            <a:lvl2pPr marL="442935" indent="0">
              <a:buNone/>
              <a:defRPr sz="1700">
                <a:solidFill>
                  <a:schemeClr val="tx1">
                    <a:tint val="75000"/>
                  </a:schemeClr>
                </a:solidFill>
              </a:defRPr>
            </a:lvl2pPr>
            <a:lvl3pPr marL="885871" indent="0">
              <a:buNone/>
              <a:defRPr sz="1600">
                <a:solidFill>
                  <a:schemeClr val="tx1">
                    <a:tint val="75000"/>
                  </a:schemeClr>
                </a:solidFill>
              </a:defRPr>
            </a:lvl3pPr>
            <a:lvl4pPr marL="1328806" indent="0">
              <a:buNone/>
              <a:defRPr sz="1400">
                <a:solidFill>
                  <a:schemeClr val="tx1">
                    <a:tint val="75000"/>
                  </a:schemeClr>
                </a:solidFill>
              </a:defRPr>
            </a:lvl4pPr>
            <a:lvl5pPr marL="1771741" indent="0">
              <a:buNone/>
              <a:defRPr sz="1400">
                <a:solidFill>
                  <a:schemeClr val="tx1">
                    <a:tint val="75000"/>
                  </a:schemeClr>
                </a:solidFill>
              </a:defRPr>
            </a:lvl5pPr>
            <a:lvl6pPr marL="2214677" indent="0">
              <a:buNone/>
              <a:defRPr sz="1400">
                <a:solidFill>
                  <a:schemeClr val="tx1">
                    <a:tint val="75000"/>
                  </a:schemeClr>
                </a:solidFill>
              </a:defRPr>
            </a:lvl6pPr>
            <a:lvl7pPr marL="2657612" indent="0">
              <a:buNone/>
              <a:defRPr sz="1400">
                <a:solidFill>
                  <a:schemeClr val="tx1">
                    <a:tint val="75000"/>
                  </a:schemeClr>
                </a:solidFill>
              </a:defRPr>
            </a:lvl7pPr>
            <a:lvl8pPr marL="3100548" indent="0">
              <a:buNone/>
              <a:defRPr sz="1400">
                <a:solidFill>
                  <a:schemeClr val="tx1">
                    <a:tint val="75000"/>
                  </a:schemeClr>
                </a:solidFill>
              </a:defRPr>
            </a:lvl8pPr>
            <a:lvl9pPr marL="3543483"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B04F8AF-568D-4497-81DA-0B8F438D11A0}" type="datetimeFigureOut">
              <a:rPr lang="es-ES" smtClean="0">
                <a:solidFill>
                  <a:prstClr val="black">
                    <a:tint val="75000"/>
                  </a:prstClr>
                </a:solidFill>
              </a:rPr>
              <a:pPr/>
              <a:t>10/12/2019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2C9C1ED-0478-476B-B817-55C7684CEE3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82171398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76"/>
            <a:ext cx="4770596" cy="4300713"/>
          </a:xfrm>
        </p:spPr>
        <p:txBody>
          <a:bodyPr/>
          <a:lstStyle>
            <a:lvl1pPr>
              <a:defRPr sz="27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76"/>
            <a:ext cx="4770596" cy="4300713"/>
          </a:xfrm>
        </p:spPr>
        <p:txBody>
          <a:bodyPr/>
          <a:lstStyle>
            <a:lvl1pPr>
              <a:defRPr sz="27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B04F8AF-568D-4497-81DA-0B8F438D11A0}" type="datetimeFigureOut">
              <a:rPr lang="es-ES" smtClean="0">
                <a:solidFill>
                  <a:prstClr val="black">
                    <a:tint val="75000"/>
                  </a:prstClr>
                </a:solidFill>
              </a:rPr>
              <a:pPr/>
              <a:t>10/12/2019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2C9C1ED-0478-476B-B817-55C7684CEE3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82608073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82" y="1458713"/>
            <a:ext cx="4772473" cy="607922"/>
          </a:xfrm>
        </p:spPr>
        <p:txBody>
          <a:bodyPr anchor="b"/>
          <a:lstStyle>
            <a:lvl1pPr marL="0" indent="0">
              <a:buNone/>
              <a:defRPr sz="2300" b="1"/>
            </a:lvl1pPr>
            <a:lvl2pPr marL="442935" indent="0">
              <a:buNone/>
              <a:defRPr sz="1900" b="1"/>
            </a:lvl2pPr>
            <a:lvl3pPr marL="885871" indent="0">
              <a:buNone/>
              <a:defRPr sz="1700" b="1"/>
            </a:lvl3pPr>
            <a:lvl4pPr marL="1328806" indent="0">
              <a:buNone/>
              <a:defRPr sz="1600" b="1"/>
            </a:lvl4pPr>
            <a:lvl5pPr marL="1771741" indent="0">
              <a:buNone/>
              <a:defRPr sz="1600" b="1"/>
            </a:lvl5pPr>
            <a:lvl6pPr marL="2214677" indent="0">
              <a:buNone/>
              <a:defRPr sz="1600" b="1"/>
            </a:lvl6pPr>
            <a:lvl7pPr marL="2657612" indent="0">
              <a:buNone/>
              <a:defRPr sz="1600" b="1"/>
            </a:lvl7pPr>
            <a:lvl8pPr marL="3100548" indent="0">
              <a:buNone/>
              <a:defRPr sz="1600" b="1"/>
            </a:lvl8pPr>
            <a:lvl9pPr marL="3543483"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82" y="2066637"/>
            <a:ext cx="4772473" cy="3754639"/>
          </a:xfrm>
        </p:spPr>
        <p:txBody>
          <a:bodyPr/>
          <a:lstStyle>
            <a:lvl1pPr>
              <a:defRPr sz="2300"/>
            </a:lvl1pPr>
            <a:lvl2pPr>
              <a:defRPr sz="1900"/>
            </a:lvl2pPr>
            <a:lvl3pPr>
              <a:defRPr sz="17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52" y="1458713"/>
            <a:ext cx="4774347" cy="607922"/>
          </a:xfrm>
        </p:spPr>
        <p:txBody>
          <a:bodyPr anchor="b"/>
          <a:lstStyle>
            <a:lvl1pPr marL="0" indent="0">
              <a:buNone/>
              <a:defRPr sz="2300" b="1"/>
            </a:lvl1pPr>
            <a:lvl2pPr marL="442935" indent="0">
              <a:buNone/>
              <a:defRPr sz="1900" b="1"/>
            </a:lvl2pPr>
            <a:lvl3pPr marL="885871" indent="0">
              <a:buNone/>
              <a:defRPr sz="1700" b="1"/>
            </a:lvl3pPr>
            <a:lvl4pPr marL="1328806" indent="0">
              <a:buNone/>
              <a:defRPr sz="1600" b="1"/>
            </a:lvl4pPr>
            <a:lvl5pPr marL="1771741" indent="0">
              <a:buNone/>
              <a:defRPr sz="1600" b="1"/>
            </a:lvl5pPr>
            <a:lvl6pPr marL="2214677" indent="0">
              <a:buNone/>
              <a:defRPr sz="1600" b="1"/>
            </a:lvl6pPr>
            <a:lvl7pPr marL="2657612" indent="0">
              <a:buNone/>
              <a:defRPr sz="1600" b="1"/>
            </a:lvl7pPr>
            <a:lvl8pPr marL="3100548" indent="0">
              <a:buNone/>
              <a:defRPr sz="1600" b="1"/>
            </a:lvl8pPr>
            <a:lvl9pPr marL="3543483"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52" y="2066637"/>
            <a:ext cx="4774347" cy="3754639"/>
          </a:xfrm>
        </p:spPr>
        <p:txBody>
          <a:bodyPr/>
          <a:lstStyle>
            <a:lvl1pPr>
              <a:defRPr sz="2300"/>
            </a:lvl1pPr>
            <a:lvl2pPr>
              <a:defRPr sz="1900"/>
            </a:lvl2pPr>
            <a:lvl3pPr>
              <a:defRPr sz="17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B04F8AF-568D-4497-81DA-0B8F438D11A0}" type="datetimeFigureOut">
              <a:rPr lang="es-ES" smtClean="0">
                <a:solidFill>
                  <a:prstClr val="black">
                    <a:tint val="75000"/>
                  </a:prstClr>
                </a:solidFill>
              </a:rPr>
              <a:pPr/>
              <a:t>10/12/2019</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22C9C1ED-0478-476B-B817-55C7684CEE3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08496817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B04F8AF-568D-4497-81DA-0B8F438D11A0}" type="datetimeFigureOut">
              <a:rPr lang="es-ES" smtClean="0">
                <a:solidFill>
                  <a:prstClr val="black">
                    <a:tint val="75000"/>
                  </a:prstClr>
                </a:solidFill>
              </a:rPr>
              <a:pPr/>
              <a:t>10/12/2019</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22C9C1ED-0478-476B-B817-55C7684CEE3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02801295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B04F8AF-568D-4497-81DA-0B8F438D11A0}" type="datetimeFigureOut">
              <a:rPr lang="es-ES" smtClean="0">
                <a:solidFill>
                  <a:prstClr val="black">
                    <a:tint val="75000"/>
                  </a:prstClr>
                </a:solidFill>
              </a:rPr>
              <a:pPr/>
              <a:t>10/12/2019</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22C9C1ED-0478-476B-B817-55C7684CEE3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12374699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19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0" y="259476"/>
            <a:ext cx="6038255" cy="5561813"/>
          </a:xfrm>
        </p:spPr>
        <p:txBody>
          <a:bodyPr/>
          <a:lstStyle>
            <a:lvl1pPr>
              <a:defRPr sz="3100"/>
            </a:lvl1pPr>
            <a:lvl2pPr>
              <a:defRPr sz="2700"/>
            </a:lvl2pPr>
            <a:lvl3pPr>
              <a:defRPr sz="2300"/>
            </a:lvl3pPr>
            <a:lvl4pPr>
              <a:defRPr sz="1900"/>
            </a:lvl4pPr>
            <a:lvl5pPr>
              <a:defRPr sz="1900"/>
            </a:lvl5pPr>
            <a:lvl6pPr>
              <a:defRPr sz="1900"/>
            </a:lvl6pPr>
            <a:lvl7pPr>
              <a:defRPr sz="1900"/>
            </a:lvl7pPr>
            <a:lvl8pPr>
              <a:defRPr sz="1900"/>
            </a:lvl8pPr>
            <a:lvl9pPr>
              <a:defRPr sz="19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84"/>
            <a:ext cx="3553570" cy="4457596"/>
          </a:xfrm>
        </p:spPr>
        <p:txBody>
          <a:bodyPr/>
          <a:lstStyle>
            <a:lvl1pPr marL="0" indent="0">
              <a:buNone/>
              <a:defRPr sz="1400"/>
            </a:lvl1pPr>
            <a:lvl2pPr marL="442935" indent="0">
              <a:buNone/>
              <a:defRPr sz="1200"/>
            </a:lvl2pPr>
            <a:lvl3pPr marL="885871" indent="0">
              <a:buNone/>
              <a:defRPr sz="1000"/>
            </a:lvl3pPr>
            <a:lvl4pPr marL="1328806" indent="0">
              <a:buNone/>
              <a:defRPr sz="900"/>
            </a:lvl4pPr>
            <a:lvl5pPr marL="1771741" indent="0">
              <a:buNone/>
              <a:defRPr sz="900"/>
            </a:lvl5pPr>
            <a:lvl6pPr marL="2214677" indent="0">
              <a:buNone/>
              <a:defRPr sz="900"/>
            </a:lvl6pPr>
            <a:lvl7pPr marL="2657612" indent="0">
              <a:buNone/>
              <a:defRPr sz="900"/>
            </a:lvl7pPr>
            <a:lvl8pPr marL="3100548" indent="0">
              <a:buNone/>
              <a:defRPr sz="900"/>
            </a:lvl8pPr>
            <a:lvl9pPr marL="3543483"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B04F8AF-568D-4497-81DA-0B8F438D11A0}" type="datetimeFigureOut">
              <a:rPr lang="es-ES" smtClean="0">
                <a:solidFill>
                  <a:prstClr val="black">
                    <a:tint val="75000"/>
                  </a:prstClr>
                </a:solidFill>
              </a:rPr>
              <a:pPr/>
              <a:t>10/12/2019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2C9C1ED-0478-476B-B817-55C7684CEE3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19808474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1" y="4561682"/>
            <a:ext cx="6480810" cy="538532"/>
          </a:xfrm>
        </p:spPr>
        <p:txBody>
          <a:bodyPr anchor="b"/>
          <a:lstStyle>
            <a:lvl1pPr algn="l">
              <a:defRPr sz="19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1" y="582278"/>
            <a:ext cx="6480810" cy="3910013"/>
          </a:xfrm>
        </p:spPr>
        <p:txBody>
          <a:bodyPr/>
          <a:lstStyle>
            <a:lvl1pPr marL="0" indent="0">
              <a:buNone/>
              <a:defRPr sz="3100"/>
            </a:lvl1pPr>
            <a:lvl2pPr marL="442935" indent="0">
              <a:buNone/>
              <a:defRPr sz="2700"/>
            </a:lvl2pPr>
            <a:lvl3pPr marL="885871" indent="0">
              <a:buNone/>
              <a:defRPr sz="2300"/>
            </a:lvl3pPr>
            <a:lvl4pPr marL="1328806" indent="0">
              <a:buNone/>
              <a:defRPr sz="1900"/>
            </a:lvl4pPr>
            <a:lvl5pPr marL="1771741" indent="0">
              <a:buNone/>
              <a:defRPr sz="1900"/>
            </a:lvl5pPr>
            <a:lvl6pPr marL="2214677" indent="0">
              <a:buNone/>
              <a:defRPr sz="1900"/>
            </a:lvl6pPr>
            <a:lvl7pPr marL="2657612" indent="0">
              <a:buNone/>
              <a:defRPr sz="1900"/>
            </a:lvl7pPr>
            <a:lvl8pPr marL="3100548" indent="0">
              <a:buNone/>
              <a:defRPr sz="1900"/>
            </a:lvl8pPr>
            <a:lvl9pPr marL="3543483" indent="0">
              <a:buNone/>
              <a:defRPr sz="19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1" y="5100214"/>
            <a:ext cx="6480810" cy="764805"/>
          </a:xfrm>
        </p:spPr>
        <p:txBody>
          <a:bodyPr/>
          <a:lstStyle>
            <a:lvl1pPr marL="0" indent="0">
              <a:buNone/>
              <a:defRPr sz="1400"/>
            </a:lvl1pPr>
            <a:lvl2pPr marL="442935" indent="0">
              <a:buNone/>
              <a:defRPr sz="1200"/>
            </a:lvl2pPr>
            <a:lvl3pPr marL="885871" indent="0">
              <a:buNone/>
              <a:defRPr sz="1000"/>
            </a:lvl3pPr>
            <a:lvl4pPr marL="1328806" indent="0">
              <a:buNone/>
              <a:defRPr sz="900"/>
            </a:lvl4pPr>
            <a:lvl5pPr marL="1771741" indent="0">
              <a:buNone/>
              <a:defRPr sz="900"/>
            </a:lvl5pPr>
            <a:lvl6pPr marL="2214677" indent="0">
              <a:buNone/>
              <a:defRPr sz="900"/>
            </a:lvl6pPr>
            <a:lvl7pPr marL="2657612" indent="0">
              <a:buNone/>
              <a:defRPr sz="900"/>
            </a:lvl7pPr>
            <a:lvl8pPr marL="3100548" indent="0">
              <a:buNone/>
              <a:defRPr sz="900"/>
            </a:lvl8pPr>
            <a:lvl9pPr marL="3543483"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B04F8AF-568D-4497-81DA-0B8F438D11A0}" type="datetimeFigureOut">
              <a:rPr lang="es-ES" smtClean="0">
                <a:solidFill>
                  <a:prstClr val="black">
                    <a:tint val="75000"/>
                  </a:prstClr>
                </a:solidFill>
              </a:rPr>
              <a:pPr/>
              <a:t>10/12/2019</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2C9C1ED-0478-476B-B817-55C7684CEE3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15864513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B04F8AF-568D-4497-81DA-0B8F438D11A0}" type="datetimeFigureOut">
              <a:rPr lang="es-ES" smtClean="0">
                <a:solidFill>
                  <a:prstClr val="black">
                    <a:tint val="75000"/>
                  </a:prstClr>
                </a:solidFill>
              </a:rPr>
              <a:pPr/>
              <a:t>10/12/2019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2C9C1ED-0478-476B-B817-55C7684CEE3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4060934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80"/>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71" y="260980"/>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B04F8AF-568D-4497-81DA-0B8F438D11A0}" type="datetimeFigureOut">
              <a:rPr lang="es-ES" smtClean="0">
                <a:solidFill>
                  <a:prstClr val="black">
                    <a:tint val="75000"/>
                  </a:prstClr>
                </a:solidFill>
              </a:rPr>
              <a:pPr/>
              <a:t>10/12/2019</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2C9C1ED-0478-476B-B817-55C7684CEE38}"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4718356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198129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71"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71" y="1520575"/>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71" y="6040019"/>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10/12/2019</a:t>
            </a:fld>
            <a:endParaRPr lang="es-ES"/>
          </a:p>
        </p:txBody>
      </p:sp>
      <p:sp>
        <p:nvSpPr>
          <p:cNvPr id="5" name="4 Marcador de pie de página"/>
          <p:cNvSpPr>
            <a:spLocks noGrp="1"/>
          </p:cNvSpPr>
          <p:nvPr>
            <p:ph type="ftr" sz="quarter" idx="3"/>
          </p:nvPr>
        </p:nvSpPr>
        <p:spPr>
          <a:xfrm>
            <a:off x="3690462" y="6040019"/>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71" y="6040019"/>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71" y="260970"/>
            <a:ext cx="9721215" cy="1086115"/>
          </a:xfrm>
          <a:prstGeom prst="rect">
            <a:avLst/>
          </a:prstGeom>
        </p:spPr>
        <p:txBody>
          <a:bodyPr vert="horz" lIns="88587" tIns="44294" rIns="88587" bIns="44294"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71" y="1520576"/>
            <a:ext cx="9721215" cy="4300713"/>
          </a:xfrm>
          <a:prstGeom prst="rect">
            <a:avLst/>
          </a:prstGeom>
        </p:spPr>
        <p:txBody>
          <a:bodyPr vert="horz" lIns="88587" tIns="44294" rIns="88587" bIns="44294"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71" y="6040020"/>
            <a:ext cx="2520315" cy="346953"/>
          </a:xfrm>
          <a:prstGeom prst="rect">
            <a:avLst/>
          </a:prstGeom>
        </p:spPr>
        <p:txBody>
          <a:bodyPr vert="horz" lIns="88587" tIns="44294" rIns="88587" bIns="44294" rtlCol="0" anchor="ctr"/>
          <a:lstStyle>
            <a:lvl1pPr algn="l">
              <a:defRPr sz="1200">
                <a:solidFill>
                  <a:schemeClr val="tx1">
                    <a:tint val="75000"/>
                  </a:schemeClr>
                </a:solidFill>
              </a:defRPr>
            </a:lvl1pPr>
          </a:lstStyle>
          <a:p>
            <a:pPr defTabSz="885871"/>
            <a:fld id="{2B04F8AF-568D-4497-81DA-0B8F438D11A0}" type="datetimeFigureOut">
              <a:rPr lang="es-ES" smtClean="0">
                <a:solidFill>
                  <a:prstClr val="black">
                    <a:tint val="75000"/>
                  </a:prstClr>
                </a:solidFill>
              </a:rPr>
              <a:pPr defTabSz="885871"/>
              <a:t>10/12/2019</a:t>
            </a:fld>
            <a:endParaRPr lang="es-ES">
              <a:solidFill>
                <a:prstClr val="black">
                  <a:tint val="75000"/>
                </a:prstClr>
              </a:solidFill>
            </a:endParaRPr>
          </a:p>
        </p:txBody>
      </p:sp>
      <p:sp>
        <p:nvSpPr>
          <p:cNvPr id="5" name="4 Marcador de pie de página"/>
          <p:cNvSpPr>
            <a:spLocks noGrp="1"/>
          </p:cNvSpPr>
          <p:nvPr>
            <p:ph type="ftr" sz="quarter" idx="3"/>
          </p:nvPr>
        </p:nvSpPr>
        <p:spPr>
          <a:xfrm>
            <a:off x="3690462" y="6040020"/>
            <a:ext cx="3420428" cy="346953"/>
          </a:xfrm>
          <a:prstGeom prst="rect">
            <a:avLst/>
          </a:prstGeom>
        </p:spPr>
        <p:txBody>
          <a:bodyPr vert="horz" lIns="88587" tIns="44294" rIns="88587" bIns="44294" rtlCol="0" anchor="ctr"/>
          <a:lstStyle>
            <a:lvl1pPr algn="ctr">
              <a:defRPr sz="1200">
                <a:solidFill>
                  <a:schemeClr val="tx1">
                    <a:tint val="75000"/>
                  </a:schemeClr>
                </a:solidFill>
              </a:defRPr>
            </a:lvl1pPr>
          </a:lstStyle>
          <a:p>
            <a:pPr defTabSz="885871"/>
            <a:endParaRPr lang="es-ES">
              <a:solidFill>
                <a:prstClr val="black">
                  <a:tint val="75000"/>
                </a:prstClr>
              </a:solidFill>
            </a:endParaRPr>
          </a:p>
        </p:txBody>
      </p:sp>
      <p:sp>
        <p:nvSpPr>
          <p:cNvPr id="6" name="5 Marcador de número de diapositiva"/>
          <p:cNvSpPr>
            <a:spLocks noGrp="1"/>
          </p:cNvSpPr>
          <p:nvPr>
            <p:ph type="sldNum" sz="quarter" idx="4"/>
          </p:nvPr>
        </p:nvSpPr>
        <p:spPr>
          <a:xfrm>
            <a:off x="7740971" y="6040020"/>
            <a:ext cx="2520315" cy="346953"/>
          </a:xfrm>
          <a:prstGeom prst="rect">
            <a:avLst/>
          </a:prstGeom>
        </p:spPr>
        <p:txBody>
          <a:bodyPr vert="horz" lIns="88587" tIns="44294" rIns="88587" bIns="44294" rtlCol="0" anchor="ctr"/>
          <a:lstStyle>
            <a:lvl1pPr algn="r">
              <a:defRPr sz="1200">
                <a:solidFill>
                  <a:schemeClr val="tx1">
                    <a:tint val="75000"/>
                  </a:schemeClr>
                </a:solidFill>
              </a:defRPr>
            </a:lvl1pPr>
          </a:lstStyle>
          <a:p>
            <a:pPr defTabSz="885871"/>
            <a:fld id="{22C9C1ED-0478-476B-B817-55C7684CEE38}" type="slidenum">
              <a:rPr lang="es-ES" smtClean="0">
                <a:solidFill>
                  <a:prstClr val="black">
                    <a:tint val="75000"/>
                  </a:prstClr>
                </a:solidFill>
              </a:rPr>
              <a:pPr defTabSz="885871"/>
              <a:t>‹Nº›</a:t>
            </a:fld>
            <a:endParaRPr lang="es-ES">
              <a:solidFill>
                <a:prstClr val="black">
                  <a:tint val="75000"/>
                </a:prstClr>
              </a:solidFill>
            </a:endParaRPr>
          </a:p>
        </p:txBody>
      </p:sp>
    </p:spTree>
    <p:extLst>
      <p:ext uri="{BB962C8B-B14F-4D97-AF65-F5344CB8AC3E}">
        <p14:creationId xmlns:p14="http://schemas.microsoft.com/office/powerpoint/2010/main" val="19939607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xStyles>
    <p:titleStyle>
      <a:lvl1pPr algn="ctr" defTabSz="885871" rtl="0" eaLnBrk="1" latinLnBrk="0" hangingPunct="1">
        <a:spcBef>
          <a:spcPct val="0"/>
        </a:spcBef>
        <a:buNone/>
        <a:defRPr sz="4300" kern="1200">
          <a:solidFill>
            <a:schemeClr val="tx1"/>
          </a:solidFill>
          <a:latin typeface="+mj-lt"/>
          <a:ea typeface="+mj-ea"/>
          <a:cs typeface="+mj-cs"/>
        </a:defRPr>
      </a:lvl1pPr>
    </p:titleStyle>
    <p:bodyStyle>
      <a:lvl1pPr marL="332202" indent="-332202" algn="l" defTabSz="885871" rtl="0" eaLnBrk="1" latinLnBrk="0" hangingPunct="1">
        <a:spcBef>
          <a:spcPct val="20000"/>
        </a:spcBef>
        <a:buFont typeface="Arial" pitchFamily="34" charset="0"/>
        <a:buChar char="•"/>
        <a:defRPr sz="3100" kern="1200">
          <a:solidFill>
            <a:schemeClr val="tx1"/>
          </a:solidFill>
          <a:latin typeface="+mn-lt"/>
          <a:ea typeface="+mn-ea"/>
          <a:cs typeface="+mn-cs"/>
        </a:defRPr>
      </a:lvl1pPr>
      <a:lvl2pPr marL="719770" indent="-276835" algn="l" defTabSz="885871"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107338" indent="-221468" algn="l" defTabSz="885871"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550274" indent="-221468" algn="l" defTabSz="885871"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93209" indent="-221468" algn="l" defTabSz="885871"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436144" indent="-221468" algn="l" defTabSz="885871"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879080" indent="-221468" algn="l" defTabSz="885871"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322015" indent="-221468" algn="l" defTabSz="885871"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764951" indent="-221468" algn="l" defTabSz="885871"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s-ES"/>
      </a:defPPr>
      <a:lvl1pPr marL="0" algn="l" defTabSz="885871" rtl="0" eaLnBrk="1" latinLnBrk="0" hangingPunct="1">
        <a:defRPr sz="1700" kern="1200">
          <a:solidFill>
            <a:schemeClr val="tx1"/>
          </a:solidFill>
          <a:latin typeface="+mn-lt"/>
          <a:ea typeface="+mn-ea"/>
          <a:cs typeface="+mn-cs"/>
        </a:defRPr>
      </a:lvl1pPr>
      <a:lvl2pPr marL="442935" algn="l" defTabSz="885871" rtl="0" eaLnBrk="1" latinLnBrk="0" hangingPunct="1">
        <a:defRPr sz="1700" kern="1200">
          <a:solidFill>
            <a:schemeClr val="tx1"/>
          </a:solidFill>
          <a:latin typeface="+mn-lt"/>
          <a:ea typeface="+mn-ea"/>
          <a:cs typeface="+mn-cs"/>
        </a:defRPr>
      </a:lvl2pPr>
      <a:lvl3pPr marL="885871" algn="l" defTabSz="885871" rtl="0" eaLnBrk="1" latinLnBrk="0" hangingPunct="1">
        <a:defRPr sz="1700" kern="1200">
          <a:solidFill>
            <a:schemeClr val="tx1"/>
          </a:solidFill>
          <a:latin typeface="+mn-lt"/>
          <a:ea typeface="+mn-ea"/>
          <a:cs typeface="+mn-cs"/>
        </a:defRPr>
      </a:lvl3pPr>
      <a:lvl4pPr marL="1328806" algn="l" defTabSz="885871" rtl="0" eaLnBrk="1" latinLnBrk="0" hangingPunct="1">
        <a:defRPr sz="1700" kern="1200">
          <a:solidFill>
            <a:schemeClr val="tx1"/>
          </a:solidFill>
          <a:latin typeface="+mn-lt"/>
          <a:ea typeface="+mn-ea"/>
          <a:cs typeface="+mn-cs"/>
        </a:defRPr>
      </a:lvl4pPr>
      <a:lvl5pPr marL="1771741" algn="l" defTabSz="885871" rtl="0" eaLnBrk="1" latinLnBrk="0" hangingPunct="1">
        <a:defRPr sz="1700" kern="1200">
          <a:solidFill>
            <a:schemeClr val="tx1"/>
          </a:solidFill>
          <a:latin typeface="+mn-lt"/>
          <a:ea typeface="+mn-ea"/>
          <a:cs typeface="+mn-cs"/>
        </a:defRPr>
      </a:lvl5pPr>
      <a:lvl6pPr marL="2214677" algn="l" defTabSz="885871" rtl="0" eaLnBrk="1" latinLnBrk="0" hangingPunct="1">
        <a:defRPr sz="1700" kern="1200">
          <a:solidFill>
            <a:schemeClr val="tx1"/>
          </a:solidFill>
          <a:latin typeface="+mn-lt"/>
          <a:ea typeface="+mn-ea"/>
          <a:cs typeface="+mn-cs"/>
        </a:defRPr>
      </a:lvl6pPr>
      <a:lvl7pPr marL="2657612" algn="l" defTabSz="885871" rtl="0" eaLnBrk="1" latinLnBrk="0" hangingPunct="1">
        <a:defRPr sz="1700" kern="1200">
          <a:solidFill>
            <a:schemeClr val="tx1"/>
          </a:solidFill>
          <a:latin typeface="+mn-lt"/>
          <a:ea typeface="+mn-ea"/>
          <a:cs typeface="+mn-cs"/>
        </a:defRPr>
      </a:lvl7pPr>
      <a:lvl8pPr marL="3100548" algn="l" defTabSz="885871" rtl="0" eaLnBrk="1" latinLnBrk="0" hangingPunct="1">
        <a:defRPr sz="1700" kern="1200">
          <a:solidFill>
            <a:schemeClr val="tx1"/>
          </a:solidFill>
          <a:latin typeface="+mn-lt"/>
          <a:ea typeface="+mn-ea"/>
          <a:cs typeface="+mn-cs"/>
        </a:defRPr>
      </a:lvl8pPr>
      <a:lvl9pPr marL="3543483" algn="l" defTabSz="885871" rtl="0" eaLnBrk="1" latinLnBrk="0" hangingPunct="1">
        <a:defRPr sz="17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3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10" Type="http://schemas.openxmlformats.org/officeDocument/2006/relationships/audio" Target="../media/audio1.wav"/><Relationship Id="rId4" Type="http://schemas.openxmlformats.org/officeDocument/2006/relationships/image" Target="../media/image2.pn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nativepakistan.com/photos-of-azad-kashmir/mirpur-city-azad-kashmir/" TargetMode="Externa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18.xml"/><Relationship Id="rId4" Type="http://schemas.openxmlformats.org/officeDocument/2006/relationships/audio" Target="../media/audio2.wav"/></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obreindia.com/category/jammu-y-kashmir/" TargetMode="Externa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3.wav"/><Relationship Id="rId1" Type="http://schemas.openxmlformats.org/officeDocument/2006/relationships/slideLayout" Target="../slideLayouts/slideLayout18.xml"/><Relationship Id="rId4" Type="http://schemas.openxmlformats.org/officeDocument/2006/relationships/audio" Target="../media/audio3.wav"/></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nativepakistan.com/photos-of-azad-kashmir/muzafarabad-at-night-2/" TargetMode="Externa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hyperlink" Target="http://www.kashmirshawlatelier.com/the-art-of-kashmir/" TargetMode="Externa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www.kashmirshawlatelier.com/the-art-of-kashmir/" TargetMode="Externa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kashmirshawlatelier.com/the-art-of-kashmir/" TargetMode="Externa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hyperlink" Target="http://www.kashmirshawlatelier.com/the-art-of-kashmir/" TargetMode="Externa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hyperlink" Target="http://www.kashmirshawlatelier.com/the-art-of-kashmir/" TargetMode="Externa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audio" Target="../media/audio4.wav"/><Relationship Id="rId1" Type="http://schemas.openxmlformats.org/officeDocument/2006/relationships/slideLayout" Target="../slideLayouts/slideLayout18.xml"/><Relationship Id="rId4" Type="http://schemas.openxmlformats.org/officeDocument/2006/relationships/audio" Target="../media/audio4.wav"/></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hyperlink" Target="http://nativepakistan.com/photos-of-azad-kashmir/azad-kashmir-photos-beautiful-night-view-of-muzaffarabad-city-images-of-azad-kashmir/" TargetMode="External"/><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hyperlink" Target="http://nativepakistan.com/photos-of-azad-kashmir/azad-kashmir-photos-dreamy-night-view-of-muzaffarabad-city-images-of-azad-kashmir/" TargetMode="External"/><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audio" Target="../media/audio5.wav"/><Relationship Id="rId1" Type="http://schemas.openxmlformats.org/officeDocument/2006/relationships/slideLayout" Target="../slideLayouts/slideLayout18.xml"/><Relationship Id="rId4" Type="http://schemas.openxmlformats.org/officeDocument/2006/relationships/audio" Target="../media/audio5.wav"/></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8.xml"/></Relationships>
</file>

<file path=ppt/slides/_rels/slide8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18.xml"/></Relationships>
</file>

<file path=ppt/slides/_rels/slide84.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audio" Target="../media/audio6.wav"/><Relationship Id="rId1" Type="http://schemas.openxmlformats.org/officeDocument/2006/relationships/slideLayout" Target="../slideLayouts/slideLayout18.xml"/><Relationship Id="rId4" Type="http://schemas.openxmlformats.org/officeDocument/2006/relationships/audio" Target="../media/audio6.wav"/></Relationships>
</file>

<file path=ppt/slides/_rels/slide85.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18.xml"/></Relationships>
</file>

<file path=ppt/slides/_rels/slide86.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18.xml"/></Relationships>
</file>

<file path=ppt/slides/_rels/slide87.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18.xml"/></Relationships>
</file>

<file path=ppt/slides/_rels/slide88.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audio" Target="../media/audio1.wav"/><Relationship Id="rId1" Type="http://schemas.openxmlformats.org/officeDocument/2006/relationships/slideLayout" Target="../slideLayouts/slideLayout18.xml"/></Relationships>
</file>

<file path=ppt/slides/_rels/slide92.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audio" Target="../media/audio7.wav"/><Relationship Id="rId1" Type="http://schemas.openxmlformats.org/officeDocument/2006/relationships/slideLayout" Target="../slideLayouts/slideLayout18.xml"/><Relationship Id="rId4" Type="http://schemas.openxmlformats.org/officeDocument/2006/relationships/audio" Target="../media/audio7.wav"/></Relationships>
</file>

<file path=ppt/slides/_rels/slide99.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2" Type="http://schemas.openxmlformats.org/officeDocument/2006/relationships/image" Target="../media/image103.gif"/><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18.xml"/></Relationships>
</file>

<file path=ppt/slides/_rels/slide109.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18.xml"/></Relationships>
</file>

<file path=ppt/slides/_rels/slide110.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18.xml"/></Relationships>
</file>

<file path=ppt/slides/_rels/slide111.xml.rels><?xml version="1.0" encoding="UTF-8" standalone="yes"?>
<Relationships xmlns="http://schemas.openxmlformats.org/package/2006/relationships"><Relationship Id="rId3" Type="http://schemas.openxmlformats.org/officeDocument/2006/relationships/image" Target="../media/image103.gi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114.jpeg"/><Relationship Id="rId4" Type="http://schemas.openxmlformats.org/officeDocument/2006/relationships/image" Target="../media/image3.gif"/></Relationships>
</file>

<file path=ppt/slides/_rels/slide112.xml.rels><?xml version="1.0" encoding="UTF-8" standalone="yes"?>
<Relationships xmlns="http://schemas.openxmlformats.org/package/2006/relationships"><Relationship Id="rId8" Type="http://schemas.openxmlformats.org/officeDocument/2006/relationships/image" Target="../media/image118.png"/><Relationship Id="rId13" Type="http://schemas.openxmlformats.org/officeDocument/2006/relationships/hyperlink" Target="https://vk.com/mispps" TargetMode="External"/><Relationship Id="rId3" Type="http://schemas.openxmlformats.org/officeDocument/2006/relationships/image" Target="../media/image115.png"/><Relationship Id="rId7" Type="http://schemas.openxmlformats.org/officeDocument/2006/relationships/hyperlink" Target="https://www.facebook.com/mispps" TargetMode="External"/><Relationship Id="rId12" Type="http://schemas.openxmlformats.org/officeDocument/2006/relationships/image" Target="../media/image120.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117.png"/><Relationship Id="rId11" Type="http://schemas.openxmlformats.org/officeDocument/2006/relationships/hyperlink" Target="https://plus.google.com/+Mispps/" TargetMode="External"/><Relationship Id="rId5" Type="http://schemas.openxmlformats.org/officeDocument/2006/relationships/image" Target="../media/image116.png"/><Relationship Id="rId10" Type="http://schemas.openxmlformats.org/officeDocument/2006/relationships/image" Target="../media/image11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570"/>
            <a:ext cx="10810875" cy="65353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6">
                <a:tint val="45000"/>
                <a:satMod val="400000"/>
              </a:schemeClr>
            </a:duotone>
          </a:blip>
          <a:srcRect/>
          <a:stretch>
            <a:fillRect/>
          </a:stretch>
        </p:blipFill>
        <p:spPr bwMode="auto">
          <a:xfrm>
            <a:off x="-82216" y="-70971"/>
            <a:ext cx="10801351" cy="6516688"/>
          </a:xfrm>
          <a:prstGeom prst="rect">
            <a:avLst/>
          </a:prstGeom>
          <a:pattFill prst="pct80">
            <a:fgClr>
              <a:srgbClr val="00FFFF"/>
            </a:fgClr>
            <a:bgClr>
              <a:schemeClr val="bg1"/>
            </a:bgClr>
          </a:pattFill>
        </p:spPr>
      </p:pic>
      <p:pic>
        <p:nvPicPr>
          <p:cNvPr id="155652" name="Image 2" descr="swirlrainbw3.gif"/>
          <p:cNvPicPr>
            <a:picLocks noChangeAspect="1"/>
          </p:cNvPicPr>
          <p:nvPr/>
        </p:nvPicPr>
        <p:blipFill>
          <a:blip r:embed="rId5"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914" y="5566367"/>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309"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47575" y="1955351"/>
            <a:ext cx="6633508" cy="2362301"/>
          </a:xfrm>
          <a:prstGeom prst="rect">
            <a:avLst/>
          </a:prstGeom>
        </p:spPr>
        <p:txBody>
          <a:bodyPr wrap="none" lIns="81272" tIns="40636" rIns="81272" bIns="40636" fromWordArt="1">
            <a:prstTxWarp prst="textPlain">
              <a:avLst>
                <a:gd name="adj" fmla="val 50000"/>
              </a:avLst>
            </a:prstTxWarp>
          </a:bodyPr>
          <a:lstStyle/>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CACHEMIRA</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97920" y="5332097"/>
            <a:ext cx="2372938" cy="887577"/>
          </a:xfrm>
          <a:prstGeom prst="rect">
            <a:avLst/>
          </a:prstGeom>
          <a:noFill/>
        </p:spPr>
      </p:pic>
      <p:pic>
        <p:nvPicPr>
          <p:cNvPr id="13" name="Picture 8"/>
          <p:cNvPicPr>
            <a:picLocks noChangeAspect="1" noChangeArrowheads="1"/>
          </p:cNvPicPr>
          <p:nvPr/>
        </p:nvPicPr>
        <p:blipFill>
          <a:blip r:embed="rId8" cstate="print"/>
          <a:srcRect/>
          <a:stretch>
            <a:fillRect/>
          </a:stretch>
        </p:blipFill>
        <p:spPr bwMode="auto">
          <a:xfrm>
            <a:off x="552304" y="726649"/>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9" cstate="print"/>
          <a:srcRect/>
          <a:stretch>
            <a:fillRect/>
          </a:stretch>
        </p:blipFill>
        <p:spPr bwMode="auto">
          <a:xfrm>
            <a:off x="212051" y="179255"/>
            <a:ext cx="922615" cy="1013707"/>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4500" advTm="12000">
        <p14:vortex dir="r"/>
        <p:sndAc>
          <p:stSnd>
            <p:snd r:embed="rId2" name="Bandas sonoras La Vida es Bella.wav"/>
          </p:stSnd>
        </p:sndAc>
      </p:transition>
    </mc:Choice>
    <mc:Fallback xmlns="">
      <p:transition spd="slow" advTm="12000">
        <p:fade/>
        <p:sndAc>
          <p:stSnd>
            <p:snd r:embed="rId10" name="Bandas sonoras La Vida es Bell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32" fill="hold" nodeType="clickEffect">
                                  <p:stCondLst>
                                    <p:cond delay="0"/>
                                  </p:stCondLst>
                                  <p:childTnLst>
                                    <p:anim calcmode="lin" valueType="num">
                                      <p:cBhvr>
                                        <p:cTn id="6" dur="500"/>
                                        <p:tgtEl>
                                          <p:spTgt spid="25"/>
                                        </p:tgtEl>
                                        <p:attrNameLst>
                                          <p:attrName>ppt_w</p:attrName>
                                        </p:attrNameLst>
                                      </p:cBhvr>
                                      <p:tavLst>
                                        <p:tav tm="0">
                                          <p:val>
                                            <p:strVal val="ppt_w"/>
                                          </p:val>
                                        </p:tav>
                                        <p:tav tm="100000">
                                          <p:val>
                                            <p:fltVal val="0"/>
                                          </p:val>
                                        </p:tav>
                                      </p:tavLst>
                                    </p:anim>
                                    <p:anim calcmode="lin" valueType="num">
                                      <p:cBhvr>
                                        <p:cTn id="7" dur="500"/>
                                        <p:tgtEl>
                                          <p:spTgt spid="25"/>
                                        </p:tgtEl>
                                        <p:attrNameLst>
                                          <p:attrName>ppt_h</p:attrName>
                                        </p:attrNameLst>
                                      </p:cBhvr>
                                      <p:tavLst>
                                        <p:tav tm="0">
                                          <p:val>
                                            <p:strVal val="ppt_h"/>
                                          </p:val>
                                        </p:tav>
                                        <p:tav tm="100000">
                                          <p:val>
                                            <p:fltVal val="0"/>
                                          </p:val>
                                        </p:tav>
                                      </p:tavLst>
                                    </p:anim>
                                    <p:set>
                                      <p:cBhvr>
                                        <p:cTn id="8" dur="1" fill="hold">
                                          <p:stCondLst>
                                            <p:cond delay="499"/>
                                          </p:stCondLst>
                                        </p:cTn>
                                        <p:tgtEl>
                                          <p:spTgt spid="25"/>
                                        </p:tgtEl>
                                        <p:attrNameLst>
                                          <p:attrName>style.visibility</p:attrName>
                                        </p:attrNameLst>
                                      </p:cBhvr>
                                      <p:to>
                                        <p:strVal val="hidden"/>
                                      </p:to>
                                    </p:set>
                                  </p:childTnLst>
                                </p:cTn>
                              </p:par>
                              <p:par>
                                <p:cTn id="9" presetID="42"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2000"/>
                                        <p:tgtEl>
                                          <p:spTgt spid="22"/>
                                        </p:tgtEl>
                                      </p:cBhvr>
                                    </p:animEffect>
                                    <p:anim calcmode="lin" valueType="num">
                                      <p:cBhvr>
                                        <p:cTn id="12" dur="2000" fill="hold"/>
                                        <p:tgtEl>
                                          <p:spTgt spid="22"/>
                                        </p:tgtEl>
                                        <p:attrNameLst>
                                          <p:attrName>ppt_x</p:attrName>
                                        </p:attrNameLst>
                                      </p:cBhvr>
                                      <p:tavLst>
                                        <p:tav tm="0">
                                          <p:val>
                                            <p:strVal val="#ppt_x"/>
                                          </p:val>
                                        </p:tav>
                                        <p:tav tm="100000">
                                          <p:val>
                                            <p:strVal val="#ppt_x"/>
                                          </p:val>
                                        </p:tav>
                                      </p:tavLst>
                                    </p:anim>
                                    <p:anim calcmode="lin" valueType="num">
                                      <p:cBhvr>
                                        <p:cTn id="13" dur="2000" fill="hold"/>
                                        <p:tgtEl>
                                          <p:spTgt spid="22"/>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2" presetClass="emph" presetSubtype="0" repeatCount="indefinite" fill="hold" grpId="1" nodeType="afterEffect">
                                  <p:stCondLst>
                                    <p:cond delay="0"/>
                                  </p:stCondLst>
                                  <p:childTnLst>
                                    <p:animClr clrSpc="hsl" dir="cw">
                                      <p:cBhvr override="childStyle">
                                        <p:cTn id="16" dur="2000" fill="hold"/>
                                        <p:tgtEl>
                                          <p:spTgt spid="22"/>
                                        </p:tgtEl>
                                        <p:attrNameLst>
                                          <p:attrName>style.color</p:attrName>
                                        </p:attrNameLst>
                                      </p:cBhvr>
                                      <p:by>
                                        <p:hsl h="-7200000" s="0" l="0"/>
                                      </p:by>
                                    </p:animClr>
                                    <p:animClr clrSpc="hsl" dir="cw">
                                      <p:cBhvr>
                                        <p:cTn id="17" dur="2000" fill="hold"/>
                                        <p:tgtEl>
                                          <p:spTgt spid="22"/>
                                        </p:tgtEl>
                                        <p:attrNameLst>
                                          <p:attrName>fillcolor</p:attrName>
                                        </p:attrNameLst>
                                      </p:cBhvr>
                                      <p:by>
                                        <p:hsl h="-7200000" s="0" l="0"/>
                                      </p:by>
                                    </p:animClr>
                                    <p:animClr clrSpc="hsl" dir="cw">
                                      <p:cBhvr>
                                        <p:cTn id="18" dur="2000" fill="hold"/>
                                        <p:tgtEl>
                                          <p:spTgt spid="22"/>
                                        </p:tgtEl>
                                        <p:attrNameLst>
                                          <p:attrName>stroke.color</p:attrName>
                                        </p:attrNameLst>
                                      </p:cBhvr>
                                      <p:by>
                                        <p:hsl h="-7200000" s="0" l="0"/>
                                      </p:by>
                                    </p:animClr>
                                    <p:set>
                                      <p:cBhvr>
                                        <p:cTn id="19"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http://www.india-tours-vijay.com/travel-india/220514-172842-golden-temple.jpg"/>
          <p:cNvPicPr>
            <a:picLocks noChangeAspect="1" noChangeArrowheads="1"/>
          </p:cNvPicPr>
          <p:nvPr/>
        </p:nvPicPr>
        <p:blipFill>
          <a:blip r:embed="rId2"/>
          <a:srcRect/>
          <a:stretch>
            <a:fillRect/>
          </a:stretch>
        </p:blipFill>
        <p:spPr bwMode="auto">
          <a:xfrm>
            <a:off x="-4678" y="0"/>
            <a:ext cx="10806043" cy="6544952"/>
          </a:xfrm>
          <a:prstGeom prst="rect">
            <a:avLst/>
          </a:prstGeom>
          <a:noFill/>
        </p:spPr>
      </p:pic>
    </p:spTree>
    <p:extLst>
      <p:ext uri="{BB962C8B-B14F-4D97-AF65-F5344CB8AC3E}">
        <p14:creationId xmlns:p14="http://schemas.microsoft.com/office/powerpoint/2010/main" val="18333444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Azad Kashmir Pictures: Scenic Photo of Arrang, Kel, Neelum Valley, Azad Kashmir - Photos, Images of AJ&amp;K (Azad Jammu &amp; Kashmir)"/>
          <p:cNvPicPr>
            <a:picLocks noChangeAspect="1" noChangeArrowheads="1"/>
          </p:cNvPicPr>
          <p:nvPr/>
        </p:nvPicPr>
        <p:blipFill>
          <a:blip r:embed="rId2"/>
          <a:srcRect/>
          <a:stretch>
            <a:fillRect/>
          </a:stretch>
        </p:blipFill>
        <p:spPr bwMode="auto">
          <a:xfrm>
            <a:off x="-1" y="0"/>
            <a:ext cx="10801351" cy="6571562"/>
          </a:xfrm>
          <a:prstGeom prst="rect">
            <a:avLst/>
          </a:prstGeom>
          <a:noFill/>
        </p:spPr>
      </p:pic>
    </p:spTree>
    <p:extLst>
      <p:ext uri="{BB962C8B-B14F-4D97-AF65-F5344CB8AC3E}">
        <p14:creationId xmlns:p14="http://schemas.microsoft.com/office/powerpoint/2010/main" val="390308384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88107" y="5236068"/>
            <a:ext cx="1701869" cy="1298731"/>
          </a:xfrm>
          <a:prstGeom prst="rect">
            <a:avLst/>
          </a:prstGeom>
          <a:noFill/>
        </p:spPr>
      </p:pic>
      <p:sp>
        <p:nvSpPr>
          <p:cNvPr id="2" name="1 Rectángulo"/>
          <p:cNvSpPr/>
          <p:nvPr/>
        </p:nvSpPr>
        <p:spPr>
          <a:xfrm>
            <a:off x="3712442" y="912904"/>
            <a:ext cx="6732800" cy="4708981"/>
          </a:xfrm>
          <a:prstGeom prst="rect">
            <a:avLst/>
          </a:prstGeom>
          <a:solidFill>
            <a:srgbClr val="00FFFF"/>
          </a:solidFill>
          <a:ln>
            <a:solidFill>
              <a:schemeClr val="accent5">
                <a:lumMod val="20000"/>
                <a:lumOff val="80000"/>
              </a:schemeClr>
            </a:solidFill>
          </a:ln>
        </p:spPr>
        <p:txBody>
          <a:bodyPr wrap="square">
            <a:spAutoFit/>
          </a:bodyPr>
          <a:lstStyle/>
          <a:p>
            <a:r>
              <a:rPr lang="es-ES" sz="2000" b="1" dirty="0"/>
              <a:t>Cachemira es una región ubicada en la zona norte del subcontinente Indio. Históricamente, se ha denominado Cachemira al Valle de Cachemira ubicado al sur de la parte más occidental de la cordillera de los Himalayas, junto a las zonas aledañas que han formado parte de su proceso histórico.</a:t>
            </a:r>
          </a:p>
          <a:p>
            <a:r>
              <a:rPr lang="es-ES" sz="2000" b="1" dirty="0"/>
              <a:t>Cachemira es una zona en disputa, con una población de aproximadamente 13 millones de personas. Cuando India se independizó del Reino Unido en 1947, sus territorios de población mayoritariamente musulmana se segregaron a su vez para constituir el Estado de Pakistán. La excepción fue el principado de Cachemira: para afrontar una rebelión interna, su maharajá pidió ayuda a India, que accedió a ello a condición de que el territorio pasase a formar parte de su jurisdicción.</a:t>
            </a:r>
          </a:p>
        </p:txBody>
      </p:sp>
    </p:spTree>
  </p:cSld>
  <p:clrMapOvr>
    <a:masterClrMapping/>
  </p:clrMapOvr>
  <mc:AlternateContent xmlns:mc="http://schemas.openxmlformats.org/markup-compatibility/2006" xmlns:p14="http://schemas.microsoft.com/office/powerpoint/2010/main">
    <mc:Choice Requires="p14">
      <p:transition spd="slow" p14:dur="4000" advTm="34000">
        <p14:vortex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MirpurAzad Kashmir Pictures: Chowk Shaheedan in Mirpur - Photos of Mirpur"/>
          <p:cNvPicPr>
            <a:picLocks noChangeAspect="1" noChangeArrowheads="1"/>
          </p:cNvPicPr>
          <p:nvPr/>
        </p:nvPicPr>
        <p:blipFill>
          <a:blip r:embed="rId2"/>
          <a:srcRect/>
          <a:stretch>
            <a:fillRect/>
          </a:stretch>
        </p:blipFill>
        <p:spPr bwMode="auto">
          <a:xfrm>
            <a:off x="1" y="0"/>
            <a:ext cx="10945290" cy="6516688"/>
          </a:xfrm>
          <a:prstGeom prst="rect">
            <a:avLst/>
          </a:prstGeom>
          <a:noFill/>
        </p:spPr>
      </p:pic>
    </p:spTree>
    <p:extLst>
      <p:ext uri="{BB962C8B-B14F-4D97-AF65-F5344CB8AC3E}">
        <p14:creationId xmlns:p14="http://schemas.microsoft.com/office/powerpoint/2010/main" val="428647787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Mirpur Azad Kashmir Pictures: Quaid-e-Azam Square in Mirpur - Photos of Mirpur"/>
          <p:cNvPicPr>
            <a:picLocks noChangeAspect="1" noChangeArrowheads="1"/>
          </p:cNvPicPr>
          <p:nvPr/>
        </p:nvPicPr>
        <p:blipFill>
          <a:blip r:embed="rId2"/>
          <a:srcRect/>
          <a:stretch>
            <a:fillRect/>
          </a:stretch>
        </p:blipFill>
        <p:spPr bwMode="auto">
          <a:xfrm>
            <a:off x="-359964" y="14"/>
            <a:ext cx="11161316" cy="6620931"/>
          </a:xfrm>
          <a:prstGeom prst="rect">
            <a:avLst/>
          </a:prstGeom>
          <a:noFill/>
        </p:spPr>
      </p:pic>
    </p:spTree>
    <p:extLst>
      <p:ext uri="{BB962C8B-B14F-4D97-AF65-F5344CB8AC3E}">
        <p14:creationId xmlns:p14="http://schemas.microsoft.com/office/powerpoint/2010/main" val="375995914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upload.wikimedia.org/wikipedia/commons/b/b5/KashmirVale.jpg"/>
          <p:cNvPicPr>
            <a:picLocks noChangeAspect="1" noChangeArrowheads="1"/>
          </p:cNvPicPr>
          <p:nvPr/>
        </p:nvPicPr>
        <p:blipFill>
          <a:blip r:embed="rId2"/>
          <a:srcRect/>
          <a:stretch>
            <a:fillRect/>
          </a:stretch>
        </p:blipFill>
        <p:spPr bwMode="auto">
          <a:xfrm>
            <a:off x="-17800" y="-24608"/>
            <a:ext cx="10819151" cy="6635742"/>
          </a:xfrm>
          <a:prstGeom prst="rect">
            <a:avLst/>
          </a:prstGeom>
          <a:noFill/>
        </p:spPr>
      </p:pic>
    </p:spTree>
    <p:extLst>
      <p:ext uri="{BB962C8B-B14F-4D97-AF65-F5344CB8AC3E}">
        <p14:creationId xmlns:p14="http://schemas.microsoft.com/office/powerpoint/2010/main" val="86438025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88107" y="5236068"/>
            <a:ext cx="1701869" cy="1298731"/>
          </a:xfrm>
          <a:prstGeom prst="rect">
            <a:avLst/>
          </a:prstGeom>
          <a:noFill/>
        </p:spPr>
      </p:pic>
      <p:sp>
        <p:nvSpPr>
          <p:cNvPr id="4" name="3 Rectángulo"/>
          <p:cNvSpPr/>
          <p:nvPr/>
        </p:nvSpPr>
        <p:spPr>
          <a:xfrm>
            <a:off x="3024411" y="1458144"/>
            <a:ext cx="7451212" cy="4093428"/>
          </a:xfrm>
          <a:prstGeom prst="rect">
            <a:avLst/>
          </a:prstGeom>
          <a:solidFill>
            <a:srgbClr val="00FFFF"/>
          </a:solidFill>
        </p:spPr>
        <p:txBody>
          <a:bodyPr wrap="square">
            <a:spAutoFit/>
          </a:bodyPr>
          <a:lstStyle/>
          <a:p>
            <a:r>
              <a:rPr lang="es-ES" sz="2000" b="1" dirty="0"/>
              <a:t>Cachemira es una región ubicada en la zona norte del subcontinente Indio. Históricamente, se ha denominado Cachemira al Valle de Cachemira ubicado al sur de la parte más occidental de la cordillera de los Himalayas, junto a las zonas aledañas que han formado parte de su proceso histórico.</a:t>
            </a:r>
          </a:p>
          <a:p>
            <a:r>
              <a:rPr lang="es-ES" sz="2000" b="1" dirty="0"/>
              <a:t>Cachemira es una zona en disputa, con una población de aproximadamente 13 millones de personas. Cuando India se independizó del Reino Unido en 1947, sus territorios de población mayoritariamente musulmana se segregaron a su vez para constituir el Estado de Pakistán. La excepción fue el principado de Cachemira: para afrontar una rebelión interna, su maharajá pidió ayuda a India, que accedió a ello a condición de que el territorio pasase a formar parte de su jurisdicción.</a:t>
            </a:r>
          </a:p>
        </p:txBody>
      </p:sp>
    </p:spTree>
    <p:extLst>
      <p:ext uri="{BB962C8B-B14F-4D97-AF65-F5344CB8AC3E}">
        <p14:creationId xmlns:p14="http://schemas.microsoft.com/office/powerpoint/2010/main" val="2195967384"/>
      </p:ext>
    </p:extLst>
  </p:cSld>
  <p:clrMapOvr>
    <a:masterClrMapping/>
  </p:clrMapOvr>
  <mc:AlternateContent xmlns:mc="http://schemas.openxmlformats.org/markup-compatibility/2006" xmlns:p14="http://schemas.microsoft.com/office/powerpoint/2010/main">
    <mc:Choice Requires="p14">
      <p:transition spd="slow" p14:dur="4000" advTm="31000">
        <p14:vortex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viajeaindiaa.com/wp-content/uploads/2014/12/Cachemira.jpg"/>
          <p:cNvPicPr>
            <a:picLocks noChangeAspect="1" noChangeArrowheads="1"/>
          </p:cNvPicPr>
          <p:nvPr/>
        </p:nvPicPr>
        <p:blipFill>
          <a:blip r:embed="rId2"/>
          <a:srcRect/>
          <a:stretch>
            <a:fillRect/>
          </a:stretch>
        </p:blipFill>
        <p:spPr bwMode="auto">
          <a:xfrm>
            <a:off x="-31955" y="-16640"/>
            <a:ext cx="11060548" cy="6533328"/>
          </a:xfrm>
          <a:prstGeom prst="rect">
            <a:avLst/>
          </a:prstGeom>
          <a:noFill/>
        </p:spPr>
      </p:pic>
    </p:spTree>
    <p:extLst>
      <p:ext uri="{BB962C8B-B14F-4D97-AF65-F5344CB8AC3E}">
        <p14:creationId xmlns:p14="http://schemas.microsoft.com/office/powerpoint/2010/main" val="344506951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http://thumbs.dreamstime.com/x/vegetable-seller-srinagar-kashmir-india-15003842.jpg"/>
          <p:cNvPicPr>
            <a:picLocks noChangeAspect="1" noChangeArrowheads="1"/>
          </p:cNvPicPr>
          <p:nvPr/>
        </p:nvPicPr>
        <p:blipFill>
          <a:blip r:embed="rId2"/>
          <a:srcRect/>
          <a:stretch>
            <a:fillRect/>
          </a:stretch>
        </p:blipFill>
        <p:spPr bwMode="auto">
          <a:xfrm>
            <a:off x="-1" y="8"/>
            <a:ext cx="10801351" cy="6809293"/>
          </a:xfrm>
          <a:prstGeom prst="rect">
            <a:avLst/>
          </a:prstGeom>
          <a:noFill/>
        </p:spPr>
      </p:pic>
    </p:spTree>
    <p:extLst>
      <p:ext uri="{BB962C8B-B14F-4D97-AF65-F5344CB8AC3E}">
        <p14:creationId xmlns:p14="http://schemas.microsoft.com/office/powerpoint/2010/main" val="378606983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Mirpur Azad Kashmir Pictures: Aerial view of Mirpur City - Photos of Mirpur">
            <a:hlinkClick r:id="rId2"/>
          </p:cNvPr>
          <p:cNvPicPr>
            <a:picLocks noChangeAspect="1" noChangeArrowheads="1"/>
          </p:cNvPicPr>
          <p:nvPr/>
        </p:nvPicPr>
        <p:blipFill>
          <a:blip r:embed="rId3"/>
          <a:srcRect/>
          <a:stretch>
            <a:fillRect/>
          </a:stretch>
        </p:blipFill>
        <p:spPr bwMode="auto">
          <a:xfrm>
            <a:off x="0" y="0"/>
            <a:ext cx="10914218" cy="6516688"/>
          </a:xfrm>
          <a:prstGeom prst="rect">
            <a:avLst/>
          </a:prstGeom>
          <a:noFill/>
        </p:spPr>
      </p:pic>
    </p:spTree>
    <p:extLst>
      <p:ext uri="{BB962C8B-B14F-4D97-AF65-F5344CB8AC3E}">
        <p14:creationId xmlns:p14="http://schemas.microsoft.com/office/powerpoint/2010/main" val="425592395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88107" y="5236068"/>
            <a:ext cx="1701869" cy="1298731"/>
          </a:xfrm>
          <a:prstGeom prst="rect">
            <a:avLst/>
          </a:prstGeom>
          <a:noFill/>
        </p:spPr>
      </p:pic>
      <p:sp>
        <p:nvSpPr>
          <p:cNvPr id="2" name="1 Rectángulo"/>
          <p:cNvSpPr/>
          <p:nvPr/>
        </p:nvSpPr>
        <p:spPr>
          <a:xfrm>
            <a:off x="3276141" y="1890192"/>
            <a:ext cx="6752664" cy="3170099"/>
          </a:xfrm>
          <a:prstGeom prst="rect">
            <a:avLst/>
          </a:prstGeom>
          <a:solidFill>
            <a:srgbClr val="00FFFF"/>
          </a:solidFill>
        </p:spPr>
        <p:txBody>
          <a:bodyPr wrap="square">
            <a:spAutoFit/>
          </a:bodyPr>
          <a:lstStyle/>
          <a:p>
            <a:r>
              <a:rPr lang="es-ES" sz="2000" b="1" dirty="0"/>
              <a:t>Valle de Cachemira.</a:t>
            </a:r>
          </a:p>
          <a:p>
            <a:r>
              <a:rPr lang="es-ES" sz="2000" b="1" dirty="0"/>
              <a:t>La región se encuentra actualmente dividida entre India, Pakistán y China, siendo uno de los focos de disputas internacionales más importante de la actualidad.</a:t>
            </a:r>
          </a:p>
          <a:p>
            <a:r>
              <a:rPr lang="es-ES" sz="2000" b="1" dirty="0"/>
              <a:t>Pakistán controla la región noroccidental (Territorios del Norte y Azad Kashmir). India controla los sectores central y meridional de la región (Jammu y Cachemira), mientras que China ha ocupado la región nororiental (Aksai Chin y el Valle Shaksgam). Dentro de Cachemira, hay sectores que apoyan su independencia.</a:t>
            </a:r>
          </a:p>
        </p:txBody>
      </p:sp>
    </p:spTree>
    <p:extLst>
      <p:ext uri="{BB962C8B-B14F-4D97-AF65-F5344CB8AC3E}">
        <p14:creationId xmlns:p14="http://schemas.microsoft.com/office/powerpoint/2010/main" val="3126008896"/>
      </p:ext>
    </p:extLst>
  </p:cSld>
  <p:clrMapOvr>
    <a:masterClrMapping/>
  </p:clrMapOvr>
  <mc:AlternateContent xmlns:mc="http://schemas.openxmlformats.org/markup-compatibility/2006" xmlns:p14="http://schemas.microsoft.com/office/powerpoint/2010/main">
    <mc:Choice Requires="p14">
      <p:transition spd="slow" p14:dur="40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https://farm8.staticflickr.com/7408/9667710529_243c43c9f4_o_d.jpg"/>
          <p:cNvPicPr>
            <a:picLocks noChangeAspect="1" noChangeArrowheads="1"/>
          </p:cNvPicPr>
          <p:nvPr/>
        </p:nvPicPr>
        <p:blipFill>
          <a:blip r:embed="rId3"/>
          <a:srcRect/>
          <a:stretch>
            <a:fillRect/>
          </a:stretch>
        </p:blipFill>
        <p:spPr bwMode="auto">
          <a:xfrm>
            <a:off x="0" y="0"/>
            <a:ext cx="10801350" cy="6726569"/>
          </a:xfrm>
          <a:prstGeom prst="rect">
            <a:avLst/>
          </a:prstGeom>
          <a:noFill/>
        </p:spPr>
      </p:pic>
    </p:spTree>
    <p:extLst>
      <p:ext uri="{BB962C8B-B14F-4D97-AF65-F5344CB8AC3E}">
        <p14:creationId xmlns:p14="http://schemas.microsoft.com/office/powerpoint/2010/main" val="2179062224"/>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suenos en un bosque magico .wav"/>
          </p:stSnd>
        </p:sndAc>
      </p:transition>
    </mc:Choice>
    <mc:Fallback xmlns="">
      <p:transition spd="slow" advTm="6000">
        <p:fade/>
        <p:sndAc>
          <p:stSnd>
            <p:snd r:embed="rId4" name="suenos en un bosque magico .wav"/>
          </p:stSnd>
        </p:sndAc>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sobreindia.com/wp-content/uploads/2010/04/casa-flotante-en-srinagar.jpg">
            <a:hlinkClick r:id="rId2"/>
          </p:cNvPr>
          <p:cNvPicPr>
            <a:picLocks noChangeAspect="1" noChangeArrowheads="1"/>
          </p:cNvPicPr>
          <p:nvPr/>
        </p:nvPicPr>
        <p:blipFill>
          <a:blip r:embed="rId3"/>
          <a:srcRect/>
          <a:stretch>
            <a:fillRect/>
          </a:stretch>
        </p:blipFill>
        <p:spPr bwMode="auto">
          <a:xfrm>
            <a:off x="3" y="-27154"/>
            <a:ext cx="10831650" cy="6543842"/>
          </a:xfrm>
          <a:prstGeom prst="rect">
            <a:avLst/>
          </a:prstGeom>
          <a:noFill/>
        </p:spPr>
      </p:pic>
    </p:spTree>
    <p:extLst>
      <p:ext uri="{BB962C8B-B14F-4D97-AF65-F5344CB8AC3E}">
        <p14:creationId xmlns:p14="http://schemas.microsoft.com/office/powerpoint/2010/main" val="18247861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Photo of Muzaffarabad - CMH Muzaffarabad - Azad Kashmir Pictures"/>
          <p:cNvPicPr>
            <a:picLocks noChangeAspect="1" noChangeArrowheads="1"/>
          </p:cNvPicPr>
          <p:nvPr/>
        </p:nvPicPr>
        <p:blipFill>
          <a:blip r:embed="rId2"/>
          <a:srcRect/>
          <a:stretch>
            <a:fillRect/>
          </a:stretch>
        </p:blipFill>
        <p:spPr bwMode="auto">
          <a:xfrm>
            <a:off x="0" y="-182361"/>
            <a:ext cx="10801350" cy="6699063"/>
          </a:xfrm>
          <a:prstGeom prst="rect">
            <a:avLst/>
          </a:prstGeom>
          <a:noFill/>
        </p:spPr>
      </p:pic>
    </p:spTree>
    <p:extLst>
      <p:ext uri="{BB962C8B-B14F-4D97-AF65-F5344CB8AC3E}">
        <p14:creationId xmlns:p14="http://schemas.microsoft.com/office/powerpoint/2010/main" val="94362319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88107" y="5236068"/>
            <a:ext cx="1701869" cy="1298731"/>
          </a:xfrm>
          <a:prstGeom prst="rect">
            <a:avLst/>
          </a:prstGeom>
          <a:noFill/>
        </p:spPr>
      </p:pic>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093" y="314077"/>
            <a:ext cx="4501388" cy="4148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968628" y="3762400"/>
            <a:ext cx="5400675" cy="2246769"/>
          </a:xfrm>
          <a:prstGeom prst="rect">
            <a:avLst/>
          </a:prstGeom>
          <a:solidFill>
            <a:srgbClr val="00FFFF"/>
          </a:solidFill>
        </p:spPr>
        <p:txBody>
          <a:bodyPr>
            <a:spAutoFit/>
          </a:bodyPr>
          <a:lstStyle/>
          <a:p>
            <a:r>
              <a:rPr lang="es-ES" sz="2000" b="1" dirty="0"/>
              <a:t>Mapa de la región de Cachemira. En verde, el territorio ocupado por Pakistán; en naranja, el ocupado por la India.</a:t>
            </a:r>
          </a:p>
          <a:p>
            <a:r>
              <a:rPr lang="es-ES" sz="2000" b="1" dirty="0"/>
              <a:t>El valle de Cachemira es relativamente bajo y muy fértil, rodeado por gran número de montañas. Está considerada como una zona de significativa belleza natural.</a:t>
            </a:r>
          </a:p>
        </p:txBody>
      </p:sp>
    </p:spTree>
    <p:extLst>
      <p:ext uri="{BB962C8B-B14F-4D97-AF65-F5344CB8AC3E}">
        <p14:creationId xmlns:p14="http://schemas.microsoft.com/office/powerpoint/2010/main" val="2062009213"/>
      </p:ext>
    </p:extLst>
  </p:cSld>
  <p:clrMapOvr>
    <a:masterClrMapping/>
  </p:clrMapOvr>
  <mc:AlternateContent xmlns:mc="http://schemas.openxmlformats.org/markup-compatibility/2006" xmlns:p14="http://schemas.microsoft.com/office/powerpoint/2010/main">
    <mc:Choice Requires="p14">
      <p:transition spd="slow" p14:dur="40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Azad Kashmir Pictures: View of Muzaffarabad City from Pearl Continental Hotel - Photos of AJ&amp;K (Azad Jammu &amp; Kashmir)"/>
          <p:cNvPicPr>
            <a:picLocks noChangeAspect="1" noChangeArrowheads="1"/>
          </p:cNvPicPr>
          <p:nvPr/>
        </p:nvPicPr>
        <p:blipFill>
          <a:blip r:embed="rId2"/>
          <a:srcRect/>
          <a:stretch>
            <a:fillRect/>
          </a:stretch>
        </p:blipFill>
        <p:spPr bwMode="auto">
          <a:xfrm>
            <a:off x="-1" y="0"/>
            <a:ext cx="10801351" cy="6522078"/>
          </a:xfrm>
          <a:prstGeom prst="rect">
            <a:avLst/>
          </a:prstGeom>
          <a:noFill/>
        </p:spPr>
      </p:pic>
    </p:spTree>
    <p:extLst>
      <p:ext uri="{BB962C8B-B14F-4D97-AF65-F5344CB8AC3E}">
        <p14:creationId xmlns:p14="http://schemas.microsoft.com/office/powerpoint/2010/main" val="3307193327"/>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Azad Kashmir Pictures: A picturesque view of Muzaffarabad City - Photos of AJ&amp;K (Azad Jammu &amp; Kashmir)"/>
          <p:cNvPicPr>
            <a:picLocks noChangeAspect="1" noChangeArrowheads="1"/>
          </p:cNvPicPr>
          <p:nvPr/>
        </p:nvPicPr>
        <p:blipFill>
          <a:blip r:embed="rId2"/>
          <a:srcRect/>
          <a:stretch>
            <a:fillRect/>
          </a:stretch>
        </p:blipFill>
        <p:spPr bwMode="auto">
          <a:xfrm>
            <a:off x="0" y="-100571"/>
            <a:ext cx="10801350" cy="6617259"/>
          </a:xfrm>
          <a:prstGeom prst="rect">
            <a:avLst/>
          </a:prstGeom>
          <a:noFill/>
        </p:spPr>
      </p:pic>
    </p:spTree>
    <p:extLst>
      <p:ext uri="{BB962C8B-B14F-4D97-AF65-F5344CB8AC3E}">
        <p14:creationId xmlns:p14="http://schemas.microsoft.com/office/powerpoint/2010/main" val="125217760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Mirpur, Azad Kashmir, Pictures - A night view of Bank Square, Mirpur - Photos of Mirpur"/>
          <p:cNvPicPr>
            <a:picLocks noChangeAspect="1" noChangeArrowheads="1"/>
          </p:cNvPicPr>
          <p:nvPr/>
        </p:nvPicPr>
        <p:blipFill>
          <a:blip r:embed="rId2"/>
          <a:srcRect/>
          <a:stretch>
            <a:fillRect/>
          </a:stretch>
        </p:blipFill>
        <p:spPr bwMode="auto">
          <a:xfrm>
            <a:off x="-1" y="-1"/>
            <a:ext cx="10801351" cy="6670300"/>
          </a:xfrm>
          <a:prstGeom prst="rect">
            <a:avLst/>
          </a:prstGeom>
          <a:noFill/>
        </p:spPr>
      </p:pic>
    </p:spTree>
    <p:extLst>
      <p:ext uri="{BB962C8B-B14F-4D97-AF65-F5344CB8AC3E}">
        <p14:creationId xmlns:p14="http://schemas.microsoft.com/office/powerpoint/2010/main" val="311775078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88107" y="5236068"/>
            <a:ext cx="1701869" cy="1298731"/>
          </a:xfrm>
          <a:prstGeom prst="rect">
            <a:avLst/>
          </a:prstGeom>
          <a:noFill/>
        </p:spPr>
      </p:pic>
      <p:sp>
        <p:nvSpPr>
          <p:cNvPr id="2" name="1 Rectángulo"/>
          <p:cNvSpPr/>
          <p:nvPr/>
        </p:nvSpPr>
        <p:spPr>
          <a:xfrm>
            <a:off x="3672483" y="1786741"/>
            <a:ext cx="6911548" cy="4093428"/>
          </a:xfrm>
          <a:prstGeom prst="rect">
            <a:avLst/>
          </a:prstGeom>
          <a:solidFill>
            <a:srgbClr val="00FFFF"/>
          </a:solidFill>
        </p:spPr>
        <p:txBody>
          <a:bodyPr wrap="square">
            <a:spAutoFit/>
          </a:bodyPr>
          <a:lstStyle/>
          <a:p>
            <a:r>
              <a:rPr lang="es-ES" sz="2000" b="1" dirty="0"/>
              <a:t>Cachemira es una región ubicada en la zona norte del subcontinente Indio. Históricamente, se ha denominado Cachemira al Valle de Cachemira ubicado al sur de la parte más occidental de la cordillera de los Himalayas, junto a las zonas aledañas que han formado parte de su proceso histórico.</a:t>
            </a:r>
          </a:p>
          <a:p>
            <a:r>
              <a:rPr lang="es-ES" sz="2000" b="1" dirty="0"/>
              <a:t>Cachemira es una zona en disputa, con una población de aproximadamente 13 millones de personas. Cuando India se independizó del Reino Unido en 1947, sus territorios de población mayoritariamente musulmana se segregaron a su vez para constituir el Estado de Pakistán. La excepción fue el principado de Cachemira: para afrontar una rebelión interna, su maharajá pidió ayuda a India, que accedió a ello a condición de que el territorio pasase a formar parte de su jurisdicción. </a:t>
            </a:r>
          </a:p>
        </p:txBody>
      </p:sp>
    </p:spTree>
    <p:extLst>
      <p:ext uri="{BB962C8B-B14F-4D97-AF65-F5344CB8AC3E}">
        <p14:creationId xmlns:p14="http://schemas.microsoft.com/office/powerpoint/2010/main" val="2062009213"/>
      </p:ext>
    </p:extLst>
  </p:cSld>
  <p:clrMapOvr>
    <a:masterClrMapping/>
  </p:clrMapOvr>
  <mc:AlternateContent xmlns:mc="http://schemas.openxmlformats.org/markup-compatibility/2006" xmlns:p14="http://schemas.microsoft.com/office/powerpoint/2010/main">
    <mc:Choice Requires="p14">
      <p:transition spd="slow" p14:dur="4000" advTm="38000">
        <p14:vortex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http://img.actualidadviajes.com/wp-content/uploads/2013/02/100112865-f8342298-f929-401a-bbf8-91c24c27f02b.jpg"/>
          <p:cNvPicPr>
            <a:picLocks noChangeAspect="1" noChangeArrowheads="1"/>
          </p:cNvPicPr>
          <p:nvPr/>
        </p:nvPicPr>
        <p:blipFill>
          <a:blip r:embed="rId2"/>
          <a:srcRect/>
          <a:stretch>
            <a:fillRect/>
          </a:stretch>
        </p:blipFill>
        <p:spPr bwMode="auto">
          <a:xfrm>
            <a:off x="-1" y="-82985"/>
            <a:ext cx="10801351" cy="6632704"/>
          </a:xfrm>
          <a:prstGeom prst="rect">
            <a:avLst/>
          </a:prstGeom>
          <a:noFill/>
        </p:spPr>
      </p:pic>
    </p:spTree>
    <p:extLst>
      <p:ext uri="{BB962C8B-B14F-4D97-AF65-F5344CB8AC3E}">
        <p14:creationId xmlns:p14="http://schemas.microsoft.com/office/powerpoint/2010/main" val="290976480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http://www.india-tours-vijay.com/travel-india/220514-172826-flowers-2.jpg"/>
          <p:cNvPicPr>
            <a:picLocks noChangeAspect="1" noChangeArrowheads="1"/>
          </p:cNvPicPr>
          <p:nvPr/>
        </p:nvPicPr>
        <p:blipFill>
          <a:blip r:embed="rId3"/>
          <a:srcRect/>
          <a:stretch>
            <a:fillRect/>
          </a:stretch>
        </p:blipFill>
        <p:spPr bwMode="auto">
          <a:xfrm>
            <a:off x="0" y="-1"/>
            <a:ext cx="10801350" cy="6516689"/>
          </a:xfrm>
          <a:prstGeom prst="rect">
            <a:avLst/>
          </a:prstGeom>
          <a:noFill/>
        </p:spPr>
      </p:pic>
    </p:spTree>
    <p:extLst>
      <p:ext uri="{BB962C8B-B14F-4D97-AF65-F5344CB8AC3E}">
        <p14:creationId xmlns:p14="http://schemas.microsoft.com/office/powerpoint/2010/main" val="3166520808"/>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Robert Miles - One And One.wav"/>
          </p:stSnd>
        </p:sndAc>
      </p:transition>
    </mc:Choice>
    <mc:Fallback xmlns="">
      <p:transition spd="slow" advTm="6000">
        <p:fade/>
        <p:sndAc>
          <p:stSnd>
            <p:snd r:embed="rId4" name="Robert Miles - One And One.wav"/>
          </p:stSnd>
        </p:sndAc>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http://estaticos01.ocholeguas.com/imagenes/2012/11/07/asia/1352291792_0.jpg"/>
          <p:cNvPicPr>
            <a:picLocks noChangeAspect="1" noChangeArrowheads="1"/>
          </p:cNvPicPr>
          <p:nvPr/>
        </p:nvPicPr>
        <p:blipFill>
          <a:blip r:embed="rId2"/>
          <a:srcRect/>
          <a:stretch>
            <a:fillRect/>
          </a:stretch>
        </p:blipFill>
        <p:spPr bwMode="auto">
          <a:xfrm>
            <a:off x="0" y="-13011"/>
            <a:ext cx="11274050" cy="6529699"/>
          </a:xfrm>
          <a:prstGeom prst="rect">
            <a:avLst/>
          </a:prstGeom>
          <a:noFill/>
        </p:spPr>
      </p:pic>
    </p:spTree>
    <p:extLst>
      <p:ext uri="{BB962C8B-B14F-4D97-AF65-F5344CB8AC3E}">
        <p14:creationId xmlns:p14="http://schemas.microsoft.com/office/powerpoint/2010/main" val="21699921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0801350" cy="6534790"/>
          </a:xfrm>
          <a:prstGeom prst="rect">
            <a:avLst/>
          </a:prstGeom>
          <a:noFill/>
          <a:ln w="9525">
            <a:noFill/>
            <a:miter lim="800000"/>
            <a:headEnd/>
            <a:tailEnd/>
          </a:ln>
        </p:spPr>
      </p:pic>
      <p:pic>
        <p:nvPicPr>
          <p:cNvPr id="5" name="Picture 2" descr="E:\formas montar\2cxx0f8.gif"/>
          <p:cNvPicPr>
            <a:picLocks noChangeAspect="1" noChangeArrowheads="1" noCrop="1"/>
          </p:cNvPicPr>
          <p:nvPr/>
        </p:nvPicPr>
        <p:blipFill>
          <a:blip r:embed="rId3"/>
          <a:srcRect/>
          <a:stretch>
            <a:fillRect/>
          </a:stretch>
        </p:blipFill>
        <p:spPr bwMode="auto">
          <a:xfrm>
            <a:off x="288107" y="5236068"/>
            <a:ext cx="1701869" cy="1298731"/>
          </a:xfrm>
          <a:prstGeom prst="rect">
            <a:avLst/>
          </a:prstGeom>
          <a:noFill/>
        </p:spPr>
      </p:pic>
      <p:sp>
        <p:nvSpPr>
          <p:cNvPr id="2" name="1 Rectángulo"/>
          <p:cNvSpPr/>
          <p:nvPr/>
        </p:nvSpPr>
        <p:spPr>
          <a:xfrm>
            <a:off x="3744494" y="1746176"/>
            <a:ext cx="5400675" cy="2554545"/>
          </a:xfrm>
          <a:prstGeom prst="rect">
            <a:avLst/>
          </a:prstGeom>
          <a:solidFill>
            <a:srgbClr val="00FFFF"/>
          </a:solidFill>
        </p:spPr>
        <p:txBody>
          <a:bodyPr>
            <a:spAutoFit/>
          </a:bodyPr>
          <a:lstStyle/>
          <a:p>
            <a:r>
              <a:rPr lang="es-ES" sz="2000" b="1" dirty="0"/>
              <a:t>Banjosa Lake, Azad Cachemira .  Ciudad Banjosa es un pequeño complejo turístico ubicado a 12 millas de Rawalakot, distrito de Poonch, Azad Cachemira. Rawalavot es de aproximadamente 75 millas (120 km) de la capital, Islamabad. Banjosa lago, rodeado por un denso bosque de pinos susurrando, es un punto turístico pintoresco.</a:t>
            </a:r>
          </a:p>
        </p:txBody>
      </p:sp>
    </p:spTree>
    <p:extLst>
      <p:ext uri="{BB962C8B-B14F-4D97-AF65-F5344CB8AC3E}">
        <p14:creationId xmlns:p14="http://schemas.microsoft.com/office/powerpoint/2010/main" val="2062009213"/>
      </p:ext>
    </p:extLst>
  </p:cSld>
  <p:clrMapOvr>
    <a:masterClrMapping/>
  </p:clrMapOvr>
  <mc:AlternateContent xmlns:mc="http://schemas.openxmlformats.org/markup-compatibility/2006" xmlns:p14="http://schemas.microsoft.com/office/powerpoint/2010/main">
    <mc:Choice Requires="p14">
      <p:transition spd="slow" p14:dur="40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Azad Kashmir Pictures: Photo of Arrang, Kel, Neelum Valley, Azad Kashmir - Photos, Images of AJ&amp;K (Azad Jammu &amp; Kashmir)"/>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extLst>
      <p:ext uri="{BB962C8B-B14F-4D97-AF65-F5344CB8AC3E}">
        <p14:creationId xmlns:p14="http://schemas.microsoft.com/office/powerpoint/2010/main" val="138499073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Azad Kashmir Pictures: Scenic Photo of Neelum Valley, Azad Kashmir - Photos, Images of AJ&amp;K (Azad Jammu &amp; Kashmir)"/>
          <p:cNvPicPr>
            <a:picLocks noChangeAspect="1" noChangeArrowheads="1"/>
          </p:cNvPicPr>
          <p:nvPr/>
        </p:nvPicPr>
        <p:blipFill>
          <a:blip r:embed="rId2"/>
          <a:srcRect/>
          <a:stretch>
            <a:fillRect/>
          </a:stretch>
        </p:blipFill>
        <p:spPr bwMode="auto">
          <a:xfrm>
            <a:off x="0" y="0"/>
            <a:ext cx="10801350" cy="6516688"/>
          </a:xfrm>
          <a:prstGeom prst="rect">
            <a:avLst/>
          </a:prstGeom>
          <a:noFill/>
        </p:spPr>
      </p:pic>
    </p:spTree>
    <p:extLst>
      <p:ext uri="{BB962C8B-B14F-4D97-AF65-F5344CB8AC3E}">
        <p14:creationId xmlns:p14="http://schemas.microsoft.com/office/powerpoint/2010/main" val="388390790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Azad Kashmir Pictures: Eye Catching View of Muzaffarabad City - Photos of AJ&amp;K (Azad Jammu &amp; Kashmir)"/>
          <p:cNvPicPr>
            <a:picLocks noChangeAspect="1" noChangeArrowheads="1"/>
          </p:cNvPicPr>
          <p:nvPr/>
        </p:nvPicPr>
        <p:blipFill>
          <a:blip r:embed="rId2"/>
          <a:srcRect/>
          <a:stretch>
            <a:fillRect/>
          </a:stretch>
        </p:blipFill>
        <p:spPr bwMode="auto">
          <a:xfrm>
            <a:off x="-1" y="14"/>
            <a:ext cx="10801351" cy="6515201"/>
          </a:xfrm>
          <a:prstGeom prst="rect">
            <a:avLst/>
          </a:prstGeom>
          <a:noFill/>
        </p:spPr>
      </p:pic>
    </p:spTree>
    <p:extLst>
      <p:ext uri="{BB962C8B-B14F-4D97-AF65-F5344CB8AC3E}">
        <p14:creationId xmlns:p14="http://schemas.microsoft.com/office/powerpoint/2010/main" val="3604879310"/>
      </p:ext>
    </p:extLst>
  </p:cSld>
  <p:clrMapOvr>
    <a:masterClrMapping/>
  </p:clrMapOvr>
  <mc:AlternateContent xmlns:mc="http://schemas.openxmlformats.org/markup-compatibility/2006">
    <mc:Choice xmlns:p14="http://schemas.microsoft.com/office/powerpoint/2010/main" Requires="p14">
      <p:transition spd="slow" p14:dur="4000" advTm="7000">
        <p14:vortex dir="r"/>
      </p:transition>
    </mc:Choice>
    <mc:Fallback>
      <p:transition spd="slow" advTm="7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Azad Kashmir Pictures: Pearl Continental Hotel at Muzaffarabad - Photos, Images of AJ&amp;K (Azad Jammu &amp; Kashmir)"/>
          <p:cNvPicPr>
            <a:picLocks noChangeAspect="1" noChangeArrowheads="1"/>
          </p:cNvPicPr>
          <p:nvPr/>
        </p:nvPicPr>
        <p:blipFill>
          <a:blip r:embed="rId2"/>
          <a:srcRect/>
          <a:stretch>
            <a:fillRect/>
          </a:stretch>
        </p:blipFill>
        <p:spPr bwMode="auto">
          <a:xfrm>
            <a:off x="0" y="15"/>
            <a:ext cx="10801350" cy="6662053"/>
          </a:xfrm>
          <a:prstGeom prst="rect">
            <a:avLst/>
          </a:prstGeom>
          <a:noFill/>
        </p:spPr>
      </p:pic>
      <p:sp>
        <p:nvSpPr>
          <p:cNvPr id="3" name="2 Rectángulo"/>
          <p:cNvSpPr/>
          <p:nvPr/>
        </p:nvSpPr>
        <p:spPr>
          <a:xfrm>
            <a:off x="5120525" y="271508"/>
            <a:ext cx="5400675" cy="1751438"/>
          </a:xfrm>
          <a:prstGeom prst="rect">
            <a:avLst/>
          </a:prstGeom>
          <a:solidFill>
            <a:srgbClr val="00FFFF"/>
          </a:solidFill>
        </p:spPr>
        <p:txBody>
          <a:bodyPr lIns="88578" tIns="44290" rIns="88578" bIns="44290">
            <a:spAutoFit/>
          </a:bodyPr>
          <a:lstStyle/>
          <a:p>
            <a:pPr defTabSz="885781"/>
            <a:r>
              <a:rPr lang="es-ES" b="1" dirty="0" smtClean="0"/>
              <a:t>Hermosa captura de los ojos Vista de la ciudad de Muzaffarabad desde el PC del hotel .  La imagen se toma desde el restaurante Marcopolo de Pearl Continental Hotel, Muzaffarabad que cubre el jardín del frente y de la ciudad. Foto aportada por Anjum Sheraz Malik, </a:t>
            </a:r>
            <a:endParaRPr lang="es-ES" b="1" dirty="0"/>
          </a:p>
        </p:txBody>
      </p:sp>
    </p:spTree>
    <p:extLst>
      <p:ext uri="{BB962C8B-B14F-4D97-AF65-F5344CB8AC3E}">
        <p14:creationId xmlns:p14="http://schemas.microsoft.com/office/powerpoint/2010/main" val="3281705462"/>
      </p:ext>
    </p:extLst>
  </p:cSld>
  <p:clrMapOvr>
    <a:masterClrMapping/>
  </p:clrMapOvr>
  <mc:AlternateContent xmlns:mc="http://schemas.openxmlformats.org/markup-compatibility/2006" xmlns:p14="http://schemas.microsoft.com/office/powerpoint/2010/main">
    <mc:Choice Requires="p14">
      <p:transition spd="slow" p14:dur="4000" advTm="19000">
        <p14:vortex dir="r"/>
      </p:transition>
    </mc:Choice>
    <mc:Fallback xmlns="">
      <p:transition spd="slow" advTm="19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Mirpur Azad Kashmir Pictures: An aerial view of Mirpur - Photos of Mirpur"/>
          <p:cNvPicPr>
            <a:picLocks noChangeAspect="1" noChangeArrowheads="1"/>
          </p:cNvPicPr>
          <p:nvPr/>
        </p:nvPicPr>
        <p:blipFill>
          <a:blip r:embed="rId2"/>
          <a:srcRect/>
          <a:stretch>
            <a:fillRect/>
          </a:stretch>
        </p:blipFill>
        <p:spPr bwMode="auto">
          <a:xfrm>
            <a:off x="1" y="15"/>
            <a:ext cx="10933683" cy="6620931"/>
          </a:xfrm>
          <a:prstGeom prst="rect">
            <a:avLst/>
          </a:prstGeom>
          <a:noFill/>
        </p:spPr>
      </p:pic>
    </p:spTree>
    <p:extLst>
      <p:ext uri="{BB962C8B-B14F-4D97-AF65-F5344CB8AC3E}">
        <p14:creationId xmlns:p14="http://schemas.microsoft.com/office/powerpoint/2010/main" val="227594196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Azad Kashmir Pictures: Muzaffarabad City at night  - Photos, Images of AJ&amp;K (Azad Jammu &amp; Kashmir),">
            <a:hlinkClick r:id="rId2"/>
          </p:cNvPr>
          <p:cNvPicPr>
            <a:picLocks noChangeAspect="1" noChangeArrowheads="1"/>
          </p:cNvPicPr>
          <p:nvPr/>
        </p:nvPicPr>
        <p:blipFill>
          <a:blip r:embed="rId3"/>
          <a:srcRect/>
          <a:stretch>
            <a:fillRect/>
          </a:stretch>
        </p:blipFill>
        <p:spPr bwMode="auto">
          <a:xfrm>
            <a:off x="0" y="15"/>
            <a:ext cx="10801350" cy="6662053"/>
          </a:xfrm>
          <a:prstGeom prst="rect">
            <a:avLst/>
          </a:prstGeom>
          <a:noFill/>
        </p:spPr>
      </p:pic>
    </p:spTree>
    <p:extLst>
      <p:ext uri="{BB962C8B-B14F-4D97-AF65-F5344CB8AC3E}">
        <p14:creationId xmlns:p14="http://schemas.microsoft.com/office/powerpoint/2010/main" val="412059076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Mirpur Azad Kashmir Pictures - View of Mangla lake from Mirpur - Photos of Mirpur"/>
          <p:cNvPicPr>
            <a:picLocks noChangeAspect="1" noChangeArrowheads="1"/>
          </p:cNvPicPr>
          <p:nvPr/>
        </p:nvPicPr>
        <p:blipFill>
          <a:blip r:embed="rId2"/>
          <a:srcRect/>
          <a:stretch>
            <a:fillRect/>
          </a:stretch>
        </p:blipFill>
        <p:spPr bwMode="auto">
          <a:xfrm>
            <a:off x="-1" y="14"/>
            <a:ext cx="10801351" cy="6570881"/>
          </a:xfrm>
          <a:prstGeom prst="rect">
            <a:avLst/>
          </a:prstGeom>
          <a:noFill/>
        </p:spPr>
      </p:pic>
    </p:spTree>
    <p:extLst>
      <p:ext uri="{BB962C8B-B14F-4D97-AF65-F5344CB8AC3E}">
        <p14:creationId xmlns:p14="http://schemas.microsoft.com/office/powerpoint/2010/main" val="220944671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Azad Kashmir Pictures: Scenic Photo of Neelum River in Neelum Valley, Azad Kashmir - Photos, Images of AJ&amp;K (Azad Jammu &amp; Kashmir)"/>
          <p:cNvPicPr>
            <a:picLocks noChangeAspect="1" noChangeArrowheads="1"/>
          </p:cNvPicPr>
          <p:nvPr/>
        </p:nvPicPr>
        <p:blipFill>
          <a:blip r:embed="rId2"/>
          <a:srcRect/>
          <a:stretch>
            <a:fillRect/>
          </a:stretch>
        </p:blipFill>
        <p:spPr bwMode="auto">
          <a:xfrm>
            <a:off x="0" y="0"/>
            <a:ext cx="10914218" cy="6516688"/>
          </a:xfrm>
          <a:prstGeom prst="rect">
            <a:avLst/>
          </a:prstGeom>
          <a:noFill/>
        </p:spPr>
      </p:pic>
    </p:spTree>
    <p:extLst>
      <p:ext uri="{BB962C8B-B14F-4D97-AF65-F5344CB8AC3E}">
        <p14:creationId xmlns:p14="http://schemas.microsoft.com/office/powerpoint/2010/main" val="383959060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Azad Kashmir Pictures: Scenic Photo of Chitta Katha Lake, Azad Kashmir - Photos, Images of AJ&amp;K (Azad Jammu &amp; Kashmir)"/>
          <p:cNvPicPr>
            <a:picLocks noChangeAspect="1" noChangeArrowheads="1"/>
          </p:cNvPicPr>
          <p:nvPr/>
        </p:nvPicPr>
        <p:blipFill>
          <a:blip r:embed="rId2"/>
          <a:srcRect/>
          <a:stretch>
            <a:fillRect/>
          </a:stretch>
        </p:blipFill>
        <p:spPr bwMode="auto">
          <a:xfrm>
            <a:off x="0" y="15"/>
            <a:ext cx="10801350" cy="6662053"/>
          </a:xfrm>
          <a:prstGeom prst="rect">
            <a:avLst/>
          </a:prstGeom>
          <a:noFill/>
        </p:spPr>
      </p:pic>
    </p:spTree>
    <p:extLst>
      <p:ext uri="{BB962C8B-B14F-4D97-AF65-F5344CB8AC3E}">
        <p14:creationId xmlns:p14="http://schemas.microsoft.com/office/powerpoint/2010/main" val="174421031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nativepakistan.com/wp-content/uploads/Dheer-Kot-Azad-Kashmir.jpg"/>
          <p:cNvPicPr>
            <a:picLocks noChangeAspect="1" noChangeArrowheads="1"/>
          </p:cNvPicPr>
          <p:nvPr/>
        </p:nvPicPr>
        <p:blipFill>
          <a:blip r:embed="rId2"/>
          <a:srcRect/>
          <a:stretch>
            <a:fillRect/>
          </a:stretch>
        </p:blipFill>
        <p:spPr bwMode="auto">
          <a:xfrm>
            <a:off x="0" y="15"/>
            <a:ext cx="10801350" cy="6662053"/>
          </a:xfrm>
          <a:prstGeom prst="rect">
            <a:avLst/>
          </a:prstGeom>
          <a:noFill/>
        </p:spPr>
      </p:pic>
    </p:spTree>
    <p:extLst>
      <p:ext uri="{BB962C8B-B14F-4D97-AF65-F5344CB8AC3E}">
        <p14:creationId xmlns:p14="http://schemas.microsoft.com/office/powerpoint/2010/main" val="13655867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41988" name="Picture 4" descr="http://www.kashmirshawlatelier.com/wp-content/uploads/2013/01/Kani_slideshow.jpg"/>
          <p:cNvPicPr>
            <a:picLocks noChangeAspect="1" noChangeArrowheads="1"/>
          </p:cNvPicPr>
          <p:nvPr/>
        </p:nvPicPr>
        <p:blipFill>
          <a:blip r:embed="rId2"/>
          <a:srcRect/>
          <a:stretch>
            <a:fillRect/>
          </a:stretch>
        </p:blipFill>
        <p:spPr bwMode="auto">
          <a:xfrm>
            <a:off x="0" y="0"/>
            <a:ext cx="10801350" cy="6652476"/>
          </a:xfrm>
          <a:prstGeom prst="rect">
            <a:avLst/>
          </a:prstGeom>
          <a:noFill/>
        </p:spPr>
      </p:pic>
    </p:spTree>
    <p:extLst>
      <p:ext uri="{BB962C8B-B14F-4D97-AF65-F5344CB8AC3E}">
        <p14:creationId xmlns:p14="http://schemas.microsoft.com/office/powerpoint/2010/main" val="407151585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Azad Kashmir Rare Pictures: An Old Black &amp; White photo of Dak Bugalow at Garhi Dupatta, Jhelum Valley, 1900-1910 - Extremely Old Photos of AJ&amp;K (Azad Jammu &amp; Kashmir)"/>
          <p:cNvPicPr>
            <a:picLocks noChangeAspect="1" noChangeArrowheads="1"/>
          </p:cNvPicPr>
          <p:nvPr/>
        </p:nvPicPr>
        <p:blipFill>
          <a:blip r:embed="rId2">
            <a:duotone>
              <a:prstClr val="black"/>
              <a:schemeClr val="accent6">
                <a:tint val="45000"/>
                <a:satMod val="400000"/>
              </a:schemeClr>
            </a:duotone>
          </a:blip>
          <a:srcRect/>
          <a:stretch>
            <a:fillRect/>
          </a:stretch>
        </p:blipFill>
        <p:spPr bwMode="auto">
          <a:xfrm>
            <a:off x="3" y="0"/>
            <a:ext cx="10850160" cy="6516688"/>
          </a:xfrm>
          <a:prstGeom prst="rect">
            <a:avLst/>
          </a:prstGeom>
          <a:noFill/>
        </p:spPr>
      </p:pic>
    </p:spTree>
    <p:extLst>
      <p:ext uri="{BB962C8B-B14F-4D97-AF65-F5344CB8AC3E}">
        <p14:creationId xmlns:p14="http://schemas.microsoft.com/office/powerpoint/2010/main" val="368344452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Azad Kashmir Pictures: Photo of Kohala Bridge, Kashmir 1880- Images, Photos of AJ&amp;K (Azad Jammu &amp; Kashmir)"/>
          <p:cNvPicPr>
            <a:picLocks noChangeAspect="1" noChangeArrowheads="1"/>
          </p:cNvPicPr>
          <p:nvPr/>
        </p:nvPicPr>
        <p:blipFill>
          <a:blip r:embed="rId2">
            <a:duotone>
              <a:prstClr val="black"/>
              <a:schemeClr val="accent6">
                <a:tint val="45000"/>
                <a:satMod val="400000"/>
              </a:schemeClr>
            </a:duotone>
          </a:blip>
          <a:srcRect/>
          <a:stretch>
            <a:fillRect/>
          </a:stretch>
        </p:blipFill>
        <p:spPr bwMode="auto">
          <a:xfrm>
            <a:off x="-1" y="14"/>
            <a:ext cx="10801351" cy="6635675"/>
          </a:xfrm>
          <a:prstGeom prst="rect">
            <a:avLst/>
          </a:prstGeom>
          <a:noFill/>
        </p:spPr>
      </p:pic>
    </p:spTree>
    <p:extLst>
      <p:ext uri="{BB962C8B-B14F-4D97-AF65-F5344CB8AC3E}">
        <p14:creationId xmlns:p14="http://schemas.microsoft.com/office/powerpoint/2010/main" val="62452760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paso-zojil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3" y="0"/>
            <a:ext cx="10798057"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946790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3328257" y="96120946"/>
            <a:ext cx="178951" cy="366444"/>
          </a:xfrm>
          <a:prstGeom prst="rect">
            <a:avLst/>
          </a:prstGeom>
          <a:solidFill>
            <a:srgbClr val="3366CC"/>
          </a:solidFill>
          <a:ln w="9525">
            <a:noFill/>
            <a:miter lim="800000"/>
            <a:headEnd/>
            <a:tailEnd/>
          </a:ln>
          <a:effectLst/>
        </p:spPr>
        <p:txBody>
          <a:bodyPr vert="horz" wrap="none" lIns="88578" tIns="44290" rIns="88578" bIns="44290" numCol="1" anchor="ctr" anchorCtr="0" compatLnSpc="1">
            <a:prstTxWarp prst="textNoShape">
              <a:avLst/>
            </a:prstTxWarp>
            <a:spAutoFit/>
          </a:bodyPr>
          <a:lstStyle/>
          <a:p>
            <a:pPr defTabSz="885781"/>
            <a:endParaRPr lang="es-ES">
              <a:solidFill>
                <a:prstClr val="black"/>
              </a:solidFill>
            </a:endParaRPr>
          </a:p>
        </p:txBody>
      </p:sp>
      <p:sp>
        <p:nvSpPr>
          <p:cNvPr id="39939" name="Rectangle 3">
            <a:hlinkClick r:id="rId2"/>
          </p:cNvPr>
          <p:cNvSpPr>
            <a:spLocks noChangeArrowheads="1"/>
          </p:cNvSpPr>
          <p:nvPr/>
        </p:nvSpPr>
        <p:spPr bwMode="auto">
          <a:xfrm>
            <a:off x="3328255" y="96058486"/>
            <a:ext cx="40914706" cy="6655869"/>
          </a:xfrm>
          <a:prstGeom prst="rect">
            <a:avLst/>
          </a:prstGeom>
          <a:solidFill>
            <a:srgbClr val="3366CC"/>
          </a:solidFill>
          <a:ln w="9525">
            <a:noFill/>
            <a:miter lim="800000"/>
            <a:headEnd/>
            <a:tailEnd/>
          </a:ln>
          <a:effectLst/>
        </p:spPr>
        <p:txBody>
          <a:bodyPr vert="horz" wrap="none" lIns="0" tIns="23059" rIns="107613" bIns="0" numCol="1" anchor="ctr" anchorCtr="0" compatLnSpc="1">
            <a:prstTxWarp prst="textNoShape">
              <a:avLst/>
            </a:prstTxWarp>
            <a:spAutoFit/>
          </a:bodyPr>
          <a:lstStyle/>
          <a:p>
            <a:pPr defTabSz="885781" fontAlgn="base">
              <a:spcBef>
                <a:spcPct val="0"/>
              </a:spcBef>
              <a:spcAft>
                <a:spcPct val="0"/>
              </a:spcAft>
            </a:pPr>
            <a:r>
              <a:rPr lang="es-ES" sz="1400" b="1">
                <a:solidFill>
                  <a:srgbClr val="F1B5B1"/>
                </a:solidFill>
                <a:latin typeface="Georgia" pitchFamily="18" charset="0"/>
                <a:cs typeface="Arial" pitchFamily="34" charset="0"/>
                <a:hlinkClick r:id="rId2"/>
              </a:rPr>
              <a:t>previous</a:t>
            </a:r>
            <a:endParaRPr lang="es-ES" sz="1300">
              <a:solidFill>
                <a:srgbClr val="FFFFFF"/>
              </a:solidFill>
              <a:latin typeface="Arial" pitchFamily="34" charset="0"/>
              <a:cs typeface="Arial" pitchFamily="34" charset="0"/>
            </a:endParaRPr>
          </a:p>
          <a:p>
            <a:pPr defTabSz="885781" eaLnBrk="0" fontAlgn="ctr" hangingPunct="0">
              <a:spcBef>
                <a:spcPct val="0"/>
              </a:spcBef>
              <a:spcAft>
                <a:spcPct val="0"/>
              </a:spcAft>
            </a:pPr>
            <a:r>
              <a:rPr lang="es-ES">
                <a:solidFill>
                  <a:srgbClr val="FFFFFF"/>
                </a:solidFill>
                <a:latin typeface="Arial" pitchFamily="34" charset="0"/>
                <a:cs typeface="Arial" pitchFamily="34" charset="0"/>
              </a:rPr>
              <a:t> </a:t>
            </a:r>
            <a:r>
              <a:rPr lang="es-ES" sz="40300">
                <a:solidFill>
                  <a:srgbClr val="FFFFFF"/>
                </a:solidFill>
                <a:latin typeface="Arial" pitchFamily="34" charset="0"/>
                <a:cs typeface="Arial" pitchFamily="34" charset="0"/>
              </a:rPr>
              <a:t> </a:t>
            </a:r>
            <a:r>
              <a:rPr lang="es-ES">
                <a:solidFill>
                  <a:srgbClr val="FFFFFF"/>
                </a:solidFill>
                <a:latin typeface="Arial" pitchFamily="34" charset="0"/>
                <a:cs typeface="Arial" pitchFamily="34" charset="0"/>
              </a:rPr>
              <a:t>                                                                                                                                                                                                                                                                                                                                                                                                                                                                                                                                                                                                                                     </a:t>
            </a:r>
          </a:p>
          <a:p>
            <a:pPr defTabSz="885781" eaLnBrk="0" fontAlgn="base" hangingPunct="0">
              <a:spcBef>
                <a:spcPct val="0"/>
              </a:spcBef>
              <a:spcAft>
                <a:spcPct val="0"/>
              </a:spcAft>
            </a:pPr>
            <a:r>
              <a:rPr lang="es-ES" sz="1400" b="1">
                <a:solidFill>
                  <a:srgbClr val="F1B5B1"/>
                </a:solidFill>
                <a:latin typeface="Georgia" pitchFamily="18" charset="0"/>
                <a:cs typeface="Arial" pitchFamily="34" charset="0"/>
                <a:hlinkClick r:id="rId2"/>
              </a:rPr>
              <a:t>Play</a:t>
            </a:r>
            <a:r>
              <a:rPr lang="es-ES" sz="1300">
                <a:solidFill>
                  <a:srgbClr val="FFFFFF"/>
                </a:solidFill>
                <a:latin typeface="Arial" pitchFamily="34" charset="0"/>
                <a:cs typeface="Arial" pitchFamily="34" charset="0"/>
              </a:rPr>
              <a:t> </a:t>
            </a:r>
            <a:r>
              <a:rPr lang="es-ES" sz="1400" b="1">
                <a:solidFill>
                  <a:srgbClr val="F1B5B1"/>
                </a:solidFill>
                <a:latin typeface="Georgia" pitchFamily="18" charset="0"/>
                <a:cs typeface="Arial" pitchFamily="34" charset="0"/>
                <a:hlinkClick r:id="rId2"/>
              </a:rPr>
              <a:t>Previous</a:t>
            </a:r>
            <a:endParaRPr lang="es-ES">
              <a:solidFill>
                <a:srgbClr val="FFFFFF"/>
              </a:solidFill>
              <a:latin typeface="Arial" pitchFamily="34" charset="0"/>
              <a:cs typeface="Arial" pitchFamily="34" charset="0"/>
            </a:endParaRPr>
          </a:p>
        </p:txBody>
      </p:sp>
      <p:sp>
        <p:nvSpPr>
          <p:cNvPr id="39941" name="Rectangle 5"/>
          <p:cNvSpPr>
            <a:spLocks noChangeArrowheads="1"/>
          </p:cNvSpPr>
          <p:nvPr/>
        </p:nvSpPr>
        <p:spPr bwMode="auto">
          <a:xfrm>
            <a:off x="3328254" y="96106112"/>
            <a:ext cx="658194" cy="907941"/>
          </a:xfrm>
          <a:prstGeom prst="rect">
            <a:avLst/>
          </a:prstGeom>
          <a:solidFill>
            <a:srgbClr val="3366CC"/>
          </a:solidFill>
          <a:ln w="9525">
            <a:noFill/>
            <a:miter lim="800000"/>
            <a:headEnd/>
            <a:tailEnd/>
          </a:ln>
          <a:effectLst/>
        </p:spPr>
        <p:txBody>
          <a:bodyPr vert="horz" wrap="none" lIns="0" tIns="0" rIns="0" bIns="0" numCol="1" anchor="ctr" anchorCtr="0" compatLnSpc="1">
            <a:prstTxWarp prst="textNoShape">
              <a:avLst/>
            </a:prstTxWarp>
            <a:spAutoFit/>
          </a:bodyPr>
          <a:lstStyle/>
          <a:p>
            <a:pPr indent="224521" defTabSz="885781" fontAlgn="base">
              <a:spcBef>
                <a:spcPct val="0"/>
              </a:spcBef>
              <a:spcAft>
                <a:spcPct val="0"/>
              </a:spcAft>
            </a:pPr>
            <a:endParaRPr lang="es-ES" sz="1300">
              <a:solidFill>
                <a:srgbClr val="FFFFFF"/>
              </a:solidFill>
              <a:latin typeface="Arial" pitchFamily="34" charset="0"/>
              <a:cs typeface="Arial" pitchFamily="34" charset="0"/>
            </a:endParaRPr>
          </a:p>
          <a:p>
            <a:pPr indent="224521" defTabSz="885781" eaLnBrk="0" fontAlgn="base" hangingPunct="0">
              <a:spcBef>
                <a:spcPct val="0"/>
              </a:spcBef>
              <a:spcAft>
                <a:spcPct val="0"/>
              </a:spcAft>
            </a:pPr>
            <a:r>
              <a:rPr lang="es-ES" sz="1400" b="1">
                <a:solidFill>
                  <a:srgbClr val="F1B5B1"/>
                </a:solidFill>
                <a:latin typeface="Georgia" pitchFamily="18" charset="0"/>
                <a:cs typeface="Arial" pitchFamily="34" charset="0"/>
                <a:hlinkClick r:id="rId2"/>
              </a:rPr>
              <a:t>Next</a:t>
            </a:r>
            <a:endParaRPr lang="es-ES" sz="1300">
              <a:solidFill>
                <a:srgbClr val="FFFFFF"/>
              </a:solidFill>
              <a:latin typeface="Arial" pitchFamily="34" charset="0"/>
              <a:cs typeface="Arial" pitchFamily="34" charset="0"/>
            </a:endParaRPr>
          </a:p>
          <a:p>
            <a:pPr defTabSz="885781" eaLnBrk="0" fontAlgn="base" hangingPunct="0">
              <a:spcBef>
                <a:spcPct val="0"/>
              </a:spcBef>
              <a:spcAft>
                <a:spcPct val="0"/>
              </a:spcAft>
            </a:pPr>
            <a:r>
              <a:rPr lang="es-ES" sz="1400" b="1">
                <a:solidFill>
                  <a:srgbClr val="F1B5B1"/>
                </a:solidFill>
                <a:latin typeface="Georgia" pitchFamily="18" charset="0"/>
                <a:cs typeface="Arial" pitchFamily="34" charset="0"/>
                <a:hlinkClick r:id="rId2"/>
              </a:rPr>
              <a:t>Close</a:t>
            </a:r>
            <a:endParaRPr lang="es-ES" sz="1300">
              <a:solidFill>
                <a:srgbClr val="FFFFFF"/>
              </a:solidFill>
              <a:latin typeface="Arial" pitchFamily="34" charset="0"/>
              <a:cs typeface="Arial" pitchFamily="34" charset="0"/>
            </a:endParaRPr>
          </a:p>
          <a:p>
            <a:pPr defTabSz="885781" eaLnBrk="0" fontAlgn="base" hangingPunct="0">
              <a:spcBef>
                <a:spcPct val="0"/>
              </a:spcBef>
              <a:spcAft>
                <a:spcPct val="0"/>
              </a:spcAft>
            </a:pPr>
            <a:endParaRPr lang="es-ES">
              <a:solidFill>
                <a:prstClr val="black"/>
              </a:solidFill>
              <a:latin typeface="Arial" pitchFamily="34" charset="0"/>
              <a:cs typeface="Arial" pitchFamily="34" charset="0"/>
            </a:endParaRPr>
          </a:p>
        </p:txBody>
      </p:sp>
      <p:sp>
        <p:nvSpPr>
          <p:cNvPr id="39942" name="Rectangle 6"/>
          <p:cNvSpPr>
            <a:spLocks noChangeArrowheads="1"/>
          </p:cNvSpPr>
          <p:nvPr/>
        </p:nvSpPr>
        <p:spPr bwMode="auto">
          <a:xfrm>
            <a:off x="3328257" y="96120946"/>
            <a:ext cx="178951" cy="366444"/>
          </a:xfrm>
          <a:prstGeom prst="rect">
            <a:avLst/>
          </a:prstGeom>
          <a:solidFill>
            <a:srgbClr val="3366CC"/>
          </a:solidFill>
          <a:ln w="9525">
            <a:noFill/>
            <a:miter lim="800000"/>
            <a:headEnd/>
            <a:tailEnd/>
          </a:ln>
          <a:effectLst/>
        </p:spPr>
        <p:txBody>
          <a:bodyPr vert="horz" wrap="none" lIns="88578" tIns="44290" rIns="88578" bIns="44290" numCol="1" anchor="ctr" anchorCtr="0" compatLnSpc="1">
            <a:prstTxWarp prst="textNoShape">
              <a:avLst/>
            </a:prstTxWarp>
            <a:spAutoFit/>
          </a:bodyPr>
          <a:lstStyle/>
          <a:p>
            <a:pPr defTabSz="885781"/>
            <a:endParaRPr lang="es-ES">
              <a:solidFill>
                <a:prstClr val="black"/>
              </a:solidFill>
            </a:endParaRPr>
          </a:p>
        </p:txBody>
      </p:sp>
      <p:pic>
        <p:nvPicPr>
          <p:cNvPr id="39940" name="Picture 4" descr="http://www.kashmirshawlatelier.com/wp-content/uploads/2013/01/handdue_slide.jpg"/>
          <p:cNvPicPr>
            <a:picLocks noChangeAspect="1" noChangeArrowheads="1"/>
          </p:cNvPicPr>
          <p:nvPr/>
        </p:nvPicPr>
        <p:blipFill>
          <a:blip r:embed="rId3"/>
          <a:srcRect/>
          <a:stretch>
            <a:fillRect/>
          </a:stretch>
        </p:blipFill>
        <p:spPr bwMode="auto">
          <a:xfrm>
            <a:off x="-1" y="0"/>
            <a:ext cx="10801351" cy="6522332"/>
          </a:xfrm>
          <a:prstGeom prst="rect">
            <a:avLst/>
          </a:prstGeom>
          <a:noFill/>
        </p:spPr>
      </p:pic>
    </p:spTree>
    <p:extLst>
      <p:ext uri="{BB962C8B-B14F-4D97-AF65-F5344CB8AC3E}">
        <p14:creationId xmlns:p14="http://schemas.microsoft.com/office/powerpoint/2010/main" val="129772308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3328257" y="88427634"/>
            <a:ext cx="178951" cy="366444"/>
          </a:xfrm>
          <a:prstGeom prst="rect">
            <a:avLst/>
          </a:prstGeom>
          <a:solidFill>
            <a:srgbClr val="3366CC"/>
          </a:solidFill>
          <a:ln w="9525">
            <a:noFill/>
            <a:miter lim="800000"/>
            <a:headEnd/>
            <a:tailEnd/>
          </a:ln>
          <a:effectLst/>
        </p:spPr>
        <p:txBody>
          <a:bodyPr vert="horz" wrap="none" lIns="88578" tIns="44290" rIns="88578" bIns="44290" numCol="1" anchor="ctr" anchorCtr="0" compatLnSpc="1">
            <a:prstTxWarp prst="textNoShape">
              <a:avLst/>
            </a:prstTxWarp>
            <a:spAutoFit/>
          </a:bodyPr>
          <a:lstStyle/>
          <a:p>
            <a:pPr defTabSz="885781"/>
            <a:endParaRPr lang="es-ES">
              <a:solidFill>
                <a:prstClr val="black"/>
              </a:solidFill>
            </a:endParaRPr>
          </a:p>
        </p:txBody>
      </p:sp>
      <p:sp>
        <p:nvSpPr>
          <p:cNvPr id="43011" name="Rectangle 3">
            <a:hlinkClick r:id="rId2"/>
          </p:cNvPr>
          <p:cNvSpPr>
            <a:spLocks noChangeArrowheads="1"/>
          </p:cNvSpPr>
          <p:nvPr/>
        </p:nvSpPr>
        <p:spPr bwMode="auto">
          <a:xfrm>
            <a:off x="3328255" y="88365174"/>
            <a:ext cx="40914706" cy="6655869"/>
          </a:xfrm>
          <a:prstGeom prst="rect">
            <a:avLst/>
          </a:prstGeom>
          <a:solidFill>
            <a:srgbClr val="3366CC"/>
          </a:solidFill>
          <a:ln w="9525">
            <a:noFill/>
            <a:miter lim="800000"/>
            <a:headEnd/>
            <a:tailEnd/>
          </a:ln>
          <a:effectLst/>
        </p:spPr>
        <p:txBody>
          <a:bodyPr vert="horz" wrap="none" lIns="0" tIns="23059" rIns="107613" bIns="0" numCol="1" anchor="ctr" anchorCtr="0" compatLnSpc="1">
            <a:prstTxWarp prst="textNoShape">
              <a:avLst/>
            </a:prstTxWarp>
            <a:spAutoFit/>
          </a:bodyPr>
          <a:lstStyle/>
          <a:p>
            <a:pPr defTabSz="885781" fontAlgn="base">
              <a:spcBef>
                <a:spcPct val="0"/>
              </a:spcBef>
              <a:spcAft>
                <a:spcPct val="0"/>
              </a:spcAft>
            </a:pPr>
            <a:r>
              <a:rPr lang="es-ES" sz="1400" b="1">
                <a:solidFill>
                  <a:srgbClr val="F1B5B1"/>
                </a:solidFill>
                <a:latin typeface="Georgia" pitchFamily="18" charset="0"/>
                <a:cs typeface="Arial" pitchFamily="34" charset="0"/>
                <a:hlinkClick r:id="rId2"/>
              </a:rPr>
              <a:t>previous</a:t>
            </a:r>
            <a:endParaRPr lang="es-ES" sz="1300">
              <a:solidFill>
                <a:srgbClr val="FFFFFF"/>
              </a:solidFill>
              <a:latin typeface="Arial" pitchFamily="34" charset="0"/>
              <a:cs typeface="Arial" pitchFamily="34" charset="0"/>
            </a:endParaRPr>
          </a:p>
          <a:p>
            <a:pPr defTabSz="885781" eaLnBrk="0" fontAlgn="ctr" hangingPunct="0">
              <a:spcBef>
                <a:spcPct val="0"/>
              </a:spcBef>
              <a:spcAft>
                <a:spcPct val="0"/>
              </a:spcAft>
            </a:pPr>
            <a:r>
              <a:rPr lang="es-ES">
                <a:solidFill>
                  <a:srgbClr val="FFFFFF"/>
                </a:solidFill>
                <a:latin typeface="Arial" pitchFamily="34" charset="0"/>
                <a:cs typeface="Arial" pitchFamily="34" charset="0"/>
              </a:rPr>
              <a:t> </a:t>
            </a:r>
            <a:r>
              <a:rPr lang="es-ES" sz="40300">
                <a:solidFill>
                  <a:srgbClr val="FFFFFF"/>
                </a:solidFill>
                <a:latin typeface="Arial" pitchFamily="34" charset="0"/>
                <a:cs typeface="Arial" pitchFamily="34" charset="0"/>
              </a:rPr>
              <a:t> </a:t>
            </a:r>
            <a:r>
              <a:rPr lang="es-ES">
                <a:solidFill>
                  <a:srgbClr val="FFFFFF"/>
                </a:solidFill>
                <a:latin typeface="Arial" pitchFamily="34" charset="0"/>
                <a:cs typeface="Arial" pitchFamily="34" charset="0"/>
              </a:rPr>
              <a:t>                                                                                                                                                                                                                                                                                                                                                                                                                                                                                                                                                                                                                                     </a:t>
            </a:r>
          </a:p>
          <a:p>
            <a:pPr defTabSz="885781" eaLnBrk="0" fontAlgn="base" hangingPunct="0">
              <a:spcBef>
                <a:spcPct val="0"/>
              </a:spcBef>
              <a:spcAft>
                <a:spcPct val="0"/>
              </a:spcAft>
            </a:pPr>
            <a:r>
              <a:rPr lang="es-ES" sz="1400" b="1">
                <a:solidFill>
                  <a:srgbClr val="F1B5B1"/>
                </a:solidFill>
                <a:latin typeface="Georgia" pitchFamily="18" charset="0"/>
                <a:cs typeface="Arial" pitchFamily="34" charset="0"/>
                <a:hlinkClick r:id="rId2"/>
              </a:rPr>
              <a:t>Play</a:t>
            </a:r>
            <a:r>
              <a:rPr lang="es-ES" sz="1300">
                <a:solidFill>
                  <a:srgbClr val="FFFFFF"/>
                </a:solidFill>
                <a:latin typeface="Arial" pitchFamily="34" charset="0"/>
                <a:cs typeface="Arial" pitchFamily="34" charset="0"/>
              </a:rPr>
              <a:t> </a:t>
            </a:r>
            <a:r>
              <a:rPr lang="es-ES" sz="1400" b="1">
                <a:solidFill>
                  <a:srgbClr val="F1B5B1"/>
                </a:solidFill>
                <a:latin typeface="Georgia" pitchFamily="18" charset="0"/>
                <a:cs typeface="Arial" pitchFamily="34" charset="0"/>
                <a:hlinkClick r:id="rId2"/>
              </a:rPr>
              <a:t>Previous</a:t>
            </a:r>
            <a:endParaRPr lang="es-ES">
              <a:solidFill>
                <a:srgbClr val="FFFFFF"/>
              </a:solidFill>
              <a:latin typeface="Arial" pitchFamily="34" charset="0"/>
              <a:cs typeface="Arial" pitchFamily="34" charset="0"/>
            </a:endParaRPr>
          </a:p>
        </p:txBody>
      </p:sp>
      <p:sp>
        <p:nvSpPr>
          <p:cNvPr id="43013" name="Rectangle 5"/>
          <p:cNvSpPr>
            <a:spLocks noChangeArrowheads="1"/>
          </p:cNvSpPr>
          <p:nvPr/>
        </p:nvSpPr>
        <p:spPr bwMode="auto">
          <a:xfrm>
            <a:off x="3328254" y="88412799"/>
            <a:ext cx="658194" cy="907941"/>
          </a:xfrm>
          <a:prstGeom prst="rect">
            <a:avLst/>
          </a:prstGeom>
          <a:solidFill>
            <a:srgbClr val="3366CC"/>
          </a:solidFill>
          <a:ln w="9525">
            <a:noFill/>
            <a:miter lim="800000"/>
            <a:headEnd/>
            <a:tailEnd/>
          </a:ln>
          <a:effectLst/>
        </p:spPr>
        <p:txBody>
          <a:bodyPr vert="horz" wrap="none" lIns="0" tIns="0" rIns="0" bIns="0" numCol="1" anchor="ctr" anchorCtr="0" compatLnSpc="1">
            <a:prstTxWarp prst="textNoShape">
              <a:avLst/>
            </a:prstTxWarp>
            <a:spAutoFit/>
          </a:bodyPr>
          <a:lstStyle/>
          <a:p>
            <a:pPr indent="224521" defTabSz="885781" fontAlgn="base">
              <a:spcBef>
                <a:spcPct val="0"/>
              </a:spcBef>
              <a:spcAft>
                <a:spcPct val="0"/>
              </a:spcAft>
            </a:pPr>
            <a:endParaRPr lang="es-ES" sz="1300">
              <a:solidFill>
                <a:srgbClr val="FFFFFF"/>
              </a:solidFill>
              <a:latin typeface="Arial" pitchFamily="34" charset="0"/>
              <a:cs typeface="Arial" pitchFamily="34" charset="0"/>
            </a:endParaRPr>
          </a:p>
          <a:p>
            <a:pPr indent="224521" defTabSz="885781" eaLnBrk="0" fontAlgn="base" hangingPunct="0">
              <a:spcBef>
                <a:spcPct val="0"/>
              </a:spcBef>
              <a:spcAft>
                <a:spcPct val="0"/>
              </a:spcAft>
            </a:pPr>
            <a:r>
              <a:rPr lang="es-ES" sz="1400" b="1">
                <a:solidFill>
                  <a:srgbClr val="F1B5B1"/>
                </a:solidFill>
                <a:latin typeface="Georgia" pitchFamily="18" charset="0"/>
                <a:cs typeface="Arial" pitchFamily="34" charset="0"/>
                <a:hlinkClick r:id="rId2"/>
              </a:rPr>
              <a:t>Next</a:t>
            </a:r>
            <a:endParaRPr lang="es-ES" sz="1300">
              <a:solidFill>
                <a:srgbClr val="FFFFFF"/>
              </a:solidFill>
              <a:latin typeface="Arial" pitchFamily="34" charset="0"/>
              <a:cs typeface="Arial" pitchFamily="34" charset="0"/>
            </a:endParaRPr>
          </a:p>
          <a:p>
            <a:pPr defTabSz="885781" eaLnBrk="0" fontAlgn="base" hangingPunct="0">
              <a:spcBef>
                <a:spcPct val="0"/>
              </a:spcBef>
              <a:spcAft>
                <a:spcPct val="0"/>
              </a:spcAft>
            </a:pPr>
            <a:r>
              <a:rPr lang="es-ES" sz="1400" b="1">
                <a:solidFill>
                  <a:srgbClr val="F1B5B1"/>
                </a:solidFill>
                <a:latin typeface="Georgia" pitchFamily="18" charset="0"/>
                <a:cs typeface="Arial" pitchFamily="34" charset="0"/>
                <a:hlinkClick r:id="rId2"/>
              </a:rPr>
              <a:t>Close</a:t>
            </a:r>
            <a:endParaRPr lang="es-ES" sz="1300">
              <a:solidFill>
                <a:srgbClr val="FFFFFF"/>
              </a:solidFill>
              <a:latin typeface="Arial" pitchFamily="34" charset="0"/>
              <a:cs typeface="Arial" pitchFamily="34" charset="0"/>
            </a:endParaRPr>
          </a:p>
          <a:p>
            <a:pPr defTabSz="885781" eaLnBrk="0" fontAlgn="base" hangingPunct="0">
              <a:spcBef>
                <a:spcPct val="0"/>
              </a:spcBef>
              <a:spcAft>
                <a:spcPct val="0"/>
              </a:spcAft>
            </a:pPr>
            <a:endParaRPr lang="es-ES">
              <a:solidFill>
                <a:prstClr val="black"/>
              </a:solidFill>
              <a:latin typeface="Arial" pitchFamily="34" charset="0"/>
              <a:cs typeface="Arial" pitchFamily="34" charset="0"/>
            </a:endParaRPr>
          </a:p>
        </p:txBody>
      </p:sp>
      <p:sp>
        <p:nvSpPr>
          <p:cNvPr id="43014" name="Rectangle 6"/>
          <p:cNvSpPr>
            <a:spLocks noChangeArrowheads="1"/>
          </p:cNvSpPr>
          <p:nvPr/>
        </p:nvSpPr>
        <p:spPr bwMode="auto">
          <a:xfrm>
            <a:off x="3328257" y="88427634"/>
            <a:ext cx="178951" cy="366444"/>
          </a:xfrm>
          <a:prstGeom prst="rect">
            <a:avLst/>
          </a:prstGeom>
          <a:solidFill>
            <a:srgbClr val="3366CC"/>
          </a:solidFill>
          <a:ln w="9525">
            <a:noFill/>
            <a:miter lim="800000"/>
            <a:headEnd/>
            <a:tailEnd/>
          </a:ln>
          <a:effectLst/>
        </p:spPr>
        <p:txBody>
          <a:bodyPr vert="horz" wrap="none" lIns="88578" tIns="44290" rIns="88578" bIns="44290" numCol="1" anchor="ctr" anchorCtr="0" compatLnSpc="1">
            <a:prstTxWarp prst="textNoShape">
              <a:avLst/>
            </a:prstTxWarp>
            <a:spAutoFit/>
          </a:bodyPr>
          <a:lstStyle/>
          <a:p>
            <a:pPr defTabSz="885781"/>
            <a:endParaRPr lang="es-ES">
              <a:solidFill>
                <a:prstClr val="black"/>
              </a:solidFill>
            </a:endParaRPr>
          </a:p>
        </p:txBody>
      </p:sp>
      <p:pic>
        <p:nvPicPr>
          <p:cNvPr id="43012" name="Picture 4" descr="http://www.kashmirshawlatelier.com/wp-content/uploads/2013/01/Sozni_slide2.jpg"/>
          <p:cNvPicPr>
            <a:picLocks noChangeAspect="1" noChangeArrowheads="1"/>
          </p:cNvPicPr>
          <p:nvPr/>
        </p:nvPicPr>
        <p:blipFill>
          <a:blip r:embed="rId3"/>
          <a:srcRect/>
          <a:stretch>
            <a:fillRect/>
          </a:stretch>
        </p:blipFill>
        <p:spPr bwMode="auto">
          <a:xfrm>
            <a:off x="-1" y="0"/>
            <a:ext cx="10801351" cy="6522332"/>
          </a:xfrm>
          <a:prstGeom prst="rect">
            <a:avLst/>
          </a:prstGeom>
          <a:noFill/>
        </p:spPr>
      </p:pic>
    </p:spTree>
    <p:extLst>
      <p:ext uri="{BB962C8B-B14F-4D97-AF65-F5344CB8AC3E}">
        <p14:creationId xmlns:p14="http://schemas.microsoft.com/office/powerpoint/2010/main" val="28302271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kashmirshawlatelier.com/wp-content/uploads/2013/01/Sozni_slide.jpg"/>
          <p:cNvPicPr>
            <a:picLocks noChangeAspect="1" noChangeArrowheads="1"/>
          </p:cNvPicPr>
          <p:nvPr/>
        </p:nvPicPr>
        <p:blipFill>
          <a:blip r:embed="rId2"/>
          <a:srcRect/>
          <a:stretch>
            <a:fillRect/>
          </a:stretch>
        </p:blipFill>
        <p:spPr bwMode="auto">
          <a:xfrm>
            <a:off x="3" y="0"/>
            <a:ext cx="10915370" cy="6788241"/>
          </a:xfrm>
          <a:prstGeom prst="rect">
            <a:avLst/>
          </a:prstGeom>
          <a:noFill/>
        </p:spPr>
      </p:pic>
    </p:spTree>
    <p:extLst>
      <p:ext uri="{BB962C8B-B14F-4D97-AF65-F5344CB8AC3E}">
        <p14:creationId xmlns:p14="http://schemas.microsoft.com/office/powerpoint/2010/main" val="323552497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3328257" y="96120946"/>
            <a:ext cx="178951" cy="366444"/>
          </a:xfrm>
          <a:prstGeom prst="rect">
            <a:avLst/>
          </a:prstGeom>
          <a:solidFill>
            <a:srgbClr val="3366CC"/>
          </a:solidFill>
          <a:ln w="9525">
            <a:noFill/>
            <a:miter lim="800000"/>
            <a:headEnd/>
            <a:tailEnd/>
          </a:ln>
          <a:effectLst/>
        </p:spPr>
        <p:txBody>
          <a:bodyPr vert="horz" wrap="none" lIns="88578" tIns="44290" rIns="88578" bIns="44290" numCol="1" anchor="ctr" anchorCtr="0" compatLnSpc="1">
            <a:prstTxWarp prst="textNoShape">
              <a:avLst/>
            </a:prstTxWarp>
            <a:spAutoFit/>
          </a:bodyPr>
          <a:lstStyle/>
          <a:p>
            <a:pPr defTabSz="885781"/>
            <a:endParaRPr lang="es-ES">
              <a:solidFill>
                <a:prstClr val="black"/>
              </a:solidFill>
            </a:endParaRPr>
          </a:p>
        </p:txBody>
      </p:sp>
      <p:sp>
        <p:nvSpPr>
          <p:cNvPr id="40963" name="Rectangle 3">
            <a:hlinkClick r:id="rId2"/>
          </p:cNvPr>
          <p:cNvSpPr>
            <a:spLocks noChangeArrowheads="1"/>
          </p:cNvSpPr>
          <p:nvPr/>
        </p:nvSpPr>
        <p:spPr bwMode="auto">
          <a:xfrm>
            <a:off x="3328255" y="96058486"/>
            <a:ext cx="40914706" cy="6655869"/>
          </a:xfrm>
          <a:prstGeom prst="rect">
            <a:avLst/>
          </a:prstGeom>
          <a:solidFill>
            <a:srgbClr val="3366CC"/>
          </a:solidFill>
          <a:ln w="9525">
            <a:noFill/>
            <a:miter lim="800000"/>
            <a:headEnd/>
            <a:tailEnd/>
          </a:ln>
          <a:effectLst/>
        </p:spPr>
        <p:txBody>
          <a:bodyPr vert="horz" wrap="none" lIns="0" tIns="23059" rIns="107613" bIns="0" numCol="1" anchor="ctr" anchorCtr="0" compatLnSpc="1">
            <a:prstTxWarp prst="textNoShape">
              <a:avLst/>
            </a:prstTxWarp>
            <a:spAutoFit/>
          </a:bodyPr>
          <a:lstStyle/>
          <a:p>
            <a:pPr defTabSz="885781" fontAlgn="base">
              <a:spcBef>
                <a:spcPct val="0"/>
              </a:spcBef>
              <a:spcAft>
                <a:spcPct val="0"/>
              </a:spcAft>
            </a:pPr>
            <a:r>
              <a:rPr lang="es-ES" sz="1400" b="1">
                <a:solidFill>
                  <a:srgbClr val="F1B5B1"/>
                </a:solidFill>
                <a:latin typeface="Georgia" pitchFamily="18" charset="0"/>
                <a:cs typeface="Arial" pitchFamily="34" charset="0"/>
                <a:hlinkClick r:id="rId2"/>
              </a:rPr>
              <a:t>previous</a:t>
            </a:r>
            <a:endParaRPr lang="es-ES" sz="1300">
              <a:solidFill>
                <a:srgbClr val="FFFFFF"/>
              </a:solidFill>
              <a:latin typeface="Arial" pitchFamily="34" charset="0"/>
              <a:cs typeface="Arial" pitchFamily="34" charset="0"/>
            </a:endParaRPr>
          </a:p>
          <a:p>
            <a:pPr defTabSz="885781" eaLnBrk="0" fontAlgn="ctr" hangingPunct="0">
              <a:spcBef>
                <a:spcPct val="0"/>
              </a:spcBef>
              <a:spcAft>
                <a:spcPct val="0"/>
              </a:spcAft>
            </a:pPr>
            <a:r>
              <a:rPr lang="es-ES">
                <a:solidFill>
                  <a:srgbClr val="FFFFFF"/>
                </a:solidFill>
                <a:latin typeface="Arial" pitchFamily="34" charset="0"/>
                <a:cs typeface="Arial" pitchFamily="34" charset="0"/>
              </a:rPr>
              <a:t> </a:t>
            </a:r>
            <a:r>
              <a:rPr lang="es-ES" sz="40300">
                <a:solidFill>
                  <a:srgbClr val="FFFFFF"/>
                </a:solidFill>
                <a:latin typeface="Arial" pitchFamily="34" charset="0"/>
                <a:cs typeface="Arial" pitchFamily="34" charset="0"/>
              </a:rPr>
              <a:t> </a:t>
            </a:r>
            <a:r>
              <a:rPr lang="es-ES">
                <a:solidFill>
                  <a:srgbClr val="FFFFFF"/>
                </a:solidFill>
                <a:latin typeface="Arial" pitchFamily="34" charset="0"/>
                <a:cs typeface="Arial" pitchFamily="34" charset="0"/>
              </a:rPr>
              <a:t>                                                                                                                                                                                                                                                                                                                                                                                                                                                                                                                                                                                                                                     </a:t>
            </a:r>
          </a:p>
          <a:p>
            <a:pPr defTabSz="885781" eaLnBrk="0" fontAlgn="base" hangingPunct="0">
              <a:spcBef>
                <a:spcPct val="0"/>
              </a:spcBef>
              <a:spcAft>
                <a:spcPct val="0"/>
              </a:spcAft>
            </a:pPr>
            <a:r>
              <a:rPr lang="es-ES" sz="1400" b="1">
                <a:solidFill>
                  <a:srgbClr val="F1B5B1"/>
                </a:solidFill>
                <a:latin typeface="Georgia" pitchFamily="18" charset="0"/>
                <a:cs typeface="Arial" pitchFamily="34" charset="0"/>
                <a:hlinkClick r:id="rId2"/>
              </a:rPr>
              <a:t>Play</a:t>
            </a:r>
            <a:r>
              <a:rPr lang="es-ES" sz="1300">
                <a:solidFill>
                  <a:srgbClr val="FFFFFF"/>
                </a:solidFill>
                <a:latin typeface="Arial" pitchFamily="34" charset="0"/>
                <a:cs typeface="Arial" pitchFamily="34" charset="0"/>
              </a:rPr>
              <a:t> </a:t>
            </a:r>
            <a:r>
              <a:rPr lang="es-ES" sz="1400" b="1">
                <a:solidFill>
                  <a:srgbClr val="F1B5B1"/>
                </a:solidFill>
                <a:latin typeface="Georgia" pitchFamily="18" charset="0"/>
                <a:cs typeface="Arial" pitchFamily="34" charset="0"/>
                <a:hlinkClick r:id="rId2"/>
              </a:rPr>
              <a:t>Previous</a:t>
            </a:r>
            <a:endParaRPr lang="es-ES">
              <a:solidFill>
                <a:srgbClr val="FFFFFF"/>
              </a:solidFill>
              <a:latin typeface="Arial" pitchFamily="34" charset="0"/>
              <a:cs typeface="Arial" pitchFamily="34" charset="0"/>
            </a:endParaRPr>
          </a:p>
        </p:txBody>
      </p:sp>
      <p:sp>
        <p:nvSpPr>
          <p:cNvPr id="40965" name="Rectangle 5"/>
          <p:cNvSpPr>
            <a:spLocks noChangeArrowheads="1"/>
          </p:cNvSpPr>
          <p:nvPr/>
        </p:nvSpPr>
        <p:spPr bwMode="auto">
          <a:xfrm>
            <a:off x="3328254" y="96106112"/>
            <a:ext cx="658194" cy="907941"/>
          </a:xfrm>
          <a:prstGeom prst="rect">
            <a:avLst/>
          </a:prstGeom>
          <a:solidFill>
            <a:srgbClr val="3366CC"/>
          </a:solidFill>
          <a:ln w="9525">
            <a:noFill/>
            <a:miter lim="800000"/>
            <a:headEnd/>
            <a:tailEnd/>
          </a:ln>
          <a:effectLst/>
        </p:spPr>
        <p:txBody>
          <a:bodyPr vert="horz" wrap="none" lIns="0" tIns="0" rIns="0" bIns="0" numCol="1" anchor="ctr" anchorCtr="0" compatLnSpc="1">
            <a:prstTxWarp prst="textNoShape">
              <a:avLst/>
            </a:prstTxWarp>
            <a:spAutoFit/>
          </a:bodyPr>
          <a:lstStyle/>
          <a:p>
            <a:pPr indent="224521" defTabSz="885781" fontAlgn="base">
              <a:spcBef>
                <a:spcPct val="0"/>
              </a:spcBef>
              <a:spcAft>
                <a:spcPct val="0"/>
              </a:spcAft>
            </a:pPr>
            <a:endParaRPr lang="es-ES" sz="1300">
              <a:solidFill>
                <a:srgbClr val="FFFFFF"/>
              </a:solidFill>
              <a:latin typeface="Arial" pitchFamily="34" charset="0"/>
              <a:cs typeface="Arial" pitchFamily="34" charset="0"/>
            </a:endParaRPr>
          </a:p>
          <a:p>
            <a:pPr indent="224521" defTabSz="885781" eaLnBrk="0" fontAlgn="base" hangingPunct="0">
              <a:spcBef>
                <a:spcPct val="0"/>
              </a:spcBef>
              <a:spcAft>
                <a:spcPct val="0"/>
              </a:spcAft>
            </a:pPr>
            <a:r>
              <a:rPr lang="es-ES" sz="1400" b="1">
                <a:solidFill>
                  <a:srgbClr val="F1B5B1"/>
                </a:solidFill>
                <a:latin typeface="Georgia" pitchFamily="18" charset="0"/>
                <a:cs typeface="Arial" pitchFamily="34" charset="0"/>
                <a:hlinkClick r:id="rId2"/>
              </a:rPr>
              <a:t>Next</a:t>
            </a:r>
            <a:endParaRPr lang="es-ES" sz="1300">
              <a:solidFill>
                <a:srgbClr val="FFFFFF"/>
              </a:solidFill>
              <a:latin typeface="Arial" pitchFamily="34" charset="0"/>
              <a:cs typeface="Arial" pitchFamily="34" charset="0"/>
            </a:endParaRPr>
          </a:p>
          <a:p>
            <a:pPr defTabSz="885781" eaLnBrk="0" fontAlgn="base" hangingPunct="0">
              <a:spcBef>
                <a:spcPct val="0"/>
              </a:spcBef>
              <a:spcAft>
                <a:spcPct val="0"/>
              </a:spcAft>
            </a:pPr>
            <a:r>
              <a:rPr lang="es-ES" sz="1400" b="1">
                <a:solidFill>
                  <a:srgbClr val="F1B5B1"/>
                </a:solidFill>
                <a:latin typeface="Georgia" pitchFamily="18" charset="0"/>
                <a:cs typeface="Arial" pitchFamily="34" charset="0"/>
                <a:hlinkClick r:id="rId2"/>
              </a:rPr>
              <a:t>Close</a:t>
            </a:r>
            <a:endParaRPr lang="es-ES" sz="1300">
              <a:solidFill>
                <a:srgbClr val="FFFFFF"/>
              </a:solidFill>
              <a:latin typeface="Arial" pitchFamily="34" charset="0"/>
              <a:cs typeface="Arial" pitchFamily="34" charset="0"/>
            </a:endParaRPr>
          </a:p>
          <a:p>
            <a:pPr defTabSz="885781" eaLnBrk="0" fontAlgn="base" hangingPunct="0">
              <a:spcBef>
                <a:spcPct val="0"/>
              </a:spcBef>
              <a:spcAft>
                <a:spcPct val="0"/>
              </a:spcAft>
            </a:pPr>
            <a:endParaRPr lang="es-ES">
              <a:solidFill>
                <a:prstClr val="black"/>
              </a:solidFill>
              <a:latin typeface="Arial" pitchFamily="34" charset="0"/>
              <a:cs typeface="Arial" pitchFamily="34" charset="0"/>
            </a:endParaRPr>
          </a:p>
        </p:txBody>
      </p:sp>
      <p:sp>
        <p:nvSpPr>
          <p:cNvPr id="40966" name="Rectangle 6"/>
          <p:cNvSpPr>
            <a:spLocks noChangeArrowheads="1"/>
          </p:cNvSpPr>
          <p:nvPr/>
        </p:nvSpPr>
        <p:spPr bwMode="auto">
          <a:xfrm>
            <a:off x="3328257" y="96120946"/>
            <a:ext cx="178951" cy="366444"/>
          </a:xfrm>
          <a:prstGeom prst="rect">
            <a:avLst/>
          </a:prstGeom>
          <a:solidFill>
            <a:srgbClr val="3366CC"/>
          </a:solidFill>
          <a:ln w="9525">
            <a:noFill/>
            <a:miter lim="800000"/>
            <a:headEnd/>
            <a:tailEnd/>
          </a:ln>
          <a:effectLst/>
        </p:spPr>
        <p:txBody>
          <a:bodyPr vert="horz" wrap="none" lIns="88578" tIns="44290" rIns="88578" bIns="44290" numCol="1" anchor="ctr" anchorCtr="0" compatLnSpc="1">
            <a:prstTxWarp prst="textNoShape">
              <a:avLst/>
            </a:prstTxWarp>
            <a:spAutoFit/>
          </a:bodyPr>
          <a:lstStyle/>
          <a:p>
            <a:pPr defTabSz="885781"/>
            <a:endParaRPr lang="es-ES">
              <a:solidFill>
                <a:prstClr val="black"/>
              </a:solidFill>
            </a:endParaRPr>
          </a:p>
        </p:txBody>
      </p:sp>
      <p:pic>
        <p:nvPicPr>
          <p:cNvPr id="40964" name="Picture 4" descr="http://www.kashmirshawlatelier.com/wp-content/uploads/2013/01/kani_slide2.jpg"/>
          <p:cNvPicPr>
            <a:picLocks noChangeAspect="1" noChangeArrowheads="1"/>
          </p:cNvPicPr>
          <p:nvPr/>
        </p:nvPicPr>
        <p:blipFill>
          <a:blip r:embed="rId3"/>
          <a:srcRect/>
          <a:stretch>
            <a:fillRect/>
          </a:stretch>
        </p:blipFill>
        <p:spPr bwMode="auto">
          <a:xfrm>
            <a:off x="-1" y="0"/>
            <a:ext cx="10801351" cy="6560651"/>
          </a:xfrm>
          <a:prstGeom prst="rect">
            <a:avLst/>
          </a:prstGeom>
          <a:noFill/>
        </p:spPr>
      </p:pic>
    </p:spTree>
    <p:extLst>
      <p:ext uri="{BB962C8B-B14F-4D97-AF65-F5344CB8AC3E}">
        <p14:creationId xmlns:p14="http://schemas.microsoft.com/office/powerpoint/2010/main" val="171570345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3328544" y="88427634"/>
            <a:ext cx="178951" cy="366444"/>
          </a:xfrm>
          <a:prstGeom prst="rect">
            <a:avLst/>
          </a:prstGeom>
          <a:solidFill>
            <a:srgbClr val="3366CC"/>
          </a:solidFill>
          <a:ln w="9525">
            <a:noFill/>
            <a:miter lim="800000"/>
            <a:headEnd/>
            <a:tailEnd/>
          </a:ln>
          <a:effectLst/>
        </p:spPr>
        <p:txBody>
          <a:bodyPr vert="horz" wrap="none" lIns="88578" tIns="44290" rIns="88578" bIns="44290" numCol="1" anchor="ctr" anchorCtr="0" compatLnSpc="1">
            <a:prstTxWarp prst="textNoShape">
              <a:avLst/>
            </a:prstTxWarp>
            <a:spAutoFit/>
          </a:bodyPr>
          <a:lstStyle/>
          <a:p>
            <a:pPr defTabSz="885781"/>
            <a:endParaRPr lang="es-ES">
              <a:solidFill>
                <a:prstClr val="black"/>
              </a:solidFill>
            </a:endParaRPr>
          </a:p>
        </p:txBody>
      </p:sp>
      <p:sp>
        <p:nvSpPr>
          <p:cNvPr id="38915" name="Rectangle 3">
            <a:hlinkClick r:id="rId2"/>
          </p:cNvPr>
          <p:cNvSpPr>
            <a:spLocks noChangeArrowheads="1"/>
          </p:cNvSpPr>
          <p:nvPr/>
        </p:nvSpPr>
        <p:spPr bwMode="auto">
          <a:xfrm>
            <a:off x="3328559" y="88376596"/>
            <a:ext cx="20956731" cy="5609429"/>
          </a:xfrm>
          <a:prstGeom prst="rect">
            <a:avLst/>
          </a:prstGeom>
          <a:solidFill>
            <a:srgbClr val="3366CC"/>
          </a:solidFill>
          <a:ln w="9525">
            <a:noFill/>
            <a:miter lim="800000"/>
            <a:headEnd/>
            <a:tailEnd/>
          </a:ln>
          <a:effectLst/>
        </p:spPr>
        <p:txBody>
          <a:bodyPr vert="horz" wrap="none" lIns="0" tIns="23059" rIns="76867" bIns="0" numCol="1" anchor="ctr" anchorCtr="0" compatLnSpc="1">
            <a:prstTxWarp prst="textNoShape">
              <a:avLst/>
            </a:prstTxWarp>
            <a:spAutoFit/>
          </a:bodyPr>
          <a:lstStyle/>
          <a:p>
            <a:pPr defTabSz="885781" fontAlgn="base">
              <a:spcBef>
                <a:spcPct val="0"/>
              </a:spcBef>
              <a:spcAft>
                <a:spcPct val="0"/>
              </a:spcAft>
            </a:pPr>
            <a:r>
              <a:rPr lang="es-ES" sz="1400" b="1">
                <a:solidFill>
                  <a:srgbClr val="F1B5B1"/>
                </a:solidFill>
                <a:latin typeface="Georgia" pitchFamily="18" charset="0"/>
                <a:cs typeface="Arial" pitchFamily="34" charset="0"/>
                <a:hlinkClick r:id="rId2"/>
              </a:rPr>
              <a:t>previous</a:t>
            </a:r>
            <a:endParaRPr lang="es-ES" sz="1000">
              <a:solidFill>
                <a:srgbClr val="FFFFFF"/>
              </a:solidFill>
              <a:latin typeface="Arial" pitchFamily="34" charset="0"/>
              <a:cs typeface="Arial" pitchFamily="34" charset="0"/>
            </a:endParaRPr>
          </a:p>
          <a:p>
            <a:pPr defTabSz="885781" eaLnBrk="0" fontAlgn="ctr" hangingPunct="0">
              <a:spcBef>
                <a:spcPct val="0"/>
              </a:spcBef>
              <a:spcAft>
                <a:spcPct val="0"/>
              </a:spcAft>
            </a:pPr>
            <a:r>
              <a:rPr lang="es-ES">
                <a:solidFill>
                  <a:srgbClr val="FFFFFF"/>
                </a:solidFill>
                <a:latin typeface="Arial" pitchFamily="34" charset="0"/>
                <a:cs typeface="Arial" pitchFamily="34" charset="0"/>
              </a:rPr>
              <a:t> </a:t>
            </a:r>
            <a:r>
              <a:rPr lang="es-ES" sz="33500">
                <a:solidFill>
                  <a:srgbClr val="FFFFFF"/>
                </a:solidFill>
                <a:latin typeface="Arial" pitchFamily="34" charset="0"/>
                <a:cs typeface="Arial" pitchFamily="34" charset="0"/>
              </a:rPr>
              <a:t> </a:t>
            </a:r>
            <a:r>
              <a:rPr lang="es-ES">
                <a:solidFill>
                  <a:srgbClr val="FFFFFF"/>
                </a:solidFill>
                <a:latin typeface="Arial" pitchFamily="34" charset="0"/>
                <a:cs typeface="Arial" pitchFamily="34" charset="0"/>
              </a:rPr>
              <a:t>                                                                                                                                                                                                                                                                                                                  </a:t>
            </a:r>
          </a:p>
          <a:p>
            <a:pPr defTabSz="885781" eaLnBrk="0" fontAlgn="base" hangingPunct="0">
              <a:spcBef>
                <a:spcPct val="0"/>
              </a:spcBef>
              <a:spcAft>
                <a:spcPct val="0"/>
              </a:spcAft>
            </a:pPr>
            <a:r>
              <a:rPr lang="es-ES" sz="1400" b="1">
                <a:solidFill>
                  <a:srgbClr val="F1B5B1"/>
                </a:solidFill>
                <a:latin typeface="Georgia" pitchFamily="18" charset="0"/>
                <a:cs typeface="Arial" pitchFamily="34" charset="0"/>
                <a:hlinkClick r:id="rId2"/>
              </a:rPr>
              <a:t>Play</a:t>
            </a:r>
            <a:r>
              <a:rPr lang="es-ES" sz="1000">
                <a:solidFill>
                  <a:srgbClr val="FFFFFF"/>
                </a:solidFill>
                <a:latin typeface="Arial" pitchFamily="34" charset="0"/>
                <a:cs typeface="Arial" pitchFamily="34" charset="0"/>
              </a:rPr>
              <a:t> </a:t>
            </a:r>
            <a:r>
              <a:rPr lang="es-ES" sz="1400" b="1">
                <a:solidFill>
                  <a:srgbClr val="F1B5B1"/>
                </a:solidFill>
                <a:latin typeface="Georgia" pitchFamily="18" charset="0"/>
                <a:cs typeface="Arial" pitchFamily="34" charset="0"/>
                <a:hlinkClick r:id="rId2"/>
              </a:rPr>
              <a:t>Previous</a:t>
            </a:r>
            <a:endParaRPr lang="es-ES">
              <a:solidFill>
                <a:srgbClr val="FFFFFF"/>
              </a:solidFill>
              <a:latin typeface="Arial" pitchFamily="34" charset="0"/>
              <a:cs typeface="Arial" pitchFamily="34" charset="0"/>
            </a:endParaRPr>
          </a:p>
        </p:txBody>
      </p:sp>
      <p:sp>
        <p:nvSpPr>
          <p:cNvPr id="38917" name="Rectangle 5"/>
          <p:cNvSpPr>
            <a:spLocks noChangeArrowheads="1"/>
          </p:cNvSpPr>
          <p:nvPr/>
        </p:nvSpPr>
        <p:spPr bwMode="auto">
          <a:xfrm>
            <a:off x="3328544" y="88413935"/>
            <a:ext cx="594073" cy="861774"/>
          </a:xfrm>
          <a:prstGeom prst="rect">
            <a:avLst/>
          </a:prstGeom>
          <a:solidFill>
            <a:srgbClr val="3366CC"/>
          </a:solidFill>
          <a:ln w="9525">
            <a:noFill/>
            <a:miter lim="800000"/>
            <a:headEnd/>
            <a:tailEnd/>
          </a:ln>
          <a:effectLst/>
        </p:spPr>
        <p:txBody>
          <a:bodyPr vert="horz" wrap="none" lIns="0" tIns="0" rIns="0" bIns="0" numCol="1" anchor="ctr" anchorCtr="0" compatLnSpc="1">
            <a:prstTxWarp prst="textNoShape">
              <a:avLst/>
            </a:prstTxWarp>
            <a:spAutoFit/>
          </a:bodyPr>
          <a:lstStyle/>
          <a:p>
            <a:pPr indent="161471" defTabSz="885781" fontAlgn="base">
              <a:spcBef>
                <a:spcPct val="0"/>
              </a:spcBef>
              <a:spcAft>
                <a:spcPct val="0"/>
              </a:spcAft>
            </a:pPr>
            <a:endParaRPr lang="es-ES" sz="1000">
              <a:solidFill>
                <a:srgbClr val="FFFFFF"/>
              </a:solidFill>
              <a:latin typeface="Arial" pitchFamily="34" charset="0"/>
              <a:cs typeface="Arial" pitchFamily="34" charset="0"/>
            </a:endParaRPr>
          </a:p>
          <a:p>
            <a:pPr indent="161471" defTabSz="885781" eaLnBrk="0" fontAlgn="base" hangingPunct="0">
              <a:spcBef>
                <a:spcPct val="0"/>
              </a:spcBef>
              <a:spcAft>
                <a:spcPct val="0"/>
              </a:spcAft>
            </a:pPr>
            <a:r>
              <a:rPr lang="es-ES" sz="1400" b="1">
                <a:solidFill>
                  <a:srgbClr val="F1B5B1"/>
                </a:solidFill>
                <a:latin typeface="Georgia" pitchFamily="18" charset="0"/>
                <a:cs typeface="Arial" pitchFamily="34" charset="0"/>
                <a:hlinkClick r:id="rId2"/>
              </a:rPr>
              <a:t>Next</a:t>
            </a:r>
            <a:endParaRPr lang="es-ES" sz="1000">
              <a:solidFill>
                <a:srgbClr val="FFFFFF"/>
              </a:solidFill>
              <a:latin typeface="Arial" pitchFamily="34" charset="0"/>
              <a:cs typeface="Arial" pitchFamily="34" charset="0"/>
            </a:endParaRPr>
          </a:p>
          <a:p>
            <a:pPr defTabSz="885781" eaLnBrk="0" fontAlgn="base" hangingPunct="0">
              <a:spcBef>
                <a:spcPct val="0"/>
              </a:spcBef>
              <a:spcAft>
                <a:spcPct val="0"/>
              </a:spcAft>
            </a:pPr>
            <a:r>
              <a:rPr lang="es-ES" sz="1400" b="1">
                <a:solidFill>
                  <a:srgbClr val="F1B5B1"/>
                </a:solidFill>
                <a:latin typeface="Georgia" pitchFamily="18" charset="0"/>
                <a:cs typeface="Arial" pitchFamily="34" charset="0"/>
                <a:hlinkClick r:id="rId2"/>
              </a:rPr>
              <a:t>Close</a:t>
            </a:r>
            <a:endParaRPr lang="es-ES" sz="1000">
              <a:solidFill>
                <a:srgbClr val="FFFFFF"/>
              </a:solidFill>
              <a:latin typeface="Arial" pitchFamily="34" charset="0"/>
              <a:cs typeface="Arial" pitchFamily="34" charset="0"/>
            </a:endParaRPr>
          </a:p>
          <a:p>
            <a:pPr defTabSz="885781" eaLnBrk="0" fontAlgn="base" hangingPunct="0">
              <a:spcBef>
                <a:spcPct val="0"/>
              </a:spcBef>
              <a:spcAft>
                <a:spcPct val="0"/>
              </a:spcAft>
            </a:pPr>
            <a:endParaRPr lang="es-ES">
              <a:solidFill>
                <a:prstClr val="black"/>
              </a:solidFill>
              <a:latin typeface="Arial" pitchFamily="34" charset="0"/>
              <a:cs typeface="Arial" pitchFamily="34" charset="0"/>
            </a:endParaRPr>
          </a:p>
        </p:txBody>
      </p:sp>
      <p:sp>
        <p:nvSpPr>
          <p:cNvPr id="38918" name="Rectangle 6"/>
          <p:cNvSpPr>
            <a:spLocks noChangeArrowheads="1"/>
          </p:cNvSpPr>
          <p:nvPr/>
        </p:nvSpPr>
        <p:spPr bwMode="auto">
          <a:xfrm>
            <a:off x="3328544" y="88427634"/>
            <a:ext cx="178951" cy="366444"/>
          </a:xfrm>
          <a:prstGeom prst="rect">
            <a:avLst/>
          </a:prstGeom>
          <a:solidFill>
            <a:srgbClr val="3366CC"/>
          </a:solidFill>
          <a:ln w="9525">
            <a:noFill/>
            <a:miter lim="800000"/>
            <a:headEnd/>
            <a:tailEnd/>
          </a:ln>
          <a:effectLst/>
        </p:spPr>
        <p:txBody>
          <a:bodyPr vert="horz" wrap="none" lIns="88578" tIns="44290" rIns="88578" bIns="44290" numCol="1" anchor="ctr" anchorCtr="0" compatLnSpc="1">
            <a:prstTxWarp prst="textNoShape">
              <a:avLst/>
            </a:prstTxWarp>
            <a:spAutoFit/>
          </a:bodyPr>
          <a:lstStyle/>
          <a:p>
            <a:pPr defTabSz="885781"/>
            <a:endParaRPr lang="es-ES">
              <a:solidFill>
                <a:prstClr val="black"/>
              </a:solidFill>
            </a:endParaRPr>
          </a:p>
        </p:txBody>
      </p:sp>
      <p:pic>
        <p:nvPicPr>
          <p:cNvPr id="38916" name="Picture 4" descr="http://www.kashmirshawlatelier.com/wp-content/uploads/2013/01/Ari_slide.jpg"/>
          <p:cNvPicPr>
            <a:picLocks noChangeAspect="1" noChangeArrowheads="1"/>
          </p:cNvPicPr>
          <p:nvPr/>
        </p:nvPicPr>
        <p:blipFill>
          <a:blip r:embed="rId3"/>
          <a:srcRect/>
          <a:stretch>
            <a:fillRect/>
          </a:stretch>
        </p:blipFill>
        <p:spPr bwMode="auto">
          <a:xfrm>
            <a:off x="0" y="0"/>
            <a:ext cx="11521440" cy="6516688"/>
          </a:xfrm>
          <a:prstGeom prst="rect">
            <a:avLst/>
          </a:prstGeom>
          <a:noFill/>
        </p:spPr>
      </p:pic>
    </p:spTree>
    <p:extLst>
      <p:ext uri="{BB962C8B-B14F-4D97-AF65-F5344CB8AC3E}">
        <p14:creationId xmlns:p14="http://schemas.microsoft.com/office/powerpoint/2010/main" val="98247396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45058" name="Rectangle 2"/>
          <p:cNvSpPr>
            <a:spLocks noChangeArrowheads="1"/>
          </p:cNvSpPr>
          <p:nvPr/>
        </p:nvSpPr>
        <p:spPr bwMode="auto">
          <a:xfrm>
            <a:off x="3328257" y="107811762"/>
            <a:ext cx="178951" cy="366444"/>
          </a:xfrm>
          <a:prstGeom prst="rect">
            <a:avLst/>
          </a:prstGeom>
          <a:solidFill>
            <a:srgbClr val="3366CC"/>
          </a:solidFill>
          <a:ln w="9525">
            <a:noFill/>
            <a:miter lim="800000"/>
            <a:headEnd/>
            <a:tailEnd/>
          </a:ln>
          <a:effectLst/>
        </p:spPr>
        <p:txBody>
          <a:bodyPr vert="horz" wrap="none" lIns="88578" tIns="44290" rIns="88578" bIns="44290" numCol="1" anchor="ctr" anchorCtr="0" compatLnSpc="1">
            <a:prstTxWarp prst="textNoShape">
              <a:avLst/>
            </a:prstTxWarp>
            <a:spAutoFit/>
          </a:bodyPr>
          <a:lstStyle/>
          <a:p>
            <a:pPr defTabSz="885781"/>
            <a:endParaRPr lang="es-ES">
              <a:solidFill>
                <a:prstClr val="black"/>
              </a:solidFill>
            </a:endParaRPr>
          </a:p>
        </p:txBody>
      </p:sp>
      <p:sp>
        <p:nvSpPr>
          <p:cNvPr id="45059" name="Rectangle 3">
            <a:hlinkClick r:id="rId2"/>
          </p:cNvPr>
          <p:cNvSpPr>
            <a:spLocks noChangeArrowheads="1"/>
          </p:cNvSpPr>
          <p:nvPr/>
        </p:nvSpPr>
        <p:spPr bwMode="auto">
          <a:xfrm>
            <a:off x="3328255" y="107754653"/>
            <a:ext cx="40914706" cy="6440426"/>
          </a:xfrm>
          <a:prstGeom prst="rect">
            <a:avLst/>
          </a:prstGeom>
          <a:solidFill>
            <a:srgbClr val="3366CC"/>
          </a:solidFill>
          <a:ln w="9525">
            <a:noFill/>
            <a:miter lim="800000"/>
            <a:headEnd/>
            <a:tailEnd/>
          </a:ln>
          <a:effectLst/>
        </p:spPr>
        <p:txBody>
          <a:bodyPr vert="horz" wrap="none" lIns="0" tIns="23059" rIns="107613" bIns="0" numCol="1" anchor="ctr" anchorCtr="0" compatLnSpc="1">
            <a:prstTxWarp prst="textNoShape">
              <a:avLst/>
            </a:prstTxWarp>
            <a:spAutoFit/>
          </a:bodyPr>
          <a:lstStyle/>
          <a:p>
            <a:pPr defTabSz="885781" fontAlgn="ctr">
              <a:spcBef>
                <a:spcPct val="0"/>
              </a:spcBef>
              <a:spcAft>
                <a:spcPct val="0"/>
              </a:spcAft>
            </a:pPr>
            <a:r>
              <a:rPr lang="es-ES">
                <a:solidFill>
                  <a:srgbClr val="FFFFFF"/>
                </a:solidFill>
                <a:latin typeface="Arial" pitchFamily="34" charset="0"/>
                <a:cs typeface="Arial" pitchFamily="34" charset="0"/>
              </a:rPr>
              <a:t> </a:t>
            </a:r>
            <a:r>
              <a:rPr lang="es-ES" sz="40300">
                <a:solidFill>
                  <a:srgbClr val="FFFFFF"/>
                </a:solidFill>
                <a:latin typeface="Arial" pitchFamily="34" charset="0"/>
                <a:cs typeface="Arial" pitchFamily="34" charset="0"/>
              </a:rPr>
              <a:t> </a:t>
            </a:r>
            <a:r>
              <a:rPr lang="es-ES">
                <a:solidFill>
                  <a:srgbClr val="FFFFFF"/>
                </a:solidFill>
                <a:latin typeface="Arial" pitchFamily="34" charset="0"/>
                <a:cs typeface="Arial" pitchFamily="34" charset="0"/>
              </a:rPr>
              <a:t>                                                                                                                                                                                                                                                                                                                                                                                                                                                                                                                                                                                                                                     </a:t>
            </a:r>
          </a:p>
          <a:p>
            <a:pPr defTabSz="885781" eaLnBrk="0" fontAlgn="base" hangingPunct="0">
              <a:spcBef>
                <a:spcPct val="0"/>
              </a:spcBef>
              <a:spcAft>
                <a:spcPct val="0"/>
              </a:spcAft>
            </a:pPr>
            <a:r>
              <a:rPr lang="es-ES" sz="1400" b="1">
                <a:solidFill>
                  <a:srgbClr val="F1B5B1"/>
                </a:solidFill>
                <a:latin typeface="Georgia" pitchFamily="18" charset="0"/>
                <a:cs typeface="Arial" pitchFamily="34" charset="0"/>
                <a:hlinkClick r:id="rId2"/>
              </a:rPr>
              <a:t>Play</a:t>
            </a:r>
            <a:r>
              <a:rPr lang="es-ES" sz="1300">
                <a:solidFill>
                  <a:srgbClr val="FFFFFF"/>
                </a:solidFill>
                <a:latin typeface="Arial" pitchFamily="34" charset="0"/>
                <a:cs typeface="Arial" pitchFamily="34" charset="0"/>
              </a:rPr>
              <a:t> </a:t>
            </a:r>
            <a:r>
              <a:rPr lang="es-ES" sz="1400" b="1">
                <a:solidFill>
                  <a:srgbClr val="F1B5B1"/>
                </a:solidFill>
                <a:latin typeface="Georgia" pitchFamily="18" charset="0"/>
                <a:cs typeface="Arial" pitchFamily="34" charset="0"/>
                <a:hlinkClick r:id="rId2"/>
              </a:rPr>
              <a:t>Previous</a:t>
            </a:r>
            <a:endParaRPr lang="es-ES">
              <a:solidFill>
                <a:srgbClr val="FFFFFF"/>
              </a:solidFill>
              <a:latin typeface="Arial" pitchFamily="34" charset="0"/>
              <a:cs typeface="Arial" pitchFamily="34" charset="0"/>
            </a:endParaRPr>
          </a:p>
        </p:txBody>
      </p:sp>
      <p:sp>
        <p:nvSpPr>
          <p:cNvPr id="45061" name="Rectangle 5"/>
          <p:cNvSpPr>
            <a:spLocks noChangeArrowheads="1"/>
          </p:cNvSpPr>
          <p:nvPr/>
        </p:nvSpPr>
        <p:spPr bwMode="auto">
          <a:xfrm>
            <a:off x="3328254" y="107796929"/>
            <a:ext cx="658194" cy="907941"/>
          </a:xfrm>
          <a:prstGeom prst="rect">
            <a:avLst/>
          </a:prstGeom>
          <a:solidFill>
            <a:srgbClr val="3366CC"/>
          </a:solidFill>
          <a:ln w="9525">
            <a:noFill/>
            <a:miter lim="800000"/>
            <a:headEnd/>
            <a:tailEnd/>
          </a:ln>
          <a:effectLst/>
        </p:spPr>
        <p:txBody>
          <a:bodyPr vert="horz" wrap="none" lIns="0" tIns="0" rIns="0" bIns="0" numCol="1" anchor="ctr" anchorCtr="0" compatLnSpc="1">
            <a:prstTxWarp prst="textNoShape">
              <a:avLst/>
            </a:prstTxWarp>
            <a:spAutoFit/>
          </a:bodyPr>
          <a:lstStyle/>
          <a:p>
            <a:pPr indent="224521" defTabSz="885781" fontAlgn="base">
              <a:spcBef>
                <a:spcPct val="0"/>
              </a:spcBef>
              <a:spcAft>
                <a:spcPct val="0"/>
              </a:spcAft>
            </a:pPr>
            <a:endParaRPr lang="es-ES" sz="1300">
              <a:solidFill>
                <a:srgbClr val="FFFFFF"/>
              </a:solidFill>
              <a:latin typeface="Arial" pitchFamily="34" charset="0"/>
              <a:cs typeface="Arial" pitchFamily="34" charset="0"/>
            </a:endParaRPr>
          </a:p>
          <a:p>
            <a:pPr indent="224521" defTabSz="885781" eaLnBrk="0" fontAlgn="base" hangingPunct="0">
              <a:spcBef>
                <a:spcPct val="0"/>
              </a:spcBef>
              <a:spcAft>
                <a:spcPct val="0"/>
              </a:spcAft>
            </a:pPr>
            <a:r>
              <a:rPr lang="es-ES" sz="1400" b="1">
                <a:solidFill>
                  <a:srgbClr val="F1B5B1"/>
                </a:solidFill>
                <a:latin typeface="Georgia" pitchFamily="18" charset="0"/>
                <a:cs typeface="Arial" pitchFamily="34" charset="0"/>
                <a:hlinkClick r:id="rId2"/>
              </a:rPr>
              <a:t>Next</a:t>
            </a:r>
            <a:endParaRPr lang="es-ES" sz="1300">
              <a:solidFill>
                <a:srgbClr val="FFFFFF"/>
              </a:solidFill>
              <a:latin typeface="Arial" pitchFamily="34" charset="0"/>
              <a:cs typeface="Arial" pitchFamily="34" charset="0"/>
            </a:endParaRPr>
          </a:p>
          <a:p>
            <a:pPr defTabSz="885781" eaLnBrk="0" fontAlgn="base" hangingPunct="0">
              <a:spcBef>
                <a:spcPct val="0"/>
              </a:spcBef>
              <a:spcAft>
                <a:spcPct val="0"/>
              </a:spcAft>
            </a:pPr>
            <a:r>
              <a:rPr lang="es-ES" sz="1400" b="1">
                <a:solidFill>
                  <a:srgbClr val="F1B5B1"/>
                </a:solidFill>
                <a:latin typeface="Georgia" pitchFamily="18" charset="0"/>
                <a:cs typeface="Arial" pitchFamily="34" charset="0"/>
                <a:hlinkClick r:id="rId2"/>
              </a:rPr>
              <a:t>Close</a:t>
            </a:r>
            <a:endParaRPr lang="es-ES" sz="1300">
              <a:solidFill>
                <a:srgbClr val="FFFFFF"/>
              </a:solidFill>
              <a:latin typeface="Arial" pitchFamily="34" charset="0"/>
              <a:cs typeface="Arial" pitchFamily="34" charset="0"/>
            </a:endParaRPr>
          </a:p>
          <a:p>
            <a:pPr defTabSz="885781" eaLnBrk="0" fontAlgn="base" hangingPunct="0">
              <a:spcBef>
                <a:spcPct val="0"/>
              </a:spcBef>
              <a:spcAft>
                <a:spcPct val="0"/>
              </a:spcAft>
            </a:pPr>
            <a:endParaRPr lang="es-ES">
              <a:solidFill>
                <a:prstClr val="black"/>
              </a:solidFill>
              <a:latin typeface="Arial" pitchFamily="34" charset="0"/>
              <a:cs typeface="Arial" pitchFamily="34" charset="0"/>
            </a:endParaRPr>
          </a:p>
        </p:txBody>
      </p:sp>
      <p:sp>
        <p:nvSpPr>
          <p:cNvPr id="45062" name="Rectangle 6"/>
          <p:cNvSpPr>
            <a:spLocks noChangeArrowheads="1"/>
          </p:cNvSpPr>
          <p:nvPr/>
        </p:nvSpPr>
        <p:spPr bwMode="auto">
          <a:xfrm>
            <a:off x="3328257" y="107811762"/>
            <a:ext cx="178951" cy="366444"/>
          </a:xfrm>
          <a:prstGeom prst="rect">
            <a:avLst/>
          </a:prstGeom>
          <a:solidFill>
            <a:srgbClr val="3366CC"/>
          </a:solidFill>
          <a:ln w="9525">
            <a:noFill/>
            <a:miter lim="800000"/>
            <a:headEnd/>
            <a:tailEnd/>
          </a:ln>
          <a:effectLst/>
        </p:spPr>
        <p:txBody>
          <a:bodyPr vert="horz" wrap="none" lIns="88578" tIns="44290" rIns="88578" bIns="44290" numCol="1" anchor="ctr" anchorCtr="0" compatLnSpc="1">
            <a:prstTxWarp prst="textNoShape">
              <a:avLst/>
            </a:prstTxWarp>
            <a:spAutoFit/>
          </a:bodyPr>
          <a:lstStyle/>
          <a:p>
            <a:pPr defTabSz="885781"/>
            <a:endParaRPr lang="es-ES">
              <a:solidFill>
                <a:prstClr val="black"/>
              </a:solidFill>
            </a:endParaRPr>
          </a:p>
        </p:txBody>
      </p:sp>
      <p:pic>
        <p:nvPicPr>
          <p:cNvPr id="45060" name="Picture 4" descr="http://www.kashmirshawlatelier.com/wp-content/uploads/2013/01/weave_slide.jpg"/>
          <p:cNvPicPr>
            <a:picLocks noChangeAspect="1" noChangeArrowheads="1"/>
          </p:cNvPicPr>
          <p:nvPr/>
        </p:nvPicPr>
        <p:blipFill>
          <a:blip r:embed="rId3"/>
          <a:srcRect/>
          <a:stretch>
            <a:fillRect/>
          </a:stretch>
        </p:blipFill>
        <p:spPr bwMode="auto">
          <a:xfrm>
            <a:off x="0" y="0"/>
            <a:ext cx="10801350" cy="6516688"/>
          </a:xfrm>
          <a:prstGeom prst="rect">
            <a:avLst/>
          </a:prstGeom>
          <a:noFill/>
        </p:spPr>
      </p:pic>
    </p:spTree>
    <p:extLst>
      <p:ext uri="{BB962C8B-B14F-4D97-AF65-F5344CB8AC3E}">
        <p14:creationId xmlns:p14="http://schemas.microsoft.com/office/powerpoint/2010/main" val="281519557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depositphotos_122424624-stock-photo-houseboat-in-srinagar-in-kashmi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58" y="-126032"/>
            <a:ext cx="10815508" cy="6716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2307281"/>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Yanni_Arabic_music-.wav"/>
          </p:stSnd>
        </p:sndAc>
      </p:transition>
    </mc:Choice>
    <mc:Fallback xmlns="">
      <p:transition spd="slow" advTm="6000">
        <p:fade/>
        <p:sndAc>
          <p:stSnd>
            <p:snd r:embed="rId4" name="Yanni_Arabic_music-.wav"/>
          </p:stSnd>
        </p:sndAc>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descarg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
            <a:ext cx="10801351" cy="6541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585288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Pictures of Mirpur, Azad Kashmir: Aerial view of Quaid-e-Azam Cricket Stadium, Mirpur - Photos of Mirpur"/>
          <p:cNvPicPr>
            <a:picLocks noChangeAspect="1" noChangeArrowheads="1"/>
          </p:cNvPicPr>
          <p:nvPr/>
        </p:nvPicPr>
        <p:blipFill>
          <a:blip r:embed="rId2"/>
          <a:srcRect/>
          <a:stretch>
            <a:fillRect/>
          </a:stretch>
        </p:blipFill>
        <p:spPr bwMode="auto">
          <a:xfrm>
            <a:off x="1" y="15"/>
            <a:ext cx="10801350" cy="6527683"/>
          </a:xfrm>
          <a:prstGeom prst="rect">
            <a:avLst/>
          </a:prstGeom>
          <a:noFill/>
        </p:spPr>
      </p:pic>
    </p:spTree>
    <p:extLst>
      <p:ext uri="{BB962C8B-B14F-4D97-AF65-F5344CB8AC3E}">
        <p14:creationId xmlns:p14="http://schemas.microsoft.com/office/powerpoint/2010/main" val="378831604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http://www.lasociedadgeografica.com/blog/uploads/2015/07/Post-1-Junio-2015-Musica-en-el-templo-Monjes-tibetanos-c-IeCercle.jpg"/>
          <p:cNvPicPr>
            <a:picLocks noChangeAspect="1" noChangeArrowheads="1"/>
          </p:cNvPicPr>
          <p:nvPr/>
        </p:nvPicPr>
        <p:blipFill>
          <a:blip r:embed="rId2"/>
          <a:srcRect/>
          <a:stretch>
            <a:fillRect/>
          </a:stretch>
        </p:blipFill>
        <p:spPr bwMode="auto">
          <a:xfrm>
            <a:off x="0" y="15"/>
            <a:ext cx="10801350" cy="6638035"/>
          </a:xfrm>
          <a:prstGeom prst="rect">
            <a:avLst/>
          </a:prstGeom>
          <a:noFill/>
        </p:spPr>
      </p:pic>
    </p:spTree>
    <p:extLst>
      <p:ext uri="{BB962C8B-B14F-4D97-AF65-F5344CB8AC3E}">
        <p14:creationId xmlns:p14="http://schemas.microsoft.com/office/powerpoint/2010/main" val="330745043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www.patagonia-biking.com/photos/india2012/viaje-en-bicicleta-ala-india-chamba-himalaya.jpg"/>
          <p:cNvPicPr>
            <a:picLocks noChangeAspect="1" noChangeArrowheads="1"/>
          </p:cNvPicPr>
          <p:nvPr/>
        </p:nvPicPr>
        <p:blipFill>
          <a:blip r:embed="rId2"/>
          <a:srcRect/>
          <a:stretch>
            <a:fillRect/>
          </a:stretch>
        </p:blipFill>
        <p:spPr bwMode="auto">
          <a:xfrm>
            <a:off x="3" y="10495"/>
            <a:ext cx="10792416" cy="6506199"/>
          </a:xfrm>
          <a:prstGeom prst="rect">
            <a:avLst/>
          </a:prstGeom>
          <a:noFill/>
        </p:spPr>
      </p:pic>
    </p:spTree>
    <p:extLst>
      <p:ext uri="{BB962C8B-B14F-4D97-AF65-F5344CB8AC3E}">
        <p14:creationId xmlns:p14="http://schemas.microsoft.com/office/powerpoint/2010/main" val="343111332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images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942"/>
            <a:ext cx="10819175" cy="6542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346416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Azad Kashmir Pictures: Beautiful night view of Muzaffarabad City - Photos of AJ&amp;K (Azad Jammu &amp; Kashmir)">
            <a:hlinkClick r:id="rId2"/>
          </p:cNvPr>
          <p:cNvPicPr>
            <a:picLocks noChangeAspect="1" noChangeArrowheads="1"/>
          </p:cNvPicPr>
          <p:nvPr/>
        </p:nvPicPr>
        <p:blipFill>
          <a:blip r:embed="rId3"/>
          <a:srcRect/>
          <a:stretch>
            <a:fillRect/>
          </a:stretch>
        </p:blipFill>
        <p:spPr bwMode="auto">
          <a:xfrm>
            <a:off x="0" y="0"/>
            <a:ext cx="10801350" cy="6516688"/>
          </a:xfrm>
          <a:prstGeom prst="rect">
            <a:avLst/>
          </a:prstGeom>
          <a:noFill/>
        </p:spPr>
      </p:pic>
    </p:spTree>
    <p:extLst>
      <p:ext uri="{BB962C8B-B14F-4D97-AF65-F5344CB8AC3E}">
        <p14:creationId xmlns:p14="http://schemas.microsoft.com/office/powerpoint/2010/main" val="428429768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Azad Kashmir Pictures: Dreamy night view of Muzaffarabad City - Photos of AJ&amp;K (Azad Jammu &amp; Kashmir)">
            <a:hlinkClick r:id="rId2"/>
          </p:cNvPr>
          <p:cNvPicPr>
            <a:picLocks noChangeAspect="1" noChangeArrowheads="1"/>
          </p:cNvPicPr>
          <p:nvPr/>
        </p:nvPicPr>
        <p:blipFill>
          <a:blip r:embed="rId3"/>
          <a:srcRect/>
          <a:stretch>
            <a:fillRect/>
          </a:stretch>
        </p:blipFill>
        <p:spPr bwMode="auto">
          <a:xfrm>
            <a:off x="-1" y="0"/>
            <a:ext cx="10801351" cy="6788241"/>
          </a:xfrm>
          <a:prstGeom prst="rect">
            <a:avLst/>
          </a:prstGeom>
          <a:noFill/>
        </p:spPr>
      </p:pic>
    </p:spTree>
    <p:extLst>
      <p:ext uri="{BB962C8B-B14F-4D97-AF65-F5344CB8AC3E}">
        <p14:creationId xmlns:p14="http://schemas.microsoft.com/office/powerpoint/2010/main" val="166791105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ttp://viajar.elperiodico.com/var/viajar/storage/images/media/imagenes-y-videos/ruinas-del-templo-del-sol-de-martand-siglo-viii/692884-1-esl-ES/ruinas-del-templo-del-sol-de-martand-siglo-viii_guia.jpg"/>
          <p:cNvPicPr>
            <a:picLocks noChangeAspect="1" noChangeArrowheads="1"/>
          </p:cNvPicPr>
          <p:nvPr/>
        </p:nvPicPr>
        <p:blipFill>
          <a:blip r:embed="rId2"/>
          <a:srcRect/>
          <a:stretch>
            <a:fillRect/>
          </a:stretch>
        </p:blipFill>
        <p:spPr bwMode="auto">
          <a:xfrm>
            <a:off x="-164929" y="0"/>
            <a:ext cx="10966278" cy="6580570"/>
          </a:xfrm>
          <a:prstGeom prst="rect">
            <a:avLst/>
          </a:prstGeom>
          <a:noFill/>
        </p:spPr>
      </p:pic>
    </p:spTree>
    <p:extLst>
      <p:ext uri="{BB962C8B-B14F-4D97-AF65-F5344CB8AC3E}">
        <p14:creationId xmlns:p14="http://schemas.microsoft.com/office/powerpoint/2010/main" val="352418179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https://cdn.civitatis.com/guias/roma/fotos/circo-maximo-ruinas.jpg"/>
          <p:cNvPicPr>
            <a:picLocks noChangeAspect="1" noChangeArrowheads="1"/>
          </p:cNvPicPr>
          <p:nvPr/>
        </p:nvPicPr>
        <p:blipFill>
          <a:blip r:embed="rId2"/>
          <a:srcRect/>
          <a:stretch>
            <a:fillRect/>
          </a:stretch>
        </p:blipFill>
        <p:spPr bwMode="auto">
          <a:xfrm>
            <a:off x="0" y="-22072"/>
            <a:ext cx="10801350" cy="6516689"/>
          </a:xfrm>
          <a:prstGeom prst="rect">
            <a:avLst/>
          </a:prstGeom>
          <a:noFill/>
        </p:spPr>
      </p:pic>
    </p:spTree>
    <p:extLst>
      <p:ext uri="{BB962C8B-B14F-4D97-AF65-F5344CB8AC3E}">
        <p14:creationId xmlns:p14="http://schemas.microsoft.com/office/powerpoint/2010/main" val="43114099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leh-palace-cachemira-india_40429-59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21" y="3"/>
            <a:ext cx="10836771" cy="6691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338544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achemira, India, Valle, puesta de sol, lago, paisajes"/>
          <p:cNvPicPr>
            <a:picLocks noChangeAspect="1" noChangeArrowheads="1"/>
          </p:cNvPicPr>
          <p:nvPr/>
        </p:nvPicPr>
        <p:blipFill>
          <a:blip r:embed="rId2"/>
          <a:srcRect/>
          <a:stretch>
            <a:fillRect/>
          </a:stretch>
        </p:blipFill>
        <p:spPr bwMode="auto">
          <a:xfrm>
            <a:off x="-33811" y="0"/>
            <a:ext cx="11392047" cy="6516688"/>
          </a:xfrm>
          <a:prstGeom prst="rect">
            <a:avLst/>
          </a:prstGeom>
          <a:noFill/>
        </p:spPr>
      </p:pic>
    </p:spTree>
    <p:extLst>
      <p:ext uri="{BB962C8B-B14F-4D97-AF65-F5344CB8AC3E}">
        <p14:creationId xmlns:p14="http://schemas.microsoft.com/office/powerpoint/2010/main" val="331672124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i.huffpost.com/gadgets/slideshows/267792/slide_267792_1842530_free.jpg?1354880489886"/>
          <p:cNvPicPr>
            <a:picLocks noChangeAspect="1" noChangeArrowheads="1"/>
          </p:cNvPicPr>
          <p:nvPr/>
        </p:nvPicPr>
        <p:blipFill>
          <a:blip r:embed="rId2"/>
          <a:srcRect/>
          <a:stretch>
            <a:fillRect/>
          </a:stretch>
        </p:blipFill>
        <p:spPr bwMode="auto">
          <a:xfrm>
            <a:off x="-143937" y="-336394"/>
            <a:ext cx="11233322" cy="6853082"/>
          </a:xfrm>
          <a:prstGeom prst="rect">
            <a:avLst/>
          </a:prstGeom>
          <a:noFill/>
        </p:spPr>
      </p:pic>
      <p:sp>
        <p:nvSpPr>
          <p:cNvPr id="3" name="2 Rectángulo"/>
          <p:cNvSpPr/>
          <p:nvPr/>
        </p:nvSpPr>
        <p:spPr>
          <a:xfrm>
            <a:off x="6624810" y="255524"/>
            <a:ext cx="4176539" cy="1197441"/>
          </a:xfrm>
          <a:prstGeom prst="rect">
            <a:avLst/>
          </a:prstGeom>
          <a:solidFill>
            <a:srgbClr val="00FFFF"/>
          </a:solidFill>
        </p:spPr>
        <p:txBody>
          <a:bodyPr wrap="square" lIns="88578" tIns="44290" rIns="88578" bIns="44290">
            <a:spAutoFit/>
          </a:bodyPr>
          <a:lstStyle/>
          <a:p>
            <a:pPr defTabSz="885781"/>
            <a:r>
              <a:rPr lang="es-ES" b="1" dirty="0">
                <a:solidFill>
                  <a:prstClr val="black"/>
                </a:solidFill>
              </a:rPr>
              <a:t>El número de fallecidos por las fuertes lluvias </a:t>
            </a:r>
            <a:r>
              <a:rPr lang="es-ES" b="1" dirty="0" smtClean="0">
                <a:solidFill>
                  <a:prstClr val="black"/>
                </a:solidFill>
              </a:rPr>
              <a:t>llegaron a </a:t>
            </a:r>
            <a:r>
              <a:rPr lang="es-ES" b="1" dirty="0">
                <a:solidFill>
                  <a:prstClr val="black"/>
                </a:solidFill>
              </a:rPr>
              <a:t>120 en la Cachemira india, donde unas </a:t>
            </a:r>
            <a:r>
              <a:rPr lang="es-ES" b="1" dirty="0" smtClean="0">
                <a:solidFill>
                  <a:prstClr val="black"/>
                </a:solidFill>
              </a:rPr>
              <a:t>12.000 </a:t>
            </a:r>
            <a:r>
              <a:rPr lang="es-ES" b="1" dirty="0">
                <a:solidFill>
                  <a:prstClr val="black"/>
                </a:solidFill>
              </a:rPr>
              <a:t>personas fueron </a:t>
            </a:r>
            <a:r>
              <a:rPr lang="es-ES" b="1" dirty="0" smtClean="0">
                <a:solidFill>
                  <a:prstClr val="black"/>
                </a:solidFill>
              </a:rPr>
              <a:t>evacuadas.</a:t>
            </a:r>
            <a:endParaRPr lang="es-ES" b="1" dirty="0">
              <a:solidFill>
                <a:prstClr val="black"/>
              </a:solidFill>
            </a:endParaRPr>
          </a:p>
        </p:txBody>
      </p:sp>
    </p:spTree>
    <p:extLst>
      <p:ext uri="{BB962C8B-B14F-4D97-AF65-F5344CB8AC3E}">
        <p14:creationId xmlns:p14="http://schemas.microsoft.com/office/powerpoint/2010/main" val="1758187939"/>
      </p:ext>
    </p:extLst>
  </p:cSld>
  <p:clrMapOvr>
    <a:masterClrMapping/>
  </p:clrMapOvr>
  <mc:AlternateContent xmlns:mc="http://schemas.openxmlformats.org/markup-compatibility/2006" xmlns:p14="http://schemas.microsoft.com/office/powerpoint/2010/main">
    <mc:Choice Requires="p14">
      <p:transition spd="slow" p14:dur="4000" advTm="11000">
        <p14:vortex dir="r"/>
      </p:transition>
    </mc:Choice>
    <mc:Fallback xmlns="">
      <p:transition spd="slow" advTm="11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descr="http://images.teinteresa.es/mundo/Terribles-inundaciones-Cachemira-India_TINIMA20140906_0225_3.jpg"/>
          <p:cNvPicPr>
            <a:picLocks noChangeAspect="1" noChangeArrowheads="1"/>
          </p:cNvPicPr>
          <p:nvPr/>
        </p:nvPicPr>
        <p:blipFill>
          <a:blip r:embed="rId2"/>
          <a:srcRect/>
          <a:stretch>
            <a:fillRect/>
          </a:stretch>
        </p:blipFill>
        <p:spPr bwMode="auto">
          <a:xfrm>
            <a:off x="0" y="0"/>
            <a:ext cx="10801350" cy="6611133"/>
          </a:xfrm>
          <a:prstGeom prst="rect">
            <a:avLst/>
          </a:prstGeom>
          <a:noFill/>
        </p:spPr>
      </p:pic>
    </p:spTree>
    <p:extLst>
      <p:ext uri="{BB962C8B-B14F-4D97-AF65-F5344CB8AC3E}">
        <p14:creationId xmlns:p14="http://schemas.microsoft.com/office/powerpoint/2010/main" val="326539551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http://estaticos.elperiodico.com/resources/jpg/5/2/inundaciones-cachemira-1410277556825.jpg"/>
          <p:cNvPicPr>
            <a:picLocks noChangeAspect="1" noChangeArrowheads="1"/>
          </p:cNvPicPr>
          <p:nvPr/>
        </p:nvPicPr>
        <p:blipFill>
          <a:blip r:embed="rId2"/>
          <a:srcRect/>
          <a:stretch>
            <a:fillRect/>
          </a:stretch>
        </p:blipFill>
        <p:spPr bwMode="auto">
          <a:xfrm>
            <a:off x="15" y="0"/>
            <a:ext cx="11102423" cy="6516688"/>
          </a:xfrm>
          <a:prstGeom prst="rect">
            <a:avLst/>
          </a:prstGeom>
          <a:noFill/>
        </p:spPr>
      </p:pic>
    </p:spTree>
    <p:extLst>
      <p:ext uri="{BB962C8B-B14F-4D97-AF65-F5344CB8AC3E}">
        <p14:creationId xmlns:p14="http://schemas.microsoft.com/office/powerpoint/2010/main" val="377687446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http://archivoimg.globovision.com/wp-content/uploads/2014/09/Lluvias-India.jpg"/>
          <p:cNvPicPr>
            <a:picLocks noChangeAspect="1" noChangeArrowheads="1"/>
          </p:cNvPicPr>
          <p:nvPr/>
        </p:nvPicPr>
        <p:blipFill>
          <a:blip r:embed="rId2"/>
          <a:srcRect/>
          <a:stretch>
            <a:fillRect/>
          </a:stretch>
        </p:blipFill>
        <p:spPr bwMode="auto">
          <a:xfrm>
            <a:off x="-132329" y="0"/>
            <a:ext cx="10933682" cy="6516688"/>
          </a:xfrm>
          <a:prstGeom prst="rect">
            <a:avLst/>
          </a:prstGeom>
          <a:noFill/>
        </p:spPr>
      </p:pic>
    </p:spTree>
    <p:extLst>
      <p:ext uri="{BB962C8B-B14F-4D97-AF65-F5344CB8AC3E}">
        <p14:creationId xmlns:p14="http://schemas.microsoft.com/office/powerpoint/2010/main" val="352267802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img.rtve.es/imagenes/continua-busqueda-espanola-lourdes-morro-cachemira-india/1281628003631.jpg"/>
          <p:cNvPicPr>
            <a:picLocks noChangeAspect="1" noChangeArrowheads="1"/>
          </p:cNvPicPr>
          <p:nvPr/>
        </p:nvPicPr>
        <p:blipFill>
          <a:blip r:embed="rId2"/>
          <a:srcRect/>
          <a:stretch>
            <a:fillRect/>
          </a:stretch>
        </p:blipFill>
        <p:spPr bwMode="auto">
          <a:xfrm>
            <a:off x="0" y="-11597"/>
            <a:ext cx="10801350" cy="6528285"/>
          </a:xfrm>
          <a:prstGeom prst="rect">
            <a:avLst/>
          </a:prstGeom>
          <a:noFill/>
        </p:spPr>
      </p:pic>
    </p:spTree>
    <p:extLst>
      <p:ext uri="{BB962C8B-B14F-4D97-AF65-F5344CB8AC3E}">
        <p14:creationId xmlns:p14="http://schemas.microsoft.com/office/powerpoint/2010/main" val="159978657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http://1.bp.blogspot.com/-jJFADt_9mTY/UM48g0VYj5I/AAAAAAAAARI/VpTFkcIetvc/s1600/Bylakuppe.JPG"/>
          <p:cNvPicPr>
            <a:picLocks noChangeAspect="1" noChangeArrowheads="1"/>
          </p:cNvPicPr>
          <p:nvPr/>
        </p:nvPicPr>
        <p:blipFill>
          <a:blip r:embed="rId2"/>
          <a:srcRect/>
          <a:stretch>
            <a:fillRect/>
          </a:stretch>
        </p:blipFill>
        <p:spPr bwMode="auto">
          <a:xfrm>
            <a:off x="-1" y="-8674"/>
            <a:ext cx="10826416" cy="6525362"/>
          </a:xfrm>
          <a:prstGeom prst="rect">
            <a:avLst/>
          </a:prstGeom>
          <a:noFill/>
        </p:spPr>
      </p:pic>
    </p:spTree>
    <p:extLst>
      <p:ext uri="{BB962C8B-B14F-4D97-AF65-F5344CB8AC3E}">
        <p14:creationId xmlns:p14="http://schemas.microsoft.com/office/powerpoint/2010/main" val="207054133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http://s03.s3c.es/imag/efe/2009/12/27/2775214w.jpg"/>
          <p:cNvPicPr>
            <a:picLocks noChangeAspect="1" noChangeArrowheads="1"/>
          </p:cNvPicPr>
          <p:nvPr/>
        </p:nvPicPr>
        <p:blipFill>
          <a:blip r:embed="rId2"/>
          <a:srcRect/>
          <a:stretch>
            <a:fillRect/>
          </a:stretch>
        </p:blipFill>
        <p:spPr bwMode="auto">
          <a:xfrm>
            <a:off x="-1" y="-31110"/>
            <a:ext cx="10801351" cy="6715653"/>
          </a:xfrm>
          <a:prstGeom prst="rect">
            <a:avLst/>
          </a:prstGeom>
          <a:noFill/>
        </p:spPr>
      </p:pic>
    </p:spTree>
    <p:extLst>
      <p:ext uri="{BB962C8B-B14F-4D97-AF65-F5344CB8AC3E}">
        <p14:creationId xmlns:p14="http://schemas.microsoft.com/office/powerpoint/2010/main" val="220104748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industrialtour.com/wp-content/themes/directorypress/thumbs/rockgarden.jpg"/>
          <p:cNvPicPr>
            <a:picLocks noChangeAspect="1" noChangeArrowheads="1"/>
          </p:cNvPicPr>
          <p:nvPr/>
        </p:nvPicPr>
        <p:blipFill>
          <a:blip r:embed="rId2"/>
          <a:srcRect/>
          <a:stretch>
            <a:fillRect/>
          </a:stretch>
        </p:blipFill>
        <p:spPr bwMode="auto">
          <a:xfrm>
            <a:off x="15" y="0"/>
            <a:ext cx="11035999" cy="6747982"/>
          </a:xfrm>
          <a:prstGeom prst="rect">
            <a:avLst/>
          </a:prstGeom>
          <a:noFill/>
        </p:spPr>
      </p:pic>
    </p:spTree>
    <p:extLst>
      <p:ext uri="{BB962C8B-B14F-4D97-AF65-F5344CB8AC3E}">
        <p14:creationId xmlns:p14="http://schemas.microsoft.com/office/powerpoint/2010/main" val="271319696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india-fiesta-de-elefantes_-clarin.x700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 y="0"/>
            <a:ext cx="11076556" cy="6516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450673"/>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E. Cortazar - Two Candles For Two Hearts.wav"/>
          </p:stSnd>
        </p:sndAc>
      </p:transition>
    </mc:Choice>
    <mc:Fallback xmlns="">
      <p:transition spd="slow" advTm="6000">
        <p:fade/>
        <p:sndAc>
          <p:stSnd>
            <p:snd r:embed="rId4" name="E. Cortazar - Two Candles For Two Hearts.wav"/>
          </p:stSnd>
        </p:sndAc>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http://cache3.asset-cache.net/xd/85482915.jpg?v=1&amp;c=IWSAsset&amp;k=2&amp;d=F13A1F9190F00936D1E24C3B63F1421F8FC09D10F0E6B042F56981484022FFB27A2F2BDDF9146965"/>
          <p:cNvPicPr>
            <a:picLocks noChangeAspect="1" noChangeArrowheads="1"/>
          </p:cNvPicPr>
          <p:nvPr/>
        </p:nvPicPr>
        <p:blipFill>
          <a:blip r:embed="rId2"/>
          <a:srcRect/>
          <a:stretch>
            <a:fillRect/>
          </a:stretch>
        </p:blipFill>
        <p:spPr bwMode="auto">
          <a:xfrm>
            <a:off x="0" y="-21025"/>
            <a:ext cx="10909819" cy="6537713"/>
          </a:xfrm>
          <a:prstGeom prst="rect">
            <a:avLst/>
          </a:prstGeom>
          <a:noFill/>
        </p:spPr>
      </p:pic>
    </p:spTree>
    <p:extLst>
      <p:ext uri="{BB962C8B-B14F-4D97-AF65-F5344CB8AC3E}">
        <p14:creationId xmlns:p14="http://schemas.microsoft.com/office/powerpoint/2010/main" val="218094970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achemira, trekking, paseo, lago, canales, India, excursiones"/>
          <p:cNvPicPr>
            <a:picLocks noChangeAspect="1" noChangeArrowheads="1"/>
          </p:cNvPicPr>
          <p:nvPr/>
        </p:nvPicPr>
        <p:blipFill>
          <a:blip r:embed="rId2"/>
          <a:srcRect/>
          <a:stretch>
            <a:fillRect/>
          </a:stretch>
        </p:blipFill>
        <p:spPr bwMode="auto">
          <a:xfrm>
            <a:off x="3" y="-27526"/>
            <a:ext cx="11024430" cy="6912361"/>
          </a:xfrm>
          <a:prstGeom prst="rect">
            <a:avLst/>
          </a:prstGeom>
          <a:noFill/>
        </p:spPr>
      </p:pic>
    </p:spTree>
    <p:extLst>
      <p:ext uri="{BB962C8B-B14F-4D97-AF65-F5344CB8AC3E}">
        <p14:creationId xmlns:p14="http://schemas.microsoft.com/office/powerpoint/2010/main" val="180659505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artelista.s3.amazonaws.com/obras/big/8/7/0/6986317287619630.jpg"/>
          <p:cNvPicPr>
            <a:picLocks noChangeAspect="1" noChangeArrowheads="1"/>
          </p:cNvPicPr>
          <p:nvPr/>
        </p:nvPicPr>
        <p:blipFill>
          <a:blip r:embed="rId2"/>
          <a:srcRect/>
          <a:stretch>
            <a:fillRect/>
          </a:stretch>
        </p:blipFill>
        <p:spPr bwMode="auto">
          <a:xfrm>
            <a:off x="-1759" y="4690"/>
            <a:ext cx="10803125" cy="6511998"/>
          </a:xfrm>
          <a:prstGeom prst="rect">
            <a:avLst/>
          </a:prstGeom>
          <a:noFill/>
        </p:spPr>
      </p:pic>
    </p:spTree>
    <p:extLst>
      <p:ext uri="{BB962C8B-B14F-4D97-AF65-F5344CB8AC3E}">
        <p14:creationId xmlns:p14="http://schemas.microsoft.com/office/powerpoint/2010/main" val="370451537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http://india.pordescubrir.com/wp-content/uploads/2011/10/cachemira-conflicto.jpg"/>
          <p:cNvPicPr>
            <a:picLocks noChangeAspect="1" noChangeArrowheads="1"/>
          </p:cNvPicPr>
          <p:nvPr/>
        </p:nvPicPr>
        <p:blipFill>
          <a:blip r:embed="rId2"/>
          <a:srcRect/>
          <a:stretch>
            <a:fillRect/>
          </a:stretch>
        </p:blipFill>
        <p:spPr bwMode="auto">
          <a:xfrm>
            <a:off x="-1" y="0"/>
            <a:ext cx="10801351" cy="6850992"/>
          </a:xfrm>
          <a:prstGeom prst="rect">
            <a:avLst/>
          </a:prstGeom>
          <a:noFill/>
        </p:spPr>
      </p:pic>
    </p:spTree>
    <p:extLst>
      <p:ext uri="{BB962C8B-B14F-4D97-AF65-F5344CB8AC3E}">
        <p14:creationId xmlns:p14="http://schemas.microsoft.com/office/powerpoint/2010/main" val="324684282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http://www.eltiempo.com/contenido/estilo-de-vida/viajar/IMAGEN/IMAGEN-14198344-2.jpg"/>
          <p:cNvPicPr>
            <a:picLocks noChangeAspect="1" noChangeArrowheads="1"/>
          </p:cNvPicPr>
          <p:nvPr/>
        </p:nvPicPr>
        <p:blipFill>
          <a:blip r:embed="rId2"/>
          <a:srcRect/>
          <a:stretch>
            <a:fillRect/>
          </a:stretch>
        </p:blipFill>
        <p:spPr bwMode="auto">
          <a:xfrm>
            <a:off x="-22635" y="20977"/>
            <a:ext cx="11049105" cy="6516688"/>
          </a:xfrm>
          <a:prstGeom prst="rect">
            <a:avLst/>
          </a:prstGeom>
          <a:noFill/>
        </p:spPr>
      </p:pic>
    </p:spTree>
    <p:extLst>
      <p:ext uri="{BB962C8B-B14F-4D97-AF65-F5344CB8AC3E}">
        <p14:creationId xmlns:p14="http://schemas.microsoft.com/office/powerpoint/2010/main" val="352957965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http://www.practicaespanol.com/wp-content/uploads/Alt-Una-barquera-en-Srinagar-Cahemira-India-fototeca-EFE.jpg"/>
          <p:cNvPicPr>
            <a:picLocks noChangeAspect="1" noChangeArrowheads="1"/>
          </p:cNvPicPr>
          <p:nvPr/>
        </p:nvPicPr>
        <p:blipFill>
          <a:blip r:embed="rId2"/>
          <a:srcRect/>
          <a:stretch>
            <a:fillRect/>
          </a:stretch>
        </p:blipFill>
        <p:spPr bwMode="auto">
          <a:xfrm>
            <a:off x="-43613" y="0"/>
            <a:ext cx="11297538" cy="6516688"/>
          </a:xfrm>
          <a:prstGeom prst="rect">
            <a:avLst/>
          </a:prstGeom>
          <a:noFill/>
        </p:spPr>
      </p:pic>
    </p:spTree>
    <p:extLst>
      <p:ext uri="{BB962C8B-B14F-4D97-AF65-F5344CB8AC3E}">
        <p14:creationId xmlns:p14="http://schemas.microsoft.com/office/powerpoint/2010/main" val="426424190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http://www.turismodigital.com/fotos/jammu-y-cachemira-ladakh-india-2-458.jpg"/>
          <p:cNvPicPr>
            <a:picLocks noChangeAspect="1" noChangeArrowheads="1"/>
          </p:cNvPicPr>
          <p:nvPr/>
        </p:nvPicPr>
        <p:blipFill>
          <a:blip r:embed="rId2"/>
          <a:srcRect/>
          <a:stretch>
            <a:fillRect/>
          </a:stretch>
        </p:blipFill>
        <p:spPr bwMode="auto">
          <a:xfrm>
            <a:off x="-21495" y="-1532760"/>
            <a:ext cx="10822848" cy="8049448"/>
          </a:xfrm>
          <a:prstGeom prst="rect">
            <a:avLst/>
          </a:prstGeom>
          <a:noFill/>
        </p:spPr>
      </p:pic>
    </p:spTree>
    <p:extLst>
      <p:ext uri="{BB962C8B-B14F-4D97-AF65-F5344CB8AC3E}">
        <p14:creationId xmlns:p14="http://schemas.microsoft.com/office/powerpoint/2010/main" val="120640274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water trekking, srinagar, cachemira, india"/>
          <p:cNvPicPr>
            <a:picLocks noChangeAspect="1" noChangeArrowheads="1"/>
          </p:cNvPicPr>
          <p:nvPr/>
        </p:nvPicPr>
        <p:blipFill>
          <a:blip r:embed="rId2"/>
          <a:srcRect/>
          <a:stretch>
            <a:fillRect/>
          </a:stretch>
        </p:blipFill>
        <p:spPr bwMode="auto">
          <a:xfrm>
            <a:off x="-29717" y="-22439"/>
            <a:ext cx="11223137" cy="6539127"/>
          </a:xfrm>
          <a:prstGeom prst="rect">
            <a:avLst/>
          </a:prstGeom>
          <a:noFill/>
        </p:spPr>
      </p:pic>
    </p:spTree>
    <p:extLst>
      <p:ext uri="{BB962C8B-B14F-4D97-AF65-F5344CB8AC3E}">
        <p14:creationId xmlns:p14="http://schemas.microsoft.com/office/powerpoint/2010/main" val="133939457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Paraiso, Cachemira, India, paisajes, trekking"/>
          <p:cNvPicPr>
            <a:picLocks noChangeAspect="1" noChangeArrowheads="1"/>
          </p:cNvPicPr>
          <p:nvPr/>
        </p:nvPicPr>
        <p:blipFill>
          <a:blip r:embed="rId2"/>
          <a:srcRect/>
          <a:stretch>
            <a:fillRect/>
          </a:stretch>
        </p:blipFill>
        <p:spPr bwMode="auto">
          <a:xfrm>
            <a:off x="3162" y="1824"/>
            <a:ext cx="10829272" cy="6514873"/>
          </a:xfrm>
          <a:prstGeom prst="rect">
            <a:avLst/>
          </a:prstGeom>
          <a:noFill/>
        </p:spPr>
      </p:pic>
    </p:spTree>
    <p:extLst>
      <p:ext uri="{BB962C8B-B14F-4D97-AF65-F5344CB8AC3E}">
        <p14:creationId xmlns:p14="http://schemas.microsoft.com/office/powerpoint/2010/main" val="74063153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India, Cachemira, Srinagar, water-trekking, excursion, paisajes"/>
          <p:cNvPicPr>
            <a:picLocks noChangeAspect="1" noChangeArrowheads="1"/>
          </p:cNvPicPr>
          <p:nvPr/>
        </p:nvPicPr>
        <p:blipFill>
          <a:blip r:embed="rId2"/>
          <a:srcRect/>
          <a:stretch>
            <a:fillRect/>
          </a:stretch>
        </p:blipFill>
        <p:spPr bwMode="auto">
          <a:xfrm>
            <a:off x="16" y="0"/>
            <a:ext cx="10891495" cy="6516688"/>
          </a:xfrm>
          <a:prstGeom prst="rect">
            <a:avLst/>
          </a:prstGeom>
          <a:noFill/>
        </p:spPr>
      </p:pic>
    </p:spTree>
    <p:extLst>
      <p:ext uri="{BB962C8B-B14F-4D97-AF65-F5344CB8AC3E}">
        <p14:creationId xmlns:p14="http://schemas.microsoft.com/office/powerpoint/2010/main" val="375383911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achemira, water-trekking, Srinagar, excursiones, paisajes"/>
          <p:cNvPicPr>
            <a:picLocks noChangeAspect="1" noChangeArrowheads="1"/>
          </p:cNvPicPr>
          <p:nvPr/>
        </p:nvPicPr>
        <p:blipFill>
          <a:blip r:embed="rId2"/>
          <a:srcRect/>
          <a:stretch>
            <a:fillRect/>
          </a:stretch>
        </p:blipFill>
        <p:spPr bwMode="auto">
          <a:xfrm>
            <a:off x="16" y="-26776"/>
            <a:ext cx="11125937" cy="6543464"/>
          </a:xfrm>
          <a:prstGeom prst="rect">
            <a:avLst/>
          </a:prstGeom>
          <a:noFill/>
        </p:spPr>
      </p:pic>
    </p:spTree>
    <p:extLst>
      <p:ext uri="{BB962C8B-B14F-4D97-AF65-F5344CB8AC3E}">
        <p14:creationId xmlns:p14="http://schemas.microsoft.com/office/powerpoint/2010/main" val="192661216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achemira, India, sikhara, barco, trekking, paseo"/>
          <p:cNvPicPr>
            <a:picLocks noChangeAspect="1" noChangeArrowheads="1"/>
          </p:cNvPicPr>
          <p:nvPr/>
        </p:nvPicPr>
        <p:blipFill>
          <a:blip r:embed="rId2"/>
          <a:srcRect/>
          <a:stretch>
            <a:fillRect/>
          </a:stretch>
        </p:blipFill>
        <p:spPr bwMode="auto">
          <a:xfrm>
            <a:off x="-1" y="14124"/>
            <a:ext cx="11349632" cy="6502569"/>
          </a:xfrm>
          <a:prstGeom prst="rect">
            <a:avLst/>
          </a:prstGeom>
          <a:noFill/>
        </p:spPr>
      </p:pic>
    </p:spTree>
    <p:extLst>
      <p:ext uri="{BB962C8B-B14F-4D97-AF65-F5344CB8AC3E}">
        <p14:creationId xmlns:p14="http://schemas.microsoft.com/office/powerpoint/2010/main" val="92400207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Kashmir, India, aldeas, paisajes, trekking, excursion, viaje"/>
          <p:cNvPicPr>
            <a:picLocks noChangeAspect="1" noChangeArrowheads="1"/>
          </p:cNvPicPr>
          <p:nvPr/>
        </p:nvPicPr>
        <p:blipFill>
          <a:blip r:embed="rId2"/>
          <a:srcRect/>
          <a:stretch>
            <a:fillRect/>
          </a:stretch>
        </p:blipFill>
        <p:spPr bwMode="auto">
          <a:xfrm>
            <a:off x="3" y="-9782"/>
            <a:ext cx="10850968" cy="6526470"/>
          </a:xfrm>
          <a:prstGeom prst="rect">
            <a:avLst/>
          </a:prstGeom>
          <a:noFill/>
        </p:spPr>
      </p:pic>
    </p:spTree>
    <p:extLst>
      <p:ext uri="{BB962C8B-B14F-4D97-AF65-F5344CB8AC3E}">
        <p14:creationId xmlns:p14="http://schemas.microsoft.com/office/powerpoint/2010/main" val="364776074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achemira, India, montañas, trekking, lago, Srinagar"/>
          <p:cNvPicPr>
            <a:picLocks noChangeAspect="1" noChangeArrowheads="1"/>
          </p:cNvPicPr>
          <p:nvPr/>
        </p:nvPicPr>
        <p:blipFill>
          <a:blip r:embed="rId2"/>
          <a:srcRect/>
          <a:stretch>
            <a:fillRect/>
          </a:stretch>
        </p:blipFill>
        <p:spPr bwMode="auto">
          <a:xfrm>
            <a:off x="22567" y="-17701"/>
            <a:ext cx="11097590" cy="6534389"/>
          </a:xfrm>
          <a:prstGeom prst="rect">
            <a:avLst/>
          </a:prstGeom>
          <a:noFill/>
        </p:spPr>
      </p:pic>
    </p:spTree>
    <p:extLst>
      <p:ext uri="{BB962C8B-B14F-4D97-AF65-F5344CB8AC3E}">
        <p14:creationId xmlns:p14="http://schemas.microsoft.com/office/powerpoint/2010/main" val="93361191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achemira, India, lago, canales, sikhara, excursion, paseo, paisajes"/>
          <p:cNvPicPr>
            <a:picLocks noChangeAspect="1" noChangeArrowheads="1"/>
          </p:cNvPicPr>
          <p:nvPr/>
        </p:nvPicPr>
        <p:blipFill>
          <a:blip r:embed="rId2"/>
          <a:srcRect/>
          <a:stretch>
            <a:fillRect/>
          </a:stretch>
        </p:blipFill>
        <p:spPr bwMode="auto">
          <a:xfrm>
            <a:off x="-12548" y="-162870"/>
            <a:ext cx="11006884" cy="6679558"/>
          </a:xfrm>
          <a:prstGeom prst="rect">
            <a:avLst/>
          </a:prstGeom>
          <a:noFill/>
        </p:spPr>
      </p:pic>
    </p:spTree>
    <p:extLst>
      <p:ext uri="{BB962C8B-B14F-4D97-AF65-F5344CB8AC3E}">
        <p14:creationId xmlns:p14="http://schemas.microsoft.com/office/powerpoint/2010/main" val="424880946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Sikhara, Cachemira, Kahmir, India, lago, canales, trekking, paseo"/>
          <p:cNvPicPr>
            <a:picLocks noChangeAspect="1" noChangeArrowheads="1"/>
          </p:cNvPicPr>
          <p:nvPr/>
        </p:nvPicPr>
        <p:blipFill>
          <a:blip r:embed="rId2"/>
          <a:srcRect/>
          <a:stretch>
            <a:fillRect/>
          </a:stretch>
        </p:blipFill>
        <p:spPr bwMode="auto">
          <a:xfrm>
            <a:off x="-17437" y="0"/>
            <a:ext cx="11268797" cy="6516688"/>
          </a:xfrm>
          <a:prstGeom prst="rect">
            <a:avLst/>
          </a:prstGeom>
          <a:noFill/>
        </p:spPr>
      </p:pic>
    </p:spTree>
    <p:extLst>
      <p:ext uri="{BB962C8B-B14F-4D97-AF65-F5344CB8AC3E}">
        <p14:creationId xmlns:p14="http://schemas.microsoft.com/office/powerpoint/2010/main" val="233009694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achemira, India, canales, vegetacion, paisajes, sikhara"/>
          <p:cNvPicPr>
            <a:picLocks noChangeAspect="1" noChangeArrowheads="1"/>
          </p:cNvPicPr>
          <p:nvPr/>
        </p:nvPicPr>
        <p:blipFill>
          <a:blip r:embed="rId2"/>
          <a:srcRect/>
          <a:stretch>
            <a:fillRect/>
          </a:stretch>
        </p:blipFill>
        <p:spPr bwMode="auto">
          <a:xfrm>
            <a:off x="-105882" y="0"/>
            <a:ext cx="11063598" cy="6516688"/>
          </a:xfrm>
          <a:prstGeom prst="rect">
            <a:avLst/>
          </a:prstGeom>
          <a:noFill/>
        </p:spPr>
      </p:pic>
    </p:spTree>
    <p:extLst>
      <p:ext uri="{BB962C8B-B14F-4D97-AF65-F5344CB8AC3E}">
        <p14:creationId xmlns:p14="http://schemas.microsoft.com/office/powerpoint/2010/main" val="173957286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Azad Kashmir Pictures: A Scenic view of Banjosa Lake, Azad Kashmir - Photos of Banjosa Lake"/>
          <p:cNvPicPr>
            <a:picLocks noChangeAspect="1" noChangeArrowheads="1"/>
          </p:cNvPicPr>
          <p:nvPr/>
        </p:nvPicPr>
        <p:blipFill>
          <a:blip r:embed="rId2"/>
          <a:srcRect/>
          <a:stretch>
            <a:fillRect/>
          </a:stretch>
        </p:blipFill>
        <p:spPr bwMode="auto">
          <a:xfrm>
            <a:off x="-1" y="1"/>
            <a:ext cx="10801351" cy="6661594"/>
          </a:xfrm>
          <a:prstGeom prst="rect">
            <a:avLst/>
          </a:prstGeom>
          <a:noFill/>
        </p:spPr>
      </p:pic>
    </p:spTree>
    <p:extLst>
      <p:ext uri="{BB962C8B-B14F-4D97-AF65-F5344CB8AC3E}">
        <p14:creationId xmlns:p14="http://schemas.microsoft.com/office/powerpoint/2010/main" val="49511962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achemira, lago, India, paisajes, familia, barco"/>
          <p:cNvPicPr>
            <a:picLocks noChangeAspect="1" noChangeArrowheads="1"/>
          </p:cNvPicPr>
          <p:nvPr/>
        </p:nvPicPr>
        <p:blipFill>
          <a:blip r:embed="rId3"/>
          <a:srcRect/>
          <a:stretch>
            <a:fillRect/>
          </a:stretch>
        </p:blipFill>
        <p:spPr bwMode="auto">
          <a:xfrm>
            <a:off x="2384" y="-23492"/>
            <a:ext cx="11004648" cy="6540187"/>
          </a:xfrm>
          <a:prstGeom prst="rect">
            <a:avLst/>
          </a:prstGeom>
          <a:noFill/>
        </p:spPr>
      </p:pic>
    </p:spTree>
    <p:extLst>
      <p:ext uri="{BB962C8B-B14F-4D97-AF65-F5344CB8AC3E}">
        <p14:creationId xmlns:p14="http://schemas.microsoft.com/office/powerpoint/2010/main" val="377711746"/>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SourceDEmeraude_1.wav"/>
          </p:stSnd>
        </p:sndAc>
      </p:transition>
    </mc:Choice>
    <mc:Fallback xmlns="">
      <p:transition spd="slow" advTm="6000">
        <p:fade/>
        <p:sndAc>
          <p:stSnd>
            <p:snd r:embed="rId4" name="SourceDEmeraude_1.wav"/>
          </p:stSnd>
        </p:sndAc>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achemira, India, canales, niebla, paisajes, excursion"/>
          <p:cNvPicPr>
            <a:picLocks noChangeAspect="1" noChangeArrowheads="1"/>
          </p:cNvPicPr>
          <p:nvPr/>
        </p:nvPicPr>
        <p:blipFill>
          <a:blip r:embed="rId2"/>
          <a:srcRect/>
          <a:stretch>
            <a:fillRect/>
          </a:stretch>
        </p:blipFill>
        <p:spPr bwMode="auto">
          <a:xfrm>
            <a:off x="-27113" y="22840"/>
            <a:ext cx="10884571" cy="6493848"/>
          </a:xfrm>
          <a:prstGeom prst="rect">
            <a:avLst/>
          </a:prstGeom>
          <a:noFill/>
        </p:spPr>
      </p:pic>
    </p:spTree>
    <p:extLst>
      <p:ext uri="{BB962C8B-B14F-4D97-AF65-F5344CB8AC3E}">
        <p14:creationId xmlns:p14="http://schemas.microsoft.com/office/powerpoint/2010/main" val="383795263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th_1cce678baa2865fe866ba90e481edd63_India-Srinagar-frío-20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2388"/>
            <a:ext cx="11085960" cy="6569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034722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Azad Kashmir Pictures: A Beautiful view of Banjosa Lake, Azad Kashmir - Photos of Banjosa Lake"/>
          <p:cNvPicPr>
            <a:picLocks noChangeAspect="1" noChangeArrowheads="1"/>
          </p:cNvPicPr>
          <p:nvPr/>
        </p:nvPicPr>
        <p:blipFill>
          <a:blip r:embed="rId2"/>
          <a:srcRect/>
          <a:stretch>
            <a:fillRect/>
          </a:stretch>
        </p:blipFill>
        <p:spPr bwMode="auto">
          <a:xfrm>
            <a:off x="0" y="15"/>
            <a:ext cx="10801350" cy="6662053"/>
          </a:xfrm>
          <a:prstGeom prst="rect">
            <a:avLst/>
          </a:prstGeom>
          <a:noFill/>
        </p:spPr>
      </p:pic>
    </p:spTree>
    <p:extLst>
      <p:ext uri="{BB962C8B-B14F-4D97-AF65-F5344CB8AC3E}">
        <p14:creationId xmlns:p14="http://schemas.microsoft.com/office/powerpoint/2010/main" val="209353131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Azad Kashmir Pictures: Banjosa Lake, Rawalakot, Azad Kashmir - Photos, Images of AJ&amp;K (Azad Jammu &amp; Kashmir)"/>
          <p:cNvPicPr>
            <a:picLocks noChangeAspect="1" noChangeArrowheads="1"/>
          </p:cNvPicPr>
          <p:nvPr/>
        </p:nvPicPr>
        <p:blipFill>
          <a:blip r:embed="rId2"/>
          <a:srcRect/>
          <a:stretch>
            <a:fillRect/>
          </a:stretch>
        </p:blipFill>
        <p:spPr bwMode="auto">
          <a:xfrm>
            <a:off x="0" y="-135773"/>
            <a:ext cx="10801350" cy="6662053"/>
          </a:xfrm>
          <a:prstGeom prst="rect">
            <a:avLst/>
          </a:prstGeom>
          <a:noFill/>
        </p:spPr>
      </p:pic>
    </p:spTree>
    <p:extLst>
      <p:ext uri="{BB962C8B-B14F-4D97-AF65-F5344CB8AC3E}">
        <p14:creationId xmlns:p14="http://schemas.microsoft.com/office/powerpoint/2010/main" val="16214203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achemira, India, que comprar, pashmina, tejidos, fabrica, barato"/>
          <p:cNvPicPr>
            <a:picLocks noChangeAspect="1" noChangeArrowheads="1"/>
          </p:cNvPicPr>
          <p:nvPr/>
        </p:nvPicPr>
        <p:blipFill>
          <a:blip r:embed="rId2"/>
          <a:srcRect/>
          <a:stretch>
            <a:fillRect/>
          </a:stretch>
        </p:blipFill>
        <p:spPr bwMode="auto">
          <a:xfrm>
            <a:off x="-9939" y="10536"/>
            <a:ext cx="11320565" cy="6506152"/>
          </a:xfrm>
          <a:prstGeom prst="rect">
            <a:avLst/>
          </a:prstGeom>
          <a:noFill/>
        </p:spPr>
      </p:pic>
    </p:spTree>
    <p:extLst>
      <p:ext uri="{BB962C8B-B14F-4D97-AF65-F5344CB8AC3E}">
        <p14:creationId xmlns:p14="http://schemas.microsoft.com/office/powerpoint/2010/main" val="105872530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www.repubblica.it/images/2013/02/27/100112063-60630a2e-2878-447d-87f8-51c6054f94e2.jpg"/>
          <p:cNvPicPr>
            <a:picLocks noChangeAspect="1" noChangeArrowheads="1"/>
          </p:cNvPicPr>
          <p:nvPr/>
        </p:nvPicPr>
        <p:blipFill>
          <a:blip r:embed="rId2"/>
          <a:srcRect/>
          <a:stretch>
            <a:fillRect/>
          </a:stretch>
        </p:blipFill>
        <p:spPr bwMode="auto">
          <a:xfrm>
            <a:off x="-1" y="10"/>
            <a:ext cx="10977830" cy="6881193"/>
          </a:xfrm>
          <a:prstGeom prst="rect">
            <a:avLst/>
          </a:prstGeom>
          <a:noFill/>
        </p:spPr>
      </p:pic>
    </p:spTree>
    <p:extLst>
      <p:ext uri="{BB962C8B-B14F-4D97-AF65-F5344CB8AC3E}">
        <p14:creationId xmlns:p14="http://schemas.microsoft.com/office/powerpoint/2010/main" val="297050468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http://www.focusonwomen.es/wp-content/uploads/KASHMIR@stevemccurry1-700x300.jpg"/>
          <p:cNvPicPr>
            <a:picLocks noChangeAspect="1" noChangeArrowheads="1"/>
          </p:cNvPicPr>
          <p:nvPr/>
        </p:nvPicPr>
        <p:blipFill>
          <a:blip r:embed="rId3"/>
          <a:srcRect/>
          <a:stretch>
            <a:fillRect/>
          </a:stretch>
        </p:blipFill>
        <p:spPr bwMode="auto">
          <a:xfrm>
            <a:off x="14" y="0"/>
            <a:ext cx="11303453" cy="6516688"/>
          </a:xfrm>
          <a:prstGeom prst="rect">
            <a:avLst/>
          </a:prstGeom>
          <a:noFill/>
        </p:spPr>
      </p:pic>
    </p:spTree>
    <p:extLst>
      <p:ext uri="{BB962C8B-B14F-4D97-AF65-F5344CB8AC3E}">
        <p14:creationId xmlns:p14="http://schemas.microsoft.com/office/powerpoint/2010/main" val="3215551711"/>
      </p:ext>
    </p:extLst>
  </p:cSld>
  <p:clrMapOvr>
    <a:masterClrMapping/>
  </p:clrMapOvr>
  <mc:AlternateContent xmlns:mc="http://schemas.openxmlformats.org/markup-compatibility/2006">
    <mc:Choice xmlns:p14="http://schemas.microsoft.com/office/powerpoint/2010/main" Requires="p14">
      <p:transition spd="slow" p14:dur="4000" advTm="6000">
        <p14:vortex dir="r"/>
        <p:sndAc>
          <p:stSnd>
            <p:snd r:embed="rId2" name="Bandas sonoras La Vida es Bella.wav"/>
          </p:stSnd>
        </p:sndAc>
      </p:transition>
    </mc:Choice>
    <mc:Fallback>
      <p:transition spd="slow" advTm="6000">
        <p:fade/>
        <p:sndAc>
          <p:stSnd>
            <p:snd r:embed="rId2" name="Bandas sonoras La Vida es Bella.wav"/>
          </p:stSnd>
        </p:sndAc>
      </p:transition>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cachermi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5" y="-5987"/>
            <a:ext cx="11018181" cy="6522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207451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achemira, dormir, valle, trekking, India, excursion"/>
          <p:cNvPicPr>
            <a:picLocks noChangeAspect="1" noChangeArrowheads="1"/>
          </p:cNvPicPr>
          <p:nvPr/>
        </p:nvPicPr>
        <p:blipFill>
          <a:blip r:embed="rId2"/>
          <a:srcRect/>
          <a:stretch>
            <a:fillRect/>
          </a:stretch>
        </p:blipFill>
        <p:spPr bwMode="auto">
          <a:xfrm>
            <a:off x="-1" y="-22627"/>
            <a:ext cx="11325428" cy="6539316"/>
          </a:xfrm>
          <a:prstGeom prst="rect">
            <a:avLst/>
          </a:prstGeom>
          <a:noFill/>
        </p:spPr>
      </p:pic>
    </p:spTree>
    <p:extLst>
      <p:ext uri="{BB962C8B-B14F-4D97-AF65-F5344CB8AC3E}">
        <p14:creationId xmlns:p14="http://schemas.microsoft.com/office/powerpoint/2010/main" val="412402959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india-ataca-un-campamento-insurgente-en-pakistan-en-plena-tension-por-cachemi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4238"/>
            <a:ext cx="10797722" cy="6520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05770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holi-festival-llena-india-color-24_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6" y="0"/>
            <a:ext cx="10803995"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642634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1310013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962243"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182353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http://diarioeldia.cl/sites/default/files/imagecache/fullscreen/precios_de_los_pescados.jpg"/>
          <p:cNvPicPr>
            <a:picLocks noChangeAspect="1" noChangeArrowheads="1"/>
          </p:cNvPicPr>
          <p:nvPr/>
        </p:nvPicPr>
        <p:blipFill>
          <a:blip r:embed="rId2"/>
          <a:srcRect/>
          <a:stretch>
            <a:fillRect/>
          </a:stretch>
        </p:blipFill>
        <p:spPr bwMode="auto">
          <a:xfrm>
            <a:off x="-1" y="13"/>
            <a:ext cx="10801351" cy="6698609"/>
          </a:xfrm>
          <a:prstGeom prst="rect">
            <a:avLst/>
          </a:prstGeom>
          <a:noFill/>
        </p:spPr>
      </p:pic>
    </p:spTree>
    <p:extLst>
      <p:ext uri="{BB962C8B-B14F-4D97-AF65-F5344CB8AC3E}">
        <p14:creationId xmlns:p14="http://schemas.microsoft.com/office/powerpoint/2010/main" val="208423755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Houseboat-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017724"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8079644"/>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Secret Garden-Song For A New Beginning ♫.wav"/>
          </p:stSnd>
        </p:sndAc>
      </p:transition>
    </mc:Choice>
    <mc:Fallback xmlns="">
      <p:transition spd="slow" advTm="6000">
        <p:fade/>
        <p:sndAc>
          <p:stSnd>
            <p:snd r:embed="rId4" name="Secret Garden-Song For A New Beginning ♫.wav"/>
          </p:stSnd>
        </p:sndAc>
      </p:transition>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varanasi-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21"/>
            <a:ext cx="10801350" cy="6515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687887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1.bp.blogspot.com/-DPp_-kGDL64/TzR4_sgEQDI/AAAAAAAACWc/h2pOVQq0Y8Y/s1600/0k0289_gif-sicodelicos-21.gif"/>
          <p:cNvPicPr>
            <a:picLocks noChangeAspect="1" noChangeArrowheads="1" noCrop="1"/>
          </p:cNvPicPr>
          <p:nvPr/>
        </p:nvPicPr>
        <p:blipFill>
          <a:blip r:embed="rId2">
            <a:duotone>
              <a:schemeClr val="accent5">
                <a:shade val="45000"/>
                <a:satMod val="135000"/>
              </a:schemeClr>
              <a:prstClr val="white"/>
            </a:duotone>
            <a:lum bright="21000" contrast="62000"/>
          </a:blip>
          <a:srcRect/>
          <a:stretch>
            <a:fillRect/>
          </a:stretch>
        </p:blipFill>
        <p:spPr bwMode="auto">
          <a:xfrm>
            <a:off x="-1" y="0"/>
            <a:ext cx="10801351" cy="6516688"/>
          </a:xfrm>
          <a:prstGeom prst="rect">
            <a:avLst/>
          </a:prstGeom>
          <a:noFill/>
        </p:spPr>
      </p:pic>
      <p:sp>
        <p:nvSpPr>
          <p:cNvPr id="19" name="18 Rectángulo"/>
          <p:cNvSpPr/>
          <p:nvPr/>
        </p:nvSpPr>
        <p:spPr>
          <a:xfrm>
            <a:off x="2339309"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876147" y="1341212"/>
            <a:ext cx="7286676" cy="253812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GASTRONOMÍA</a:t>
            </a:r>
          </a:p>
        </p:txBody>
      </p:sp>
    </p:spTree>
  </p:cSld>
  <p:clrMapOvr>
    <a:masterClrMapping/>
  </p:clrMapOvr>
  <mc:AlternateContent xmlns:mc="http://schemas.openxmlformats.org/markup-compatibility/2006" xmlns:p14="http://schemas.microsoft.com/office/powerpoint/2010/main">
    <mc:Choice Requires="p14">
      <p:transition spd="slow" p14:dur="4000" advTm="9000">
        <p14:vortex dir="r"/>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par>
                                <p:cTn id="10" presetID="9" presetClass="emph" presetSubtype="0" nodeType="withEffect">
                                  <p:stCondLst>
                                    <p:cond delay="0"/>
                                  </p:stCondLst>
                                  <p:childTnLst>
                                    <p:set>
                                      <p:cBhvr rctx="PPT">
                                        <p:cTn id="11" dur="indefinite"/>
                                        <p:tgtEl>
                                          <p:spTgt spid="12"/>
                                        </p:tgtEl>
                                        <p:attrNameLst>
                                          <p:attrName>style.opacity</p:attrName>
                                        </p:attrNameLst>
                                      </p:cBhvr>
                                      <p:to>
                                        <p:strVal val="0.5"/>
                                      </p:to>
                                    </p:set>
                                    <p:animEffect filter="image" prLst="opacity: 0.5">
                                      <p:cBhvr rctx="IE">
                                        <p:cTn id="12" dur="indefinite"/>
                                        <p:tgtEl>
                                          <p:spTgt spid="12"/>
                                        </p:tgtEl>
                                      </p:cBhvr>
                                    </p:animEffect>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
            <a:ext cx="10801350" cy="6634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095837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5a6f34326cfa2.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055" y="6772"/>
            <a:ext cx="11944350" cy="6896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44765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adrak-indian-cuisine-khatta-lamb-chicken-tikka-masala-prawn-mustard-curry-lamb-rogan-josh-bengali-macher-jhul-lamb-rib-tikka-achari-bhaigan-chicken-methi-lamb-kebab-samosas-desi-aloo-tikki-peshwari-nan-2c3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 y="0"/>
            <a:ext cx="10921113"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02782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cocina-hindu-vegetariana-1080x67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3" y="0"/>
            <a:ext cx="1097399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0568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indian-vegetable-korma-recipe-5-720x5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892"/>
            <a:ext cx="10801350" cy="6504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404546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http://www.gastrosoler.com/chapati%20indio%20de%20wikipedia.jpg"/>
          <p:cNvPicPr>
            <a:picLocks noChangeAspect="1" noChangeArrowheads="1"/>
          </p:cNvPicPr>
          <p:nvPr/>
        </p:nvPicPr>
        <p:blipFill>
          <a:blip r:embed="rId2"/>
          <a:srcRect/>
          <a:stretch>
            <a:fillRect/>
          </a:stretch>
        </p:blipFill>
        <p:spPr bwMode="auto">
          <a:xfrm>
            <a:off x="-104310" y="-16627"/>
            <a:ext cx="11082140" cy="6764623"/>
          </a:xfrm>
          <a:prstGeom prst="rect">
            <a:avLst/>
          </a:prstGeom>
          <a:noFill/>
        </p:spPr>
      </p:pic>
    </p:spTree>
    <p:extLst>
      <p:ext uri="{BB962C8B-B14F-4D97-AF65-F5344CB8AC3E}">
        <p14:creationId xmlns:p14="http://schemas.microsoft.com/office/powerpoint/2010/main" val="162460233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www.canariasagusto.com/wp-content/uploads/2012/02/wazwan-majma.jpg"/>
          <p:cNvPicPr>
            <a:picLocks noChangeAspect="1" noChangeArrowheads="1"/>
          </p:cNvPicPr>
          <p:nvPr/>
        </p:nvPicPr>
        <p:blipFill>
          <a:blip r:embed="rId2"/>
          <a:srcRect/>
          <a:stretch>
            <a:fillRect/>
          </a:stretch>
        </p:blipFill>
        <p:spPr bwMode="auto">
          <a:xfrm>
            <a:off x="-1" y="0"/>
            <a:ext cx="10801351" cy="6532478"/>
          </a:xfrm>
          <a:prstGeom prst="rect">
            <a:avLst/>
          </a:prstGeom>
          <a:noFill/>
        </p:spPr>
      </p:pic>
    </p:spTree>
    <p:extLst>
      <p:ext uri="{BB962C8B-B14F-4D97-AF65-F5344CB8AC3E}">
        <p14:creationId xmlns:p14="http://schemas.microsoft.com/office/powerpoint/2010/main" val="351004203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http://www.pragueout.cz/userfiles/images/Ruzne/indie-v-praze2.jpg"/>
          <p:cNvPicPr>
            <a:picLocks noChangeAspect="1" noChangeArrowheads="1"/>
          </p:cNvPicPr>
          <p:nvPr/>
        </p:nvPicPr>
        <p:blipFill>
          <a:blip r:embed="rId2"/>
          <a:srcRect/>
          <a:stretch>
            <a:fillRect/>
          </a:stretch>
        </p:blipFill>
        <p:spPr bwMode="auto">
          <a:xfrm>
            <a:off x="-1" y="0"/>
            <a:ext cx="10801351" cy="6516688"/>
          </a:xfrm>
          <a:prstGeom prst="rect">
            <a:avLst/>
          </a:prstGeom>
          <a:noFill/>
        </p:spPr>
      </p:pic>
    </p:spTree>
    <p:extLst>
      <p:ext uri="{BB962C8B-B14F-4D97-AF65-F5344CB8AC3E}">
        <p14:creationId xmlns:p14="http://schemas.microsoft.com/office/powerpoint/2010/main" val="29638824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http://www.viajejet.com/wp-content/viajes/Comida-india.jpg"/>
          <p:cNvPicPr>
            <a:picLocks noChangeAspect="1" noChangeArrowheads="1"/>
          </p:cNvPicPr>
          <p:nvPr/>
        </p:nvPicPr>
        <p:blipFill>
          <a:blip r:embed="rId2"/>
          <a:srcRect/>
          <a:stretch>
            <a:fillRect/>
          </a:stretch>
        </p:blipFill>
        <p:spPr bwMode="auto">
          <a:xfrm>
            <a:off x="22567" y="0"/>
            <a:ext cx="10778782" cy="6747982"/>
          </a:xfrm>
          <a:prstGeom prst="rect">
            <a:avLst/>
          </a:prstGeom>
          <a:noFill/>
        </p:spPr>
      </p:pic>
    </p:spTree>
    <p:extLst>
      <p:ext uri="{BB962C8B-B14F-4D97-AF65-F5344CB8AC3E}">
        <p14:creationId xmlns:p14="http://schemas.microsoft.com/office/powerpoint/2010/main" val="263454200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img_rocarceller_20180712-103715_imagenes_lv_otras_fuentes_streetxo_sandwich_club-kHuH--656x491@LaVanguardia-We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23" y="-32824"/>
            <a:ext cx="10788230" cy="654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181454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4288"/>
            <a:ext cx="10821988" cy="654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89483" y="47613"/>
            <a:ext cx="10801351" cy="65166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7233" y="3217256"/>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7" y="3217256"/>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445728"/>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49223" y="5515084"/>
            <a:ext cx="711765" cy="650446"/>
          </a:xfrm>
          <a:prstGeom prst="rect">
            <a:avLst/>
          </a:prstGeom>
          <a:noFill/>
          <a:ln w="38100">
            <a:solidFill>
              <a:srgbClr val="1CDEF8"/>
            </a:solidFill>
            <a:miter lim="800000"/>
            <a:headEnd/>
            <a:tailEnd/>
          </a:ln>
        </p:spPr>
      </p:pic>
      <p:sp>
        <p:nvSpPr>
          <p:cNvPr id="19" name="18 Rectángulo"/>
          <p:cNvSpPr/>
          <p:nvPr/>
        </p:nvSpPr>
        <p:spPr>
          <a:xfrm>
            <a:off x="2339297" y="4344477"/>
            <a:ext cx="318019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0979" y="476283"/>
            <a:ext cx="4207648" cy="3868194"/>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290779" y="3"/>
            <a:ext cx="4132248"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10 de diciembre de 2019</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09:52</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497920" y="5332097"/>
            <a:ext cx="2372938" cy="887577"/>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4000" advTm="10000">
        <p14:vortex dir="r"/>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0801350"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293" y="1"/>
            <a:ext cx="5760720"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08013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832" y="3982420"/>
            <a:ext cx="2790349"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0596" y="4634089"/>
            <a:ext cx="1440180"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823899"/>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33075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3837606"/>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344458"/>
            <a:ext cx="630079" cy="506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1_CACHEMI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achemi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CACHEMIRA</Template>
  <TotalTime>86</TotalTime>
  <Words>651</Words>
  <Application>Microsoft Office PowerPoint</Application>
  <PresentationFormat>Personalizado</PresentationFormat>
  <Paragraphs>55</Paragraphs>
  <Slides>112</Slides>
  <Notes>0</Notes>
  <HiddenSlides>0</HiddenSlides>
  <MMClips>0</MMClips>
  <ScaleCrop>false</ScaleCrop>
  <HeadingPairs>
    <vt:vector size="4" baseType="variant">
      <vt:variant>
        <vt:lpstr>Tema</vt:lpstr>
      </vt:variant>
      <vt:variant>
        <vt:i4>3</vt:i4>
      </vt:variant>
      <vt:variant>
        <vt:lpstr>Títulos de diapositiva</vt:lpstr>
      </vt:variant>
      <vt:variant>
        <vt:i4>112</vt:i4>
      </vt:variant>
    </vt:vector>
  </HeadingPairs>
  <TitlesOfParts>
    <vt:vector size="115" baseType="lpstr">
      <vt:lpstr>1_CACHEMIRA</vt:lpstr>
      <vt:lpstr>cachemira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5</cp:revision>
  <dcterms:created xsi:type="dcterms:W3CDTF">2019-12-10T08:52:33Z</dcterms:created>
  <dcterms:modified xsi:type="dcterms:W3CDTF">2019-12-10T10:18:53Z</dcterms:modified>
</cp:coreProperties>
</file>