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3" r:id="rId77"/>
    <p:sldId id="334" r:id="rId7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2nPyCt/3GPub0kvXLpySFA==" hashData="6jNedlmN89ydoEkOCOLfaP6CfGU="/>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61" autoAdjust="0"/>
    <p:restoredTop sz="94660"/>
  </p:normalViewPr>
  <p:slideViewPr>
    <p:cSldViewPr snapToGrid="0">
      <p:cViewPr varScale="1">
        <p:scale>
          <a:sx n="36" d="100"/>
          <a:sy n="36" d="100"/>
        </p:scale>
        <p:origin x="-96" y="-169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46ECA121-B47E-4BD3-BEE7-2F814418AF0A}" type="datetimeFigureOut">
              <a:rPr lang="es-CO" smtClean="0"/>
              <a:pPr/>
              <a:t>10/04/2016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16CAF3-134F-499B-9508-F500E2EB18C6}" type="slidenum">
              <a:rPr lang="es-CO" smtClean="0"/>
              <a:pPr/>
              <a:t>‹Nº›</a:t>
            </a:fld>
            <a:endParaRPr lang="es-CO"/>
          </a:p>
        </p:txBody>
      </p:sp>
    </p:spTree>
    <p:extLst>
      <p:ext uri="{BB962C8B-B14F-4D97-AF65-F5344CB8AC3E}">
        <p14:creationId xmlns:p14="http://schemas.microsoft.com/office/powerpoint/2010/main" xmlns="" val="1115000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6ECA121-B47E-4BD3-BEE7-2F814418AF0A}" type="datetimeFigureOut">
              <a:rPr lang="es-CO" smtClean="0"/>
              <a:pPr/>
              <a:t>10/04/2016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16CAF3-134F-499B-9508-F500E2EB18C6}" type="slidenum">
              <a:rPr lang="es-CO" smtClean="0"/>
              <a:pPr/>
              <a:t>‹Nº›</a:t>
            </a:fld>
            <a:endParaRPr lang="es-CO"/>
          </a:p>
        </p:txBody>
      </p:sp>
    </p:spTree>
    <p:extLst>
      <p:ext uri="{BB962C8B-B14F-4D97-AF65-F5344CB8AC3E}">
        <p14:creationId xmlns:p14="http://schemas.microsoft.com/office/powerpoint/2010/main" xmlns="" val="32372799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6ECA121-B47E-4BD3-BEE7-2F814418AF0A}" type="datetimeFigureOut">
              <a:rPr lang="es-CO" smtClean="0"/>
              <a:pPr/>
              <a:t>10/04/2016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16CAF3-134F-499B-9508-F500E2EB18C6}" type="slidenum">
              <a:rPr lang="es-CO" smtClean="0"/>
              <a:pPr/>
              <a:t>‹Nº›</a:t>
            </a:fld>
            <a:endParaRPr lang="es-CO"/>
          </a:p>
        </p:txBody>
      </p:sp>
    </p:spTree>
    <p:extLst>
      <p:ext uri="{BB962C8B-B14F-4D97-AF65-F5344CB8AC3E}">
        <p14:creationId xmlns:p14="http://schemas.microsoft.com/office/powerpoint/2010/main" xmlns="" val="4064290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46ECA121-B47E-4BD3-BEE7-2F814418AF0A}" type="datetimeFigureOut">
              <a:rPr lang="es-CO" smtClean="0"/>
              <a:pPr/>
              <a:t>10/04/2016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616CAF3-134F-499B-9508-F500E2EB18C6}" type="slidenum">
              <a:rPr lang="es-CO" smtClean="0"/>
              <a:pPr/>
              <a:t>‹Nº›</a:t>
            </a:fld>
            <a:endParaRPr lang="es-CO"/>
          </a:p>
        </p:txBody>
      </p:sp>
    </p:spTree>
    <p:extLst>
      <p:ext uri="{BB962C8B-B14F-4D97-AF65-F5344CB8AC3E}">
        <p14:creationId xmlns:p14="http://schemas.microsoft.com/office/powerpoint/2010/main" xmlns="" val="893302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46ECA121-B47E-4BD3-BEE7-2F814418AF0A}" type="datetimeFigureOut">
              <a:rPr lang="es-CO" smtClean="0"/>
              <a:pPr/>
              <a:t>10/04/2016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616CAF3-134F-499B-9508-F500E2EB18C6}" type="slidenum">
              <a:rPr lang="es-CO" smtClean="0"/>
              <a:pPr/>
              <a:t>‹Nº›</a:t>
            </a:fld>
            <a:endParaRPr lang="es-CO"/>
          </a:p>
        </p:txBody>
      </p:sp>
    </p:spTree>
    <p:extLst>
      <p:ext uri="{BB962C8B-B14F-4D97-AF65-F5344CB8AC3E}">
        <p14:creationId xmlns:p14="http://schemas.microsoft.com/office/powerpoint/2010/main" xmlns="" val="2505268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46ECA121-B47E-4BD3-BEE7-2F814418AF0A}" type="datetimeFigureOut">
              <a:rPr lang="es-CO" smtClean="0"/>
              <a:pPr/>
              <a:t>10/04/2016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616CAF3-134F-499B-9508-F500E2EB18C6}" type="slidenum">
              <a:rPr lang="es-CO" smtClean="0"/>
              <a:pPr/>
              <a:t>‹Nº›</a:t>
            </a:fld>
            <a:endParaRPr lang="es-CO"/>
          </a:p>
        </p:txBody>
      </p:sp>
    </p:spTree>
    <p:extLst>
      <p:ext uri="{BB962C8B-B14F-4D97-AF65-F5344CB8AC3E}">
        <p14:creationId xmlns:p14="http://schemas.microsoft.com/office/powerpoint/2010/main" xmlns="" val="2548679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6ECA121-B47E-4BD3-BEE7-2F814418AF0A}" type="datetimeFigureOut">
              <a:rPr lang="es-CO" smtClean="0"/>
              <a:pPr/>
              <a:t>10/04/2016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616CAF3-134F-499B-9508-F500E2EB18C6}" type="slidenum">
              <a:rPr lang="es-CO" smtClean="0"/>
              <a:pPr/>
              <a:t>‹Nº›</a:t>
            </a:fld>
            <a:endParaRPr lang="es-CO"/>
          </a:p>
        </p:txBody>
      </p:sp>
    </p:spTree>
    <p:extLst>
      <p:ext uri="{BB962C8B-B14F-4D97-AF65-F5344CB8AC3E}">
        <p14:creationId xmlns:p14="http://schemas.microsoft.com/office/powerpoint/2010/main" xmlns="" val="1916038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6ECA121-B47E-4BD3-BEE7-2F814418AF0A}" type="datetimeFigureOut">
              <a:rPr lang="es-CO" smtClean="0"/>
              <a:pPr/>
              <a:t>10/04/2016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616CAF3-134F-499B-9508-F500E2EB18C6}" type="slidenum">
              <a:rPr lang="es-CO" smtClean="0"/>
              <a:pPr/>
              <a:t>‹Nº›</a:t>
            </a:fld>
            <a:endParaRPr lang="es-CO"/>
          </a:p>
        </p:txBody>
      </p:sp>
    </p:spTree>
    <p:extLst>
      <p:ext uri="{BB962C8B-B14F-4D97-AF65-F5344CB8AC3E}">
        <p14:creationId xmlns:p14="http://schemas.microsoft.com/office/powerpoint/2010/main" xmlns="" val="310874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6ECA121-B47E-4BD3-BEE7-2F814418AF0A}" type="datetimeFigureOut">
              <a:rPr lang="es-CO" smtClean="0"/>
              <a:pPr/>
              <a:t>10/04/2016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616CAF3-134F-499B-9508-F500E2EB18C6}" type="slidenum">
              <a:rPr lang="es-CO" smtClean="0"/>
              <a:pPr/>
              <a:t>‹Nº›</a:t>
            </a:fld>
            <a:endParaRPr lang="es-CO"/>
          </a:p>
        </p:txBody>
      </p:sp>
    </p:spTree>
    <p:extLst>
      <p:ext uri="{BB962C8B-B14F-4D97-AF65-F5344CB8AC3E}">
        <p14:creationId xmlns:p14="http://schemas.microsoft.com/office/powerpoint/2010/main" xmlns="" val="668909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6ECA121-B47E-4BD3-BEE7-2F814418AF0A}" type="datetimeFigureOut">
              <a:rPr lang="es-CO" smtClean="0"/>
              <a:pPr/>
              <a:t>10/04/2016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16CAF3-134F-499B-9508-F500E2EB18C6}" type="slidenum">
              <a:rPr lang="es-CO" smtClean="0"/>
              <a:pPr/>
              <a:t>‹Nº›</a:t>
            </a:fld>
            <a:endParaRPr lang="es-CO"/>
          </a:p>
        </p:txBody>
      </p:sp>
    </p:spTree>
    <p:extLst>
      <p:ext uri="{BB962C8B-B14F-4D97-AF65-F5344CB8AC3E}">
        <p14:creationId xmlns:p14="http://schemas.microsoft.com/office/powerpoint/2010/main" xmlns="" val="510803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6ECA121-B47E-4BD3-BEE7-2F814418AF0A}" type="datetimeFigureOut">
              <a:rPr lang="es-CO" smtClean="0"/>
              <a:pPr/>
              <a:t>10/04/2016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616CAF3-134F-499B-9508-F500E2EB18C6}" type="slidenum">
              <a:rPr lang="es-CO" smtClean="0"/>
              <a:pPr/>
              <a:t>‹Nº›</a:t>
            </a:fld>
            <a:endParaRPr lang="es-CO"/>
          </a:p>
        </p:txBody>
      </p:sp>
    </p:spTree>
    <p:extLst>
      <p:ext uri="{BB962C8B-B14F-4D97-AF65-F5344CB8AC3E}">
        <p14:creationId xmlns:p14="http://schemas.microsoft.com/office/powerpoint/2010/main" xmlns="" val="252875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ECA121-B47E-4BD3-BEE7-2F814418AF0A}" type="datetimeFigureOut">
              <a:rPr lang="es-CO" smtClean="0"/>
              <a:pPr/>
              <a:t>10/04/2016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16CAF3-134F-499B-9508-F500E2EB18C6}" type="slidenum">
              <a:rPr lang="es-CO" smtClean="0"/>
              <a:pPr/>
              <a:t>‹Nº›</a:t>
            </a:fld>
            <a:endParaRPr lang="es-CO"/>
          </a:p>
        </p:txBody>
      </p:sp>
    </p:spTree>
    <p:extLst>
      <p:ext uri="{BB962C8B-B14F-4D97-AF65-F5344CB8AC3E}">
        <p14:creationId xmlns:p14="http://schemas.microsoft.com/office/powerpoint/2010/main" xmlns="" val="29288192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media1.wav"/><Relationship Id="rId6" Type="http://schemas.openxmlformats.org/officeDocument/2006/relationships/image" Target="../media/image3.png"/><Relationship Id="rId5" Type="http://schemas.microsoft.com/office/2007/relationships/media" Target="../media/media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529" y="-297"/>
            <a:ext cx="12193057" cy="6858594"/>
          </a:xfrm>
          <a:prstGeom prst="rect">
            <a:avLst/>
          </a:prstGeom>
        </p:spPr>
      </p:pic>
      <p:pic>
        <p:nvPicPr>
          <p:cNvPr id="5" name="Imagen 4"/>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414034" y="301159"/>
            <a:ext cx="11363929" cy="304826"/>
          </a:xfrm>
          <a:prstGeom prst="rect">
            <a:avLst/>
          </a:prstGeom>
        </p:spPr>
      </p:pic>
      <p:pic>
        <p:nvPicPr>
          <p:cNvPr id="6" name="Imagen 5"/>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414033" y="6288301"/>
            <a:ext cx="11363929" cy="304826"/>
          </a:xfrm>
          <a:prstGeom prst="rect">
            <a:avLst/>
          </a:prstGeom>
        </p:spPr>
      </p:pic>
      <p:sp>
        <p:nvSpPr>
          <p:cNvPr id="7" name="Rectángulo 6"/>
          <p:cNvSpPr/>
          <p:nvPr/>
        </p:nvSpPr>
        <p:spPr>
          <a:xfrm>
            <a:off x="3160478" y="1342303"/>
            <a:ext cx="5871033" cy="3293209"/>
          </a:xfrm>
          <a:prstGeom prst="rect">
            <a:avLst/>
          </a:prstGeom>
        </p:spPr>
        <p:txBody>
          <a:bodyPr wrap="square">
            <a:spAutoFit/>
          </a:bodyPr>
          <a:lstStyle/>
          <a:p>
            <a:pPr algn="ctr"/>
            <a:r>
              <a:rPr lang="es-CO" sz="2800" b="1" i="1" dirty="0" smtClean="0"/>
              <a:t>BUENAVENTURA</a:t>
            </a:r>
          </a:p>
          <a:p>
            <a:pPr algn="ctr"/>
            <a:r>
              <a:rPr lang="es-CO" i="1" dirty="0" smtClean="0"/>
              <a:t>Mi tierra natal Buenaventura, oficialmente Distrito Especial, Industrial, Portuario, Biodiverso y </a:t>
            </a:r>
            <a:r>
              <a:rPr lang="es-CO" i="1" dirty="0" err="1" smtClean="0"/>
              <a:t>Ecoturístico</a:t>
            </a:r>
            <a:r>
              <a:rPr lang="es-CO" i="1" dirty="0" smtClean="0"/>
              <a:t> de Buenaventura, es un distrito y puerto de Colombia, localizado en el departamento del Valle del Cauca. Se encuentra a orillas de la bahía de Buenaventura, una bahía del océano Pacífico. Dista 121 km por carretera de Cali la cual está separada de ella por la Cordillera Occidental de los Andes y a 528 km de Bogotá, la capital del país. Aparte de esto, es el municipio más grande en toda la región del pacífico y de mayor extensión del departamento del Valle del Cauca.</a:t>
            </a:r>
            <a:endParaRPr lang="es-CO" i="1" dirty="0"/>
          </a:p>
        </p:txBody>
      </p:sp>
      <p:sp>
        <p:nvSpPr>
          <p:cNvPr id="8" name="CuadroTexto 7"/>
          <p:cNvSpPr txBox="1"/>
          <p:nvPr/>
        </p:nvSpPr>
        <p:spPr>
          <a:xfrm>
            <a:off x="3657595" y="4861742"/>
            <a:ext cx="4876800" cy="1200329"/>
          </a:xfrm>
          <a:prstGeom prst="rect">
            <a:avLst/>
          </a:prstGeom>
          <a:noFill/>
        </p:spPr>
        <p:txBody>
          <a:bodyPr wrap="square" rtlCol="0">
            <a:spAutoFit/>
          </a:bodyPr>
          <a:lstStyle/>
          <a:p>
            <a:pPr algn="ctr"/>
            <a:r>
              <a:rPr lang="es-CO" i="1" dirty="0" smtClean="0"/>
              <a:t>Creación de:</a:t>
            </a:r>
          </a:p>
          <a:p>
            <a:pPr algn="ctr"/>
            <a:r>
              <a:rPr lang="es-CO" i="1" dirty="0" smtClean="0"/>
              <a:t>Jeremías </a:t>
            </a:r>
            <a:r>
              <a:rPr lang="es-CO" i="1" dirty="0" err="1" smtClean="0"/>
              <a:t>Candelo</a:t>
            </a:r>
            <a:r>
              <a:rPr lang="es-CO" i="1" dirty="0" smtClean="0"/>
              <a:t> Valencia</a:t>
            </a:r>
          </a:p>
          <a:p>
            <a:pPr algn="ctr"/>
            <a:r>
              <a:rPr lang="es-CO" i="1" dirty="0" smtClean="0"/>
              <a:t>Para: mis </a:t>
            </a:r>
            <a:r>
              <a:rPr lang="es-CO" i="1" dirty="0" err="1" smtClean="0"/>
              <a:t>pps</a:t>
            </a:r>
            <a:r>
              <a:rPr lang="es-CO" i="1" dirty="0" smtClean="0"/>
              <a:t> </a:t>
            </a:r>
          </a:p>
          <a:p>
            <a:pPr algn="ctr"/>
            <a:r>
              <a:rPr lang="es-CO" i="1" dirty="0" smtClean="0"/>
              <a:t>Música: Rumba Chonta-Hugo Candelario Gonzales </a:t>
            </a:r>
            <a:endParaRPr lang="es-CO" i="1" dirty="0"/>
          </a:p>
        </p:txBody>
      </p:sp>
      <p:pic>
        <p:nvPicPr>
          <p:cNvPr id="9" name="Rumba_Chonta-_Hugo_Candelario-_Bah_a_Tr_o-_Afro-Pe">
            <a:hlinkClick r:id="" action="ppaction://media"/>
          </p:cNvPr>
          <p:cNvPicPr>
            <a:picLocks noChangeAspect="1"/>
          </p:cNvPicPr>
          <p:nvPr>
            <a:audioFile r:link="rId1"/>
            <p:extLst>
              <p:ext uri="{DAA4B4D4-6D71-4841-9C94-3DE7FCFB9230}">
                <p14:media xmlns:p14="http://schemas.microsoft.com/office/powerpoint/2010/main" xmlns="" r:embed="rId5"/>
              </p:ext>
            </p:extLst>
          </p:nvPr>
        </p:nvPicPr>
        <p:blipFill>
          <a:blip r:embed="rId6"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62952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20294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38384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07937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12300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11960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293600" cy="6667500"/>
          </a:xfrm>
          <a:prstGeom prst="rect">
            <a:avLst/>
          </a:prstGeom>
        </p:spPr>
      </p:pic>
    </p:spTree>
    <p:extLst>
      <p:ext uri="{BB962C8B-B14F-4D97-AF65-F5344CB8AC3E}">
        <p14:creationId xmlns:p14="http://schemas.microsoft.com/office/powerpoint/2010/main" xmlns="" val="36880641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57728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37257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41197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106109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2646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05403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465630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825473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121743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567424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029497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7921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129434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960255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64838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157592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169835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586191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498542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68427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069664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141926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663459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47135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508003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243746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677040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433751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312412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906480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629581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012510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692306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760864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66850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933657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62912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906173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664693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252611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777598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324554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491229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4161121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100613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26665177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39808114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789447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7238820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5184575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281383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4106051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1451757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8770744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0586462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4657928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7470308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7649573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1500981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7021093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274629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002553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8374382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9422293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085170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6501044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3033935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529" y="-149662"/>
            <a:ext cx="12193057" cy="7157324"/>
          </a:xfrm>
          <a:prstGeom prst="rect">
            <a:avLst/>
          </a:prstGeom>
        </p:spPr>
      </p:pic>
      <p:sp>
        <p:nvSpPr>
          <p:cNvPr id="4" name="Rectángulo 3"/>
          <p:cNvSpPr/>
          <p:nvPr/>
        </p:nvSpPr>
        <p:spPr>
          <a:xfrm>
            <a:off x="413656" y="195942"/>
            <a:ext cx="11364686" cy="3048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4"/>
          <p:cNvSpPr/>
          <p:nvPr/>
        </p:nvSpPr>
        <p:spPr>
          <a:xfrm>
            <a:off x="413656" y="6357256"/>
            <a:ext cx="11364686" cy="3048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6" name="Imagen 5"/>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2020470" y="594114"/>
            <a:ext cx="8151058" cy="5669771"/>
          </a:xfrm>
          <a:prstGeom prst="rect">
            <a:avLst/>
          </a:prstGeom>
        </p:spPr>
      </p:pic>
      <p:sp>
        <p:nvSpPr>
          <p:cNvPr id="7" name="CuadroTexto 6"/>
          <p:cNvSpPr txBox="1"/>
          <p:nvPr/>
        </p:nvSpPr>
        <p:spPr>
          <a:xfrm>
            <a:off x="2020470" y="6324990"/>
            <a:ext cx="8151058" cy="369332"/>
          </a:xfrm>
          <a:prstGeom prst="rect">
            <a:avLst/>
          </a:prstGeom>
          <a:noFill/>
        </p:spPr>
        <p:txBody>
          <a:bodyPr wrap="square" rtlCol="0">
            <a:spAutoFit/>
          </a:bodyPr>
          <a:lstStyle/>
          <a:p>
            <a:pPr algn="ctr"/>
            <a:r>
              <a:rPr lang="es-CO" i="1" dirty="0" smtClean="0">
                <a:solidFill>
                  <a:schemeClr val="bg1">
                    <a:lumMod val="95000"/>
                  </a:schemeClr>
                </a:solidFill>
              </a:rPr>
              <a:t>Grandes barcos de contenedores en operatividad portuaria en Buenaventura-Valle</a:t>
            </a:r>
            <a:endParaRPr lang="es-CO" i="1" dirty="0">
              <a:solidFill>
                <a:schemeClr val="bg1">
                  <a:lumMod val="95000"/>
                </a:schemeClr>
              </a:solidFill>
            </a:endParaRPr>
          </a:p>
        </p:txBody>
      </p:sp>
    </p:spTree>
    <p:extLst>
      <p:ext uri="{BB962C8B-B14F-4D97-AF65-F5344CB8AC3E}">
        <p14:creationId xmlns:p14="http://schemas.microsoft.com/office/powerpoint/2010/main" xmlns="" val="210031672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52</TotalTime>
  <Words>152</Words>
  <Application>Microsoft Office PowerPoint</Application>
  <PresentationFormat>Personalizado</PresentationFormat>
  <Paragraphs>9</Paragraphs>
  <Slides>76</Slides>
  <Notes>0</Notes>
  <HiddenSlides>0</HiddenSlides>
  <MMClips>1</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JEREMIAS CANDELO VALENCIA</dc:creator>
  <cp:lastModifiedBy>Margarita</cp:lastModifiedBy>
  <cp:revision>11</cp:revision>
  <dcterms:created xsi:type="dcterms:W3CDTF">2016-04-09T14:52:58Z</dcterms:created>
  <dcterms:modified xsi:type="dcterms:W3CDTF">2016-04-10T20:27:59Z</dcterms:modified>
</cp:coreProperties>
</file>