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4"/>
  </p:notesMasterIdLst>
  <p:sldIdLst>
    <p:sldId id="295" r:id="rId3"/>
    <p:sldId id="312" r:id="rId4"/>
    <p:sldId id="298" r:id="rId5"/>
    <p:sldId id="293" r:id="rId6"/>
    <p:sldId id="292" r:id="rId7"/>
    <p:sldId id="304" r:id="rId8"/>
    <p:sldId id="291" r:id="rId9"/>
    <p:sldId id="301" r:id="rId10"/>
    <p:sldId id="294" r:id="rId11"/>
    <p:sldId id="257" r:id="rId12"/>
    <p:sldId id="258" r:id="rId13"/>
    <p:sldId id="259" r:id="rId14"/>
    <p:sldId id="268" r:id="rId15"/>
    <p:sldId id="305" r:id="rId16"/>
    <p:sldId id="267" r:id="rId17"/>
    <p:sldId id="272" r:id="rId18"/>
    <p:sldId id="302" r:id="rId19"/>
    <p:sldId id="307" r:id="rId20"/>
    <p:sldId id="306" r:id="rId21"/>
    <p:sldId id="260" r:id="rId22"/>
    <p:sldId id="262" r:id="rId23"/>
    <p:sldId id="263" r:id="rId24"/>
    <p:sldId id="264" r:id="rId25"/>
    <p:sldId id="265" r:id="rId26"/>
    <p:sldId id="266" r:id="rId27"/>
    <p:sldId id="261" r:id="rId28"/>
    <p:sldId id="287" r:id="rId29"/>
    <p:sldId id="269" r:id="rId30"/>
    <p:sldId id="271" r:id="rId31"/>
    <p:sldId id="274" r:id="rId32"/>
    <p:sldId id="275" r:id="rId33"/>
    <p:sldId id="276" r:id="rId34"/>
    <p:sldId id="277" r:id="rId35"/>
    <p:sldId id="280" r:id="rId36"/>
    <p:sldId id="281" r:id="rId37"/>
    <p:sldId id="279" r:id="rId38"/>
    <p:sldId id="282" r:id="rId39"/>
    <p:sldId id="283" r:id="rId40"/>
    <p:sldId id="285" r:id="rId41"/>
    <p:sldId id="286" r:id="rId42"/>
    <p:sldId id="288" r:id="rId43"/>
    <p:sldId id="284" r:id="rId44"/>
    <p:sldId id="311" r:id="rId45"/>
    <p:sldId id="308" r:id="rId46"/>
    <p:sldId id="289" r:id="rId47"/>
    <p:sldId id="300" r:id="rId48"/>
    <p:sldId id="303" r:id="rId49"/>
    <p:sldId id="310" r:id="rId50"/>
    <p:sldId id="309" r:id="rId51"/>
    <p:sldId id="296" r:id="rId52"/>
    <p:sldId id="299" r:id="rId53"/>
  </p:sldIdLst>
  <p:sldSz cx="10621963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 Antiqua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 Antiqua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 Antiqua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 Antiqua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 Antiqua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Book Antiqua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Book Antiqua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Book Antiqua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Book Antiqua" pitchFamily="18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dXY0sthmsmOjt2sJcbQcw==" hashData="UZVkEQZUScUaQkeji2nlqnM6EQ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332" y="-606"/>
      </p:cViewPr>
      <p:guideLst>
        <p:guide orient="horz" pos="2160"/>
        <p:guide pos="334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103F39-58FE-4A16-BC48-7FFB5EDA6DB3}" type="datetimeFigureOut">
              <a:rPr lang="es-ES" smtClean="0"/>
              <a:t>11/05/2021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774700" y="685800"/>
            <a:ext cx="5308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DC247E-9C30-4614-8393-8A796004932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11010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90243" y="1371600"/>
            <a:ext cx="9559767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593295" y="3331698"/>
            <a:ext cx="743537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BC8CB-C93E-4B60-B52E-F45725841FB6}" type="datetimeFigureOut">
              <a:rPr lang="en-GB"/>
              <a:pPr>
                <a:defRPr/>
              </a:pPr>
              <a:t>11/05/2021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BC6C2-12C2-4474-8C06-11E4FF675AC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58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93CC7-0AE2-4AB9-9017-1EE4D1AA8BE1}" type="datetimeFigureOut">
              <a:rPr lang="en-GB"/>
              <a:pPr>
                <a:defRPr/>
              </a:pPr>
              <a:t>11/05/2021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C93B9-2E6F-49FA-B9A9-C0A32A9B663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61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8844" y="609600"/>
            <a:ext cx="8232021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8844" y="2507786"/>
            <a:ext cx="8232021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42B50-6A7C-4E13-BECB-63E1BAE83E30}" type="datetimeFigureOut">
              <a:rPr lang="en-GB"/>
              <a:pPr>
                <a:defRPr/>
              </a:pPr>
              <a:t>11/05/2021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C7105-7C00-4B57-B8CF-E88EF6444436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8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1098" y="1600201"/>
            <a:ext cx="4691367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9498" y="1600201"/>
            <a:ext cx="4691367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D8CEF-1191-4B51-AFE1-64C6D52277EC}" type="datetimeFigureOut">
              <a:rPr lang="en-GB"/>
              <a:pPr>
                <a:defRPr/>
              </a:pPr>
              <a:t>11/05/2021</a:t>
            </a:fld>
            <a:endParaRPr lang="en-GB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72C1D-D95E-4598-BF27-0A2CB4966AB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20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098" y="273050"/>
            <a:ext cx="955976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1098" y="1535113"/>
            <a:ext cx="4693212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5395810" y="1535113"/>
            <a:ext cx="469505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531098" y="2362201"/>
            <a:ext cx="4693212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95810" y="2362201"/>
            <a:ext cx="469505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63468-2685-43AC-9680-DA1A975F8E46}" type="datetimeFigureOut">
              <a:rPr lang="en-GB"/>
              <a:pPr>
                <a:defRPr/>
              </a:pPr>
              <a:t>11/05/2021</a:t>
            </a:fld>
            <a:endParaRPr lang="en-GB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3FBCB-F840-407E-851D-EFB11227260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74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A8FCA-C3EF-417C-AFEC-FA72EA791B51}" type="datetimeFigureOut">
              <a:rPr lang="en-GB"/>
              <a:pPr>
                <a:defRPr/>
              </a:pPr>
              <a:t>11/05/2021</a:t>
            </a:fld>
            <a:endParaRPr lang="en-GB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840F3-CD4E-411E-A4C3-9EC73DE2FFE0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61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D441E-32CB-4BCA-B8C1-D7ED0A8C8C4B}" type="datetimeFigureOut">
              <a:rPr lang="en-GB"/>
              <a:pPr>
                <a:defRPr/>
              </a:pPr>
              <a:t>11/05/2021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429DF-100F-4E11-A4EF-47B69801C2C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02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099" y="273050"/>
            <a:ext cx="349455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1099" y="1524001"/>
            <a:ext cx="349455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152893" y="273051"/>
            <a:ext cx="5937972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D10CC-F0CE-45B7-88C9-7B8D0BB890B3}" type="datetimeFigureOut">
              <a:rPr lang="en-GB"/>
              <a:pPr>
                <a:defRPr/>
              </a:pPr>
              <a:t>11/05/2021</a:t>
            </a:fld>
            <a:endParaRPr lang="en-GB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8EB19-BE43-4940-90C1-8B28EAB567B0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80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4393" y="609600"/>
            <a:ext cx="6373178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24393" y="1831975"/>
            <a:ext cx="6373178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24393" y="1166787"/>
            <a:ext cx="6373178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63103-C38B-4C64-9AB3-CD8A2A2B2C6F}" type="datetimeFigureOut">
              <a:rPr lang="en-GB"/>
              <a:pPr>
                <a:defRPr/>
              </a:pPr>
              <a:t>11/05/2021</a:t>
            </a:fld>
            <a:endParaRPr lang="en-GB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065DD-027A-450A-A342-EBCE926E4BE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58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BB45C-C9D8-47BA-ACB7-8887DE0268D6}" type="datetimeFigureOut">
              <a:rPr lang="en-GB"/>
              <a:pPr>
                <a:defRPr/>
              </a:pPr>
              <a:t>11/05/2021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EB254-26A2-461A-A1B8-33A2ECCF4A2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5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00923" y="274639"/>
            <a:ext cx="2389942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1098" y="274639"/>
            <a:ext cx="6992792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4214B-9415-4F35-BBBD-5057CF52C020}" type="datetimeFigureOut">
              <a:rPr lang="en-GB"/>
              <a:pPr>
                <a:defRPr/>
              </a:pPr>
              <a:t>11/05/2021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5C087-BE78-4FEB-97E8-D1695DD076C7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2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96647" y="2130428"/>
            <a:ext cx="9028669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93295" y="3886200"/>
            <a:ext cx="7435374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104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50000">
              <a:srgbClr val="00B0F0"/>
            </a:gs>
            <a:gs pos="100000">
              <a:srgbClr val="FFFF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531098" y="274638"/>
            <a:ext cx="9559767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531098" y="1600201"/>
            <a:ext cx="9559767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31098" y="6416676"/>
            <a:ext cx="247845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834E2E-D87C-4437-B60D-323E0993D56A}" type="datetimeFigureOut">
              <a:rPr lang="en-GB"/>
              <a:pPr>
                <a:defRPr/>
              </a:pPr>
              <a:t>11/05/2021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629171" y="6416676"/>
            <a:ext cx="3363622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9205701" y="6416676"/>
            <a:ext cx="885164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CD0341-5339-4BDE-B1EB-AEF7D87C759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1" fontAlgn="base" hangingPunct="1">
        <a:spcBef>
          <a:spcPct val="20000"/>
        </a:spcBef>
        <a:spcAft>
          <a:spcPct val="0"/>
        </a:spcAft>
        <a:buClr>
          <a:srgbClr val="000000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1098" y="6245225"/>
            <a:ext cx="247845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58.jpe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2" y="0"/>
            <a:ext cx="10621963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571" y="3388582"/>
            <a:ext cx="6858000" cy="8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52537" y="3388580"/>
            <a:ext cx="6858000" cy="80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1062196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783318"/>
            <a:ext cx="1062196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83118" y="5611366"/>
            <a:ext cx="718600" cy="7669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00447" y="4572022"/>
            <a:ext cx="3127373" cy="1154616"/>
          </a:xfrm>
          <a:prstGeom prst="rect">
            <a:avLst/>
          </a:prstGeom>
        </p:spPr>
        <p:txBody>
          <a:bodyPr wrap="square" lIns="85214" tIns="42607" rIns="85214" bIns="42607">
            <a:spAutoFit/>
          </a:bodyPr>
          <a:lstStyle/>
          <a:p>
            <a:pPr algn="ctr"/>
            <a:endParaRPr lang="es-ES" sz="67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87780" y="1558888"/>
            <a:ext cx="8280078" cy="3759277"/>
          </a:xfrm>
          <a:prstGeom prst="rect">
            <a:avLst/>
          </a:prstGeom>
        </p:spPr>
        <p:txBody>
          <a:bodyPr wrap="none" lIns="85214" tIns="42607" rIns="85214" bIns="42607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4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BRUSELAS</a:t>
            </a:r>
          </a:p>
          <a:p>
            <a:pPr algn="ctr"/>
            <a:r>
              <a:rPr lang="es-ES" sz="34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(Bélgica)</a:t>
            </a:r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069049" y="5547181"/>
            <a:ext cx="2333530" cy="93406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117" y="764705"/>
            <a:ext cx="1191282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8530" y="188645"/>
            <a:ext cx="907293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9721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2000">
        <p14:ripple/>
        <p:sndAc>
          <p:stSnd>
            <p:snd r:embed="rId2" name="PEQUEÑA FLOR.wav"/>
          </p:stSnd>
        </p:sndAc>
      </p:transition>
    </mc:Choice>
    <mc:Fallback xmlns="">
      <p:transition spd="slow" advClick="0" advTm="12000">
        <p:fade/>
        <p:sndAc>
          <p:stSnd>
            <p:snd r:embed="rId9" name="PEQUEÑA FL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03" y="14114"/>
            <a:ext cx="10634366" cy="6879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885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9000">
        <p14:rippl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613643" y="1151282"/>
            <a:ext cx="7794193" cy="415498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2400" b="1" i="1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Bruselas es la capital de Bélgica,​ de la Comunidad Francesa de Bélgica y de la Comunidad Flamenca. Se le conoce popularmente también  como capital de la Unión Europea (UE) junto a Luxemburgo y 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Estrasburgo. Bruselas </a:t>
            </a:r>
            <a:r>
              <a:rPr lang="es-ES" altLang="es-ES" sz="2400" b="1" i="1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es un municipio situado en la región administrativa "Bruselas-Capital" que es una de las tres regiones de Bélgica, con la Región Valona y la Región 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Flamenca. Como </a:t>
            </a:r>
            <a:r>
              <a:rPr lang="es-ES" altLang="es-ES" sz="2400" b="1" i="1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capital del Estado, Bruselas es la sede del gobierno y el Parlamento. Alberga también, el Castillo de </a:t>
            </a:r>
            <a:r>
              <a:rPr lang="es-ES" altLang="es-ES" sz="2400" b="1" i="1" dirty="0" err="1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Laeken</a:t>
            </a:r>
            <a:r>
              <a:rPr lang="es-ES" altLang="es-ES" sz="2400" b="1" i="1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, residencia del rey Felipe de Bélgica y la familia real belga. 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663" y="5306266"/>
            <a:ext cx="1673605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912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8000">
        <p14:shred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Grand Place Bruselas - Gran plaza de Bruselas - Mi baúl de blogs"/>
          <p:cNvSpPr>
            <a:spLocks noChangeAspect="1" noChangeArrowheads="1"/>
          </p:cNvSpPr>
          <p:nvPr/>
        </p:nvSpPr>
        <p:spPr bwMode="auto">
          <a:xfrm>
            <a:off x="14922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Grand Place Bruselas - Gran plaza de Bruselas - Mi baúl de blogs"/>
          <p:cNvSpPr>
            <a:spLocks noChangeAspect="1" noChangeArrowheads="1"/>
          </p:cNvSpPr>
          <p:nvPr/>
        </p:nvSpPr>
        <p:spPr bwMode="auto">
          <a:xfrm>
            <a:off x="301625" y="1587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349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17" y="15875"/>
            <a:ext cx="10638880" cy="684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8349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27 cosas que hacer en Bruselas, la capital de Bélgica (202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783590" cy="6943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067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Bruselas 2020 - Capital de Belgica y ciudad importante de Europ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Bruselas 2020 - Capital de Belgica y ciudad importante de Europ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851" y="0"/>
            <a:ext cx="1071625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864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BRUSELAS LA CAPITAL DE EUROPA - Quever Travel"/>
          <p:cNvSpPr>
            <a:spLocks noChangeAspect="1" noChangeArrowheads="1"/>
          </p:cNvSpPr>
          <p:nvPr/>
        </p:nvSpPr>
        <p:spPr bwMode="auto">
          <a:xfrm>
            <a:off x="173345" y="-144463"/>
            <a:ext cx="35406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BRUSELAS LA CAPITAL DE EUROPA - Quever Travel"/>
          <p:cNvSpPr>
            <a:spLocks noChangeAspect="1" noChangeArrowheads="1"/>
          </p:cNvSpPr>
          <p:nvPr/>
        </p:nvSpPr>
        <p:spPr bwMode="auto">
          <a:xfrm>
            <a:off x="350377" y="7938"/>
            <a:ext cx="35406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4463"/>
            <a:ext cx="10720948" cy="717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882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que hacer en Bruse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37" y="-5258"/>
            <a:ext cx="10725248" cy="6861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4223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Visitar el Atomium de Bruselas. Horarios, precios y entradas anticipada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09" y="0"/>
            <a:ext cx="11430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87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5222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10918448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628" y="0"/>
            <a:ext cx="10897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7" y="260350"/>
            <a:ext cx="1003923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anderas europeas en Bruselas — Foto de 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219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682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990" y="0"/>
            <a:ext cx="719379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47" y="-99392"/>
            <a:ext cx="10644610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  <p:sndAc>
          <p:stSnd>
            <p:snd r:embed="rId2" name="MARIA ELENA.wav"/>
          </p:stSnd>
        </p:sndAc>
      </p:transition>
    </mc:Choice>
    <mc:Fallback xmlns="">
      <p:transition spd="slow" advClick="0" advTm="7000">
        <p:fade/>
        <p:sndAc>
          <p:stSnd>
            <p:snd r:embed="rId4" name="MARIA ELEN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que hacer en Bruse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2880"/>
            <a:ext cx="10621963" cy="692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206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Manneken Pis, statue of a pissing boy in Brussels, Belgium – Stock  Editorial Photo © AnSyvan #141435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7" y="0"/>
            <a:ext cx="10648950" cy="753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374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20 ideas de My 2D Gifs | decoración navideña, navidad estilo campestre,  berenice abbot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852" y="0"/>
            <a:ext cx="70373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268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" y="0"/>
            <a:ext cx="10928420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5005" y="0"/>
            <a:ext cx="719195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7" y="260350"/>
            <a:ext cx="1003923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84" y="188913"/>
            <a:ext cx="10205198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83" y="260350"/>
            <a:ext cx="10037386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769" y="0"/>
            <a:ext cx="6358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7" y="188914"/>
            <a:ext cx="10039230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84" y="188913"/>
            <a:ext cx="10205198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1366" y="188914"/>
            <a:ext cx="4936632" cy="6408737"/>
          </a:xfrm>
        </p:spPr>
      </p:pic>
      <p:pic>
        <p:nvPicPr>
          <p:cNvPr id="15363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3967" y="188914"/>
            <a:ext cx="4936630" cy="6408737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84" y="188914"/>
            <a:ext cx="10205198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7" y="188914"/>
            <a:ext cx="10039230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7" y="260350"/>
            <a:ext cx="10039230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6" y="260350"/>
            <a:ext cx="10122215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7" y="333376"/>
            <a:ext cx="10039230" cy="633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364" y="0"/>
            <a:ext cx="761240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7" y="260351"/>
            <a:ext cx="10039230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6" y="188913"/>
            <a:ext cx="10122215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195" y="260350"/>
            <a:ext cx="9954402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380" y="0"/>
            <a:ext cx="76953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7" y="188913"/>
            <a:ext cx="1003923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84" y="188913"/>
            <a:ext cx="10205198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380" y="0"/>
            <a:ext cx="761240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7000">
        <p14:ripple/>
        <p:sndAc>
          <p:stSnd>
            <p:snd r:embed="rId2" name="BLUE MON.wav"/>
          </p:stSnd>
        </p:sndAc>
      </p:transition>
    </mc:Choice>
    <mc:Fallback>
      <p:transition spd="slow" advClick="0" advTm="7000">
        <p:fade/>
        <p:sndAc>
          <p:stSnd>
            <p:snd r:embed="rId2" name="BLUE M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973" y="0"/>
            <a:ext cx="711081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aíses Bajos y Bélgica: Ámsterdam, Flandes, Bruselas, Gante y mucho más |  99Viajes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77" y="4711"/>
            <a:ext cx="9142784" cy="685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965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ruselas, Bélgica, 2020 - gente caminando en un callejón 1544230 Foto de  stock en Vecteez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84" y="0"/>
            <a:ext cx="10594679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790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84" y="260350"/>
            <a:ext cx="10205198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as terrazas vuelven a Bruselas como &quot;agua de mayo&quot; | Economía | Agencia EF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7591"/>
            <a:ext cx="10783589" cy="724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862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l Telégrafo - Molenbeek, ¿el corazón del yihadismo radical en Europa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6219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543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LO MEJOR que es imprescindible ver y hacer en BELGICA | Guías Viaj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549" y="7937"/>
            <a:ext cx="7674393" cy="685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03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iscover the 'Passages Couverts', Paris's Chic Hidden Walkway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088"/>
            <a:ext cx="10621964" cy="7215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14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62196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8571" y="3388580"/>
            <a:ext cx="6858000" cy="80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52537" y="3388580"/>
            <a:ext cx="6858000" cy="80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062196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783318"/>
            <a:ext cx="1062196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38436" y="5803930"/>
            <a:ext cx="699944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00447" y="4572022"/>
            <a:ext cx="3127373" cy="1154616"/>
          </a:xfrm>
          <a:prstGeom prst="rect">
            <a:avLst/>
          </a:prstGeom>
        </p:spPr>
        <p:txBody>
          <a:bodyPr wrap="square" lIns="85214" tIns="42607" rIns="85214" bIns="42607">
            <a:spAutoFit/>
          </a:bodyPr>
          <a:lstStyle/>
          <a:p>
            <a:pPr algn="ctr"/>
            <a:endParaRPr lang="es-ES" sz="67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8336" y="501229"/>
            <a:ext cx="4192538" cy="4648100"/>
          </a:xfrm>
          <a:prstGeom prst="rect">
            <a:avLst/>
          </a:prstGeom>
        </p:spPr>
        <p:txBody>
          <a:bodyPr wrap="none" lIns="85214" tIns="42607" rIns="85214" bIns="42607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4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4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4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99733" y="925702"/>
            <a:ext cx="4063620" cy="535528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6653" tIns="53327" rIns="106653" bIns="53327">
            <a:spAutoFit/>
          </a:bodyPr>
          <a:lstStyle/>
          <a:p>
            <a:pPr algn="ctr" defTabSz="1066464" eaLnBrk="0" hangingPunct="0">
              <a:spcBef>
                <a:spcPct val="50000"/>
              </a:spcBef>
            </a:pPr>
            <a:endParaRPr lang="fr-FR" sz="4200" dirty="0">
              <a:solidFill>
                <a:srgbClr val="FF0000"/>
              </a:solidFill>
              <a:latin typeface="Comic Sans MS" pitchFamily="66" charset="0"/>
            </a:endParaRPr>
          </a:p>
          <a:p>
            <a:pPr algn="ctr" defTabSz="1066464" eaLnBrk="0" hangingPunct="0">
              <a:spcBef>
                <a:spcPct val="50000"/>
              </a:spcBef>
            </a:pPr>
            <a:r>
              <a:rPr lang="fr-FR" sz="4200" dirty="0">
                <a:solidFill>
                  <a:srgbClr val="FF0000"/>
                </a:solidFill>
                <a:latin typeface="Comic Sans MS" pitchFamily="66" charset="0"/>
              </a:rPr>
              <a:t>Hoy es </a:t>
            </a:r>
            <a:fld id="{547A8F08-4E97-4815-9C23-5989351D5EDB}" type="datetime2">
              <a:rPr lang="es-ES_tradnl" sz="4200">
                <a:solidFill>
                  <a:srgbClr val="FF0000"/>
                </a:solidFill>
                <a:latin typeface="Comic Sans MS" pitchFamily="66" charset="0"/>
              </a:rPr>
              <a:pPr algn="ctr" defTabSz="1066464" eaLnBrk="0" hangingPunct="0">
                <a:spcBef>
                  <a:spcPct val="50000"/>
                </a:spcBef>
              </a:pPr>
              <a:t>martes, 11 de mayo de 2021</a:t>
            </a:fld>
            <a:endParaRPr lang="es-ES" sz="4200" dirty="0">
              <a:solidFill>
                <a:srgbClr val="FF0000"/>
              </a:solidFill>
              <a:latin typeface="Comic Sans MS" pitchFamily="66" charset="0"/>
            </a:endParaRPr>
          </a:p>
          <a:p>
            <a:pPr algn="ctr" defTabSz="1066464" eaLnBrk="0" hangingPunct="0">
              <a:spcBef>
                <a:spcPct val="50000"/>
              </a:spcBef>
            </a:pPr>
            <a:r>
              <a:rPr lang="fr-FR" sz="3800" dirty="0">
                <a:solidFill>
                  <a:srgbClr val="FF0000"/>
                </a:solidFill>
                <a:latin typeface="Comic Sans MS" pitchFamily="66" charset="0"/>
              </a:rPr>
              <a:t>Ahora mismo son las </a:t>
            </a:r>
            <a:fld id="{D4F074C5-9B07-4D47-A00C-C4AC33E005FE}" type="datetime10">
              <a:rPr lang="fr-FR" sz="3800">
                <a:solidFill>
                  <a:srgbClr val="FF0000"/>
                </a:solidFill>
                <a:latin typeface="Comic Sans MS" pitchFamily="66" charset="0"/>
              </a:rPr>
              <a:pPr algn="ctr" defTabSz="1066464" eaLnBrk="0" hangingPunct="0">
                <a:spcBef>
                  <a:spcPct val="50000"/>
                </a:spcBef>
              </a:pPr>
              <a:t>20:19</a:t>
            </a:fld>
            <a:r>
              <a:rPr lang="fr-FR" sz="3800" dirty="0">
                <a:solidFill>
                  <a:srgbClr val="FF0000"/>
                </a:solidFill>
                <a:latin typeface="Comic Sans MS" pitchFamily="66" charset="0"/>
              </a:rPr>
              <a:t> horas.</a:t>
            </a:r>
          </a:p>
          <a:p>
            <a:pPr algn="ctr" defTabSz="1066464" eaLnBrk="0" hangingPunct="0">
              <a:spcBef>
                <a:spcPct val="50000"/>
              </a:spcBef>
            </a:pPr>
            <a:endParaRPr lang="fr-FR" sz="38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473044" y="5611369"/>
            <a:ext cx="2333530" cy="9340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13806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621963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621963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425" y="0"/>
            <a:ext cx="566504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62196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27745" y="4724402"/>
            <a:ext cx="3098073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212" y="4191000"/>
            <a:ext cx="2744007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367" y="4876800"/>
            <a:ext cx="1416262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961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961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961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961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USELAS (Bélgica)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BRUSELAS (Bélgica)</Template>
  <TotalTime>15</TotalTime>
  <Words>147</Words>
  <Application>Microsoft Office PowerPoint</Application>
  <PresentationFormat>Personalizado</PresentationFormat>
  <Paragraphs>13</Paragraphs>
  <Slides>51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BRUSELAS (Bélgica)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2021-05-11T18:19:20Z</dcterms:created>
  <dcterms:modified xsi:type="dcterms:W3CDTF">2021-05-11T18:35:09Z</dcterms:modified>
</cp:coreProperties>
</file>