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8"/>
  </p:notesMasterIdLst>
  <p:sldIdLst>
    <p:sldId id="293" r:id="rId3"/>
    <p:sldId id="315" r:id="rId4"/>
    <p:sldId id="265" r:id="rId5"/>
    <p:sldId id="294" r:id="rId6"/>
    <p:sldId id="295" r:id="rId7"/>
    <p:sldId id="296" r:id="rId8"/>
    <p:sldId id="297" r:id="rId9"/>
    <p:sldId id="298" r:id="rId10"/>
    <p:sldId id="299" r:id="rId11"/>
    <p:sldId id="316" r:id="rId12"/>
    <p:sldId id="300" r:id="rId13"/>
    <p:sldId id="301" r:id="rId14"/>
    <p:sldId id="302" r:id="rId15"/>
    <p:sldId id="304" r:id="rId16"/>
    <p:sldId id="305" r:id="rId17"/>
    <p:sldId id="306" r:id="rId18"/>
    <p:sldId id="307" r:id="rId19"/>
    <p:sldId id="308" r:id="rId20"/>
    <p:sldId id="303" r:id="rId21"/>
    <p:sldId id="310" r:id="rId22"/>
    <p:sldId id="311" r:id="rId23"/>
    <p:sldId id="312" r:id="rId24"/>
    <p:sldId id="286" r:id="rId25"/>
    <p:sldId id="256" r:id="rId26"/>
    <p:sldId id="258" r:id="rId27"/>
    <p:sldId id="259" r:id="rId28"/>
    <p:sldId id="260" r:id="rId29"/>
    <p:sldId id="261" r:id="rId30"/>
    <p:sldId id="257" r:id="rId31"/>
    <p:sldId id="262" r:id="rId32"/>
    <p:sldId id="263" r:id="rId33"/>
    <p:sldId id="264" r:id="rId34"/>
    <p:sldId id="266" r:id="rId35"/>
    <p:sldId id="267" r:id="rId36"/>
    <p:sldId id="268" r:id="rId37"/>
    <p:sldId id="269" r:id="rId38"/>
    <p:sldId id="270" r:id="rId39"/>
    <p:sldId id="271" r:id="rId40"/>
    <p:sldId id="273" r:id="rId41"/>
    <p:sldId id="275" r:id="rId42"/>
    <p:sldId id="276" r:id="rId43"/>
    <p:sldId id="272" r:id="rId44"/>
    <p:sldId id="277" r:id="rId45"/>
    <p:sldId id="278" r:id="rId46"/>
    <p:sldId id="279" r:id="rId47"/>
    <p:sldId id="280" r:id="rId48"/>
    <p:sldId id="281" r:id="rId49"/>
    <p:sldId id="282" r:id="rId50"/>
    <p:sldId id="274" r:id="rId51"/>
    <p:sldId id="283" r:id="rId52"/>
    <p:sldId id="284" r:id="rId53"/>
    <p:sldId id="287" r:id="rId54"/>
    <p:sldId id="288" r:id="rId55"/>
    <p:sldId id="289" r:id="rId56"/>
    <p:sldId id="290" r:id="rId57"/>
    <p:sldId id="291" r:id="rId58"/>
    <p:sldId id="327" r:id="rId59"/>
    <p:sldId id="292" r:id="rId60"/>
    <p:sldId id="285" r:id="rId61"/>
    <p:sldId id="325" r:id="rId62"/>
    <p:sldId id="324" r:id="rId63"/>
    <p:sldId id="323" r:id="rId64"/>
    <p:sldId id="317" r:id="rId65"/>
    <p:sldId id="309" r:id="rId66"/>
    <p:sldId id="333" r:id="rId67"/>
    <p:sldId id="318" r:id="rId68"/>
    <p:sldId id="319" r:id="rId69"/>
    <p:sldId id="320" r:id="rId70"/>
    <p:sldId id="321" r:id="rId71"/>
    <p:sldId id="322" r:id="rId72"/>
    <p:sldId id="331" r:id="rId73"/>
    <p:sldId id="332" r:id="rId74"/>
    <p:sldId id="329" r:id="rId75"/>
    <p:sldId id="314" r:id="rId76"/>
    <p:sldId id="330" r:id="rId77"/>
  </p:sldIdLst>
  <p:sldSz cx="10080625" cy="6858000"/>
  <p:notesSz cx="6858000" cy="9144000"/>
  <p:defaultTextStyle>
    <a:defPPr>
      <a:defRPr lang="es-ES_trad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QI3ZGCKaA3xTR9IglSbWKA==" hashData="ZKz7+tO1zdLiMlUj+eN7gN08LC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33"/>
    <a:srgbClr val="9933FF"/>
    <a:srgbClr val="8000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autoAdjust="0"/>
    <p:restoredTop sz="94643" autoAdjust="0"/>
  </p:normalViewPr>
  <p:slideViewPr>
    <p:cSldViewPr>
      <p:cViewPr>
        <p:scale>
          <a:sx n="70" d="100"/>
          <a:sy n="70" d="100"/>
        </p:scale>
        <p:origin x="-792" y="-180"/>
      </p:cViewPr>
      <p:guideLst>
        <p:guide orient="horz" pos="2160"/>
        <p:guide pos="3175"/>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s-ES_tradnl"/>
          </a:p>
        </p:txBody>
      </p:sp>
      <p:sp>
        <p:nvSpPr>
          <p:cNvPr id="604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s-ES_tradnl"/>
          </a:p>
        </p:txBody>
      </p:sp>
      <p:sp>
        <p:nvSpPr>
          <p:cNvPr id="75780" name="Rectangle 4"/>
          <p:cNvSpPr>
            <a:spLocks noRot="1" noChangeArrowheads="1" noTextEdit="1"/>
          </p:cNvSpPr>
          <p:nvPr>
            <p:ph type="sldImg" idx="2"/>
          </p:nvPr>
        </p:nvSpPr>
        <p:spPr bwMode="auto">
          <a:xfrm>
            <a:off x="909638" y="685800"/>
            <a:ext cx="5038725"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noProof="0" smtClean="0"/>
              <a:t>Haga clic para modificar el estilo de texto del patrón</a:t>
            </a:r>
          </a:p>
          <a:p>
            <a:pPr lvl="1"/>
            <a:r>
              <a:rPr lang="es-ES_tradnl" noProof="0" smtClean="0"/>
              <a:t>Segundo nivel</a:t>
            </a:r>
          </a:p>
          <a:p>
            <a:pPr lvl="2"/>
            <a:r>
              <a:rPr lang="es-ES_tradnl" noProof="0" smtClean="0"/>
              <a:t>Tercer nivel</a:t>
            </a:r>
          </a:p>
          <a:p>
            <a:pPr lvl="3"/>
            <a:r>
              <a:rPr lang="es-ES_tradnl" noProof="0" smtClean="0"/>
              <a:t>Cuarto nivel</a:t>
            </a:r>
          </a:p>
          <a:p>
            <a:pPr lvl="4"/>
            <a:r>
              <a:rPr lang="es-ES_tradnl" noProof="0" smtClean="0"/>
              <a:t>Quinto nivel</a:t>
            </a:r>
          </a:p>
        </p:txBody>
      </p:sp>
      <p:sp>
        <p:nvSpPr>
          <p:cNvPr id="604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s-ES_tradnl"/>
          </a:p>
        </p:txBody>
      </p:sp>
      <p:sp>
        <p:nvSpPr>
          <p:cNvPr id="604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BF1A2196-29A9-474C-BFE6-4E76E7918AD8}" type="slidenum">
              <a:rPr lang="es-ES_tradnl"/>
              <a:pPr>
                <a:defRPr/>
              </a:pPr>
              <a:t>‹Nº›</a:t>
            </a:fld>
            <a:endParaRPr lang="es-ES_tradnl"/>
          </a:p>
        </p:txBody>
      </p:sp>
    </p:spTree>
    <p:extLst>
      <p:ext uri="{BB962C8B-B14F-4D97-AF65-F5344CB8AC3E}">
        <p14:creationId xmlns:p14="http://schemas.microsoft.com/office/powerpoint/2010/main" val="2229487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pPr>
              <a:defRPr/>
            </a:pPr>
            <a:fld id="{BF1A2196-29A9-474C-BFE6-4E76E7918AD8}" type="slidenum">
              <a:rPr lang="es-ES_tradnl" smtClean="0"/>
              <a:pPr>
                <a:defRPr/>
              </a:pPr>
              <a:t>1</a:t>
            </a:fld>
            <a:endParaRPr lang="es-ES_tradnl"/>
          </a:p>
        </p:txBody>
      </p:sp>
    </p:spTree>
    <p:extLst>
      <p:ext uri="{BB962C8B-B14F-4D97-AF65-F5344CB8AC3E}">
        <p14:creationId xmlns:p14="http://schemas.microsoft.com/office/powerpoint/2010/main" val="3708060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6"/>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fld id="{A3CEB954-0044-48AF-A5BC-CF830B90D4AB}" type="datetime1">
              <a:rPr lang="es-ES_tradnl"/>
              <a:pPr>
                <a:defRPr/>
              </a:pPr>
              <a:t>17/07/2020</a:t>
            </a:fld>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35F4749-4DB6-4C3C-A431-0682777F1987}" type="slidenum">
              <a:rPr lang="es-ES_tradnl"/>
              <a:pPr>
                <a:defRPr/>
              </a:pPr>
              <a:t>‹Nº›</a:t>
            </a:fld>
            <a:endParaRPr lang="es-ES_tradnl"/>
          </a:p>
        </p:txBody>
      </p:sp>
    </p:spTree>
    <p:extLst>
      <p:ext uri="{BB962C8B-B14F-4D97-AF65-F5344CB8AC3E}">
        <p14:creationId xmlns:p14="http://schemas.microsoft.com/office/powerpoint/2010/main" val="1296389001"/>
      </p:ext>
    </p:extLst>
  </p:cSld>
  <p:clrMapOvr>
    <a:masterClrMapping/>
  </p:clrMapOvr>
  <p:transition spd="med" advTm="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fld id="{AA2EC03A-8984-4940-8D69-3FFF73DF3839}" type="datetime1">
              <a:rPr lang="es-ES_tradnl"/>
              <a:pPr>
                <a:defRPr/>
              </a:pPr>
              <a:t>17/07/2020</a:t>
            </a:fld>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75B7F5A6-04D9-4DE6-AF53-16B742403F45}" type="slidenum">
              <a:rPr lang="es-ES_tradnl"/>
              <a:pPr>
                <a:defRPr/>
              </a:pPr>
              <a:t>‹Nº›</a:t>
            </a:fld>
            <a:endParaRPr lang="es-ES_tradnl"/>
          </a:p>
        </p:txBody>
      </p:sp>
    </p:spTree>
    <p:extLst>
      <p:ext uri="{BB962C8B-B14F-4D97-AF65-F5344CB8AC3E}">
        <p14:creationId xmlns:p14="http://schemas.microsoft.com/office/powerpoint/2010/main" val="750406101"/>
      </p:ext>
    </p:extLst>
  </p:cSld>
  <p:clrMapOvr>
    <a:masterClrMapping/>
  </p:clrMapOvr>
  <p:transition spd="med" advTm="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0" y="4406901"/>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0" y="2906713"/>
            <a:ext cx="8568531"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fld id="{9EBDFB9A-24C2-4404-BA58-E11B28990155}" type="datetime1">
              <a:rPr lang="es-ES_tradnl"/>
              <a:pPr>
                <a:defRPr/>
              </a:pPr>
              <a:t>17/07/2020</a:t>
            </a:fld>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9A152D8D-AB90-4752-986B-C762DB4C16E1}" type="slidenum">
              <a:rPr lang="es-ES_tradnl"/>
              <a:pPr>
                <a:defRPr/>
              </a:pPr>
              <a:t>‹Nº›</a:t>
            </a:fld>
            <a:endParaRPr lang="es-ES_tradnl"/>
          </a:p>
        </p:txBody>
      </p:sp>
    </p:spTree>
    <p:extLst>
      <p:ext uri="{BB962C8B-B14F-4D97-AF65-F5344CB8AC3E}">
        <p14:creationId xmlns:p14="http://schemas.microsoft.com/office/powerpoint/2010/main" val="948307545"/>
      </p:ext>
    </p:extLst>
  </p:cSld>
  <p:clrMapOvr>
    <a:masterClrMapping/>
  </p:clrMapOvr>
  <p:transition spd="med" advTm="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1" y="1600201"/>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1"/>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fld id="{CC3E2180-98A7-451F-B40F-A2E2A649824F}" type="datetime1">
              <a:rPr lang="es-ES_tradnl"/>
              <a:pPr>
                <a:defRPr/>
              </a:pPr>
              <a:t>17/07/2020</a:t>
            </a:fld>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6EC94872-E380-4317-8518-32082263E231}" type="slidenum">
              <a:rPr lang="es-ES_tradnl"/>
              <a:pPr>
                <a:defRPr/>
              </a:pPr>
              <a:t>‹Nº›</a:t>
            </a:fld>
            <a:endParaRPr lang="es-ES_tradnl"/>
          </a:p>
        </p:txBody>
      </p:sp>
    </p:spTree>
    <p:extLst>
      <p:ext uri="{BB962C8B-B14F-4D97-AF65-F5344CB8AC3E}">
        <p14:creationId xmlns:p14="http://schemas.microsoft.com/office/powerpoint/2010/main" val="1855880593"/>
      </p:ext>
    </p:extLst>
  </p:cSld>
  <p:clrMapOvr>
    <a:masterClrMapping/>
  </p:clrMapOvr>
  <p:transition spd="med" advTm="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1"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18" y="1535113"/>
            <a:ext cx="445577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18" y="2174875"/>
            <a:ext cx="445577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fld id="{622AC239-EE7E-4096-954A-C95CBFEF2059}" type="datetime1">
              <a:rPr lang="es-ES_tradnl"/>
              <a:pPr>
                <a:defRPr/>
              </a:pPr>
              <a:t>17/07/2020</a:t>
            </a:fld>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AF59F264-54C8-4071-B87B-AC830329601B}" type="slidenum">
              <a:rPr lang="es-ES_tradnl"/>
              <a:pPr>
                <a:defRPr/>
              </a:pPr>
              <a:t>‹Nº›</a:t>
            </a:fld>
            <a:endParaRPr lang="es-ES_tradnl"/>
          </a:p>
        </p:txBody>
      </p:sp>
    </p:spTree>
    <p:extLst>
      <p:ext uri="{BB962C8B-B14F-4D97-AF65-F5344CB8AC3E}">
        <p14:creationId xmlns:p14="http://schemas.microsoft.com/office/powerpoint/2010/main" val="232774564"/>
      </p:ext>
    </p:extLst>
  </p:cSld>
  <p:clrMapOvr>
    <a:masterClrMapping/>
  </p:clrMapOvr>
  <p:transition spd="med" advTm="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fld id="{E2EC9B61-4FFC-43D5-9077-A6A5324FA090}" type="datetime1">
              <a:rPr lang="es-ES_tradnl"/>
              <a:pPr>
                <a:defRPr/>
              </a:pPr>
              <a:t>17/07/2020</a:t>
            </a:fld>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DB0FF8AB-2898-4D01-AE6F-951D07BDBFBB}" type="slidenum">
              <a:rPr lang="es-ES_tradnl"/>
              <a:pPr>
                <a:defRPr/>
              </a:pPr>
              <a:t>‹Nº›</a:t>
            </a:fld>
            <a:endParaRPr lang="es-ES_tradnl"/>
          </a:p>
        </p:txBody>
      </p:sp>
    </p:spTree>
    <p:extLst>
      <p:ext uri="{BB962C8B-B14F-4D97-AF65-F5344CB8AC3E}">
        <p14:creationId xmlns:p14="http://schemas.microsoft.com/office/powerpoint/2010/main" val="228690145"/>
      </p:ext>
    </p:extLst>
  </p:cSld>
  <p:clrMapOvr>
    <a:masterClrMapping/>
  </p:clrMapOvr>
  <p:transition spd="med" advTm="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1B00EC0-AFD1-4C5F-A92A-4FCAA0BF2358}" type="datetime1">
              <a:rPr lang="es-ES_tradnl"/>
              <a:pPr>
                <a:defRPr/>
              </a:pPr>
              <a:t>17/07/2020</a:t>
            </a:fld>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87008C28-0CA6-4B72-8A31-A6223A4FE6CA}" type="slidenum">
              <a:rPr lang="es-ES_tradnl"/>
              <a:pPr>
                <a:defRPr/>
              </a:pPr>
              <a:t>‹Nº›</a:t>
            </a:fld>
            <a:endParaRPr lang="es-ES_tradnl"/>
          </a:p>
        </p:txBody>
      </p:sp>
    </p:spTree>
    <p:extLst>
      <p:ext uri="{BB962C8B-B14F-4D97-AF65-F5344CB8AC3E}">
        <p14:creationId xmlns:p14="http://schemas.microsoft.com/office/powerpoint/2010/main" val="3231712406"/>
      </p:ext>
    </p:extLst>
  </p:cSld>
  <p:clrMapOvr>
    <a:masterClrMapping/>
  </p:clrMapOvr>
  <p:transition spd="med" advTm="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2"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5" y="273051"/>
            <a:ext cx="563534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2" y="1435101"/>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fld id="{B09476B6-D576-457C-9091-377DB51EE34E}" type="datetime1">
              <a:rPr lang="es-ES_tradnl"/>
              <a:pPr>
                <a:defRPr/>
              </a:pPr>
              <a:t>17/07/2020</a:t>
            </a:fld>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423F2B49-00D4-4D18-992C-581B1468802E}" type="slidenum">
              <a:rPr lang="es-ES_tradnl"/>
              <a:pPr>
                <a:defRPr/>
              </a:pPr>
              <a:t>‹Nº›</a:t>
            </a:fld>
            <a:endParaRPr lang="es-ES_tradnl"/>
          </a:p>
        </p:txBody>
      </p:sp>
    </p:spTree>
    <p:extLst>
      <p:ext uri="{BB962C8B-B14F-4D97-AF65-F5344CB8AC3E}">
        <p14:creationId xmlns:p14="http://schemas.microsoft.com/office/powerpoint/2010/main" val="2946553579"/>
      </p:ext>
    </p:extLst>
  </p:cSld>
  <p:clrMapOvr>
    <a:masterClrMapping/>
  </p:clrMapOvr>
  <p:transition spd="med" advTm="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3"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3"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975873"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fld id="{5BC608F4-8B4A-4A69-A7C1-3E08EF38137E}" type="datetime1">
              <a:rPr lang="es-ES_tradnl"/>
              <a:pPr>
                <a:defRPr/>
              </a:pPr>
              <a:t>17/07/2020</a:t>
            </a:fld>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FAAAA86B-5B5E-4110-9C9B-F8894681F909}" type="slidenum">
              <a:rPr lang="es-ES_tradnl"/>
              <a:pPr>
                <a:defRPr/>
              </a:pPr>
              <a:t>‹Nº›</a:t>
            </a:fld>
            <a:endParaRPr lang="es-ES_tradnl"/>
          </a:p>
        </p:txBody>
      </p:sp>
    </p:spTree>
    <p:extLst>
      <p:ext uri="{BB962C8B-B14F-4D97-AF65-F5344CB8AC3E}">
        <p14:creationId xmlns:p14="http://schemas.microsoft.com/office/powerpoint/2010/main" val="2244247705"/>
      </p:ext>
    </p:extLst>
  </p:cSld>
  <p:clrMapOvr>
    <a:masterClrMapping/>
  </p:clrMapOvr>
  <p:transition spd="med" advTm="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fld id="{522748A2-0116-4311-91A1-AA15296DAAB7}" type="datetime1">
              <a:rPr lang="es-ES_tradnl"/>
              <a:pPr>
                <a:defRPr/>
              </a:pPr>
              <a:t>17/07/2020</a:t>
            </a:fld>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75311363-8125-4FF3-9D38-A8AE6ACB981B}" type="slidenum">
              <a:rPr lang="es-ES_tradnl"/>
              <a:pPr>
                <a:defRPr/>
              </a:pPr>
              <a:t>‹Nº›</a:t>
            </a:fld>
            <a:endParaRPr lang="es-ES_tradnl"/>
          </a:p>
        </p:txBody>
      </p:sp>
    </p:spTree>
    <p:extLst>
      <p:ext uri="{BB962C8B-B14F-4D97-AF65-F5344CB8AC3E}">
        <p14:creationId xmlns:p14="http://schemas.microsoft.com/office/powerpoint/2010/main" val="1186947961"/>
      </p:ext>
    </p:extLst>
  </p:cSld>
  <p:clrMapOvr>
    <a:masterClrMapping/>
  </p:clrMapOvr>
  <p:transition spd="med" advTm="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3" y="274639"/>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1" y="274639"/>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fld id="{9EE34E0F-C43A-46F7-B824-C30099F1E848}" type="datetime1">
              <a:rPr lang="es-ES_tradnl"/>
              <a:pPr>
                <a:defRPr/>
              </a:pPr>
              <a:t>17/07/2020</a:t>
            </a:fld>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8B0FE367-032A-48F8-810D-A05C33A52C89}" type="slidenum">
              <a:rPr lang="es-ES_tradnl"/>
              <a:pPr>
                <a:defRPr/>
              </a:pPr>
              <a:t>‹Nº›</a:t>
            </a:fld>
            <a:endParaRPr lang="es-ES_tradnl"/>
          </a:p>
        </p:txBody>
      </p:sp>
    </p:spTree>
    <p:extLst>
      <p:ext uri="{BB962C8B-B14F-4D97-AF65-F5344CB8AC3E}">
        <p14:creationId xmlns:p14="http://schemas.microsoft.com/office/powerpoint/2010/main" val="4179444632"/>
      </p:ext>
    </p:extLst>
  </p:cSld>
  <p:clrMapOvr>
    <a:masterClrMapping/>
  </p:clrMapOvr>
  <p:transition spd="med" advTm="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6"/>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18164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990033"/>
          </a:fgClr>
          <a:bgClr>
            <a:schemeClr val="bg1"/>
          </a:bgClr>
        </a:patt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04031" y="274638"/>
            <a:ext cx="9072563"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504031" y="1600201"/>
            <a:ext cx="9072563"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504031" y="6245225"/>
            <a:ext cx="2352146"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fld id="{38B2F013-3C29-4A95-8ACA-19C1E3798819}" type="datetime1">
              <a:rPr lang="es-ES_tradnl"/>
              <a:pPr>
                <a:defRPr/>
              </a:pPr>
              <a:t>17/07/2020</a:t>
            </a:fld>
            <a:endParaRPr lang="es-ES_tradnl"/>
          </a:p>
        </p:txBody>
      </p:sp>
      <p:sp>
        <p:nvSpPr>
          <p:cNvPr id="1029" name="Rectangle 5"/>
          <p:cNvSpPr>
            <a:spLocks noGrp="1" noChangeArrowheads="1"/>
          </p:cNvSpPr>
          <p:nvPr>
            <p:ph type="ftr" sz="quarter" idx="3"/>
          </p:nvPr>
        </p:nvSpPr>
        <p:spPr bwMode="auto">
          <a:xfrm>
            <a:off x="3444214" y="6245225"/>
            <a:ext cx="319219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_tradnl"/>
          </a:p>
        </p:txBody>
      </p:sp>
      <p:sp>
        <p:nvSpPr>
          <p:cNvPr id="1030" name="Rectangle 6"/>
          <p:cNvSpPr>
            <a:spLocks noGrp="1" noChangeArrowheads="1"/>
          </p:cNvSpPr>
          <p:nvPr>
            <p:ph type="sldNum" sz="quarter" idx="4"/>
          </p:nvPr>
        </p:nvSpPr>
        <p:spPr bwMode="auto">
          <a:xfrm>
            <a:off x="7224448" y="6245225"/>
            <a:ext cx="2352146"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F6EAF299-A1D3-4158-ADB0-E9AB349F9C25}"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4000"/>
  <p:hf sldNum="0" hdr="0" ftr="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pueblos-espana.org/comunidad+riojana/la+rioja/briones/316834/"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ikirioja.com/images/0/0f/Briones.jpg" TargetMode="External"/><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upload.wikimedia.org/wikipedia/commons/0/0f/Briones.jpg" TargetMode="Externa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upload.wikimedia.org/wikipedia/commons/a/a4/Briones_-_Iglesia_de_Nra._Sra._de_la_Asuncion_30.JPG" TargetMode="Externa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upload.wikimedia.org/wikipedia/commons/9/93/Jornadas_Medievales_de_Briones_-_Entierro.jpg"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6.jpeg"/></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pueblos-espana.org/comunidad+riojana/la+rioja/briones/222282/" TargetMode="Externa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www.pueblos-espana.org/comunidad+riojana/la+rioja/briones/246986/" TargetMode="Externa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www.pueblos-espana.org/comunidad+riojana/la+rioja/briones/246985/" TargetMode="Externa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hyperlink" Target="http://www.pueblos-espana.org/comunidad+riojana/la+rioja/briones/264645/" TargetMode="Externa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www.pueblos-espana.org/comunidad+riojana/la+rioja/briones/244175/"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www.pueblos-espana.org/comunidad+riojana/la+rioja/briones/264650/"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ueblos-espana.org/comunidad+riojana/la+rioja/briones/6970/" TargetMode="Externa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hyperlink" Target="http://www.pueblos-espana.org/comunidad+riojana/la+rioja/briones/40652/" TargetMode="External"/><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3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hyperlink" Target="http://www.pueblos-espana.org/comunidad+riojana/la+rioja/briones/Palacio+del+Marques+de+San+Nicolas/"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hyperlink" Target="http://www.pueblos-espana.org/comunidad+riojana/la+rioja/briones/246983/" TargetMode="External"/><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4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hyperlink" Target="http://www.pueblos-espana.org/comunidad+riojana/la+rioja/briones/246984/" TargetMode="Externa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hyperlink" Target="http://www.pueblos-espana.org/comunidad+riojana/la+rioja/briones/264647/" TargetMode="Externa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hyperlink" Target="http://www.pueblos-espana.org/comunidad+riojana/la+rioja/briones/246977/" TargetMode="External"/><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4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hyperlink" Target="http://www.pueblos-espana.org/comunidad+riojana/la+rioja/briones/Casa+de+los+Gadea/" TargetMode="Externa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hyperlink" Target="http://www.pueblos-espana.org/comunidad+riojana/la+rioja/briones/224298/" TargetMode="Externa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hyperlink" Target="http://www.pueblos-espana.org/comunidad+riojana/la+rioja/briones/244172/" TargetMode="Externa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hyperlink" Target="http://www.pueblos-espana.org/comunidad+riojana/la+rioja/briones/246979/" TargetMode="Externa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hyperlink" Target="http://www.pueblos-espana.org/comunidad+riojana/la+rioja/briones/264646/" TargetMode="Externa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hyperlink" Target="http://www.pueblos-espana.org/comunidad+riojana/la+rioja/briones/264649/" TargetMode="External"/><Relationship Id="rId1" Type="http://schemas.openxmlformats.org/officeDocument/2006/relationships/slideLayout" Target="../slideLayouts/slideLayout7.xml"/><Relationship Id="rId4" Type="http://schemas.openxmlformats.org/officeDocument/2006/relationships/hyperlink" Target="http://www.laboutiquedelpowerpoint.com/"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hyperlink" Target="http://www.pueblos-espana.org/comunidad+riojana/la+rioja/briones/246982/" TargetMode="External"/><Relationship Id="rId1" Type="http://schemas.openxmlformats.org/officeDocument/2006/relationships/slideLayout" Target="../slideLayouts/slideLayout7.xml"/><Relationship Id="rId5" Type="http://schemas.openxmlformats.org/officeDocument/2006/relationships/hyperlink" Target="http://www.laboutiquedelpowerpoint.com/" TargetMode="External"/><Relationship Id="rId4" Type="http://schemas.openxmlformats.org/officeDocument/2006/relationships/image" Target="../media/image47.png"/></Relationships>
</file>

<file path=ppt/slides/_rels/slide5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hyperlink" Target="http://www.pueblos-espana.org/comunidad+riojana/la+rioja/briones/264651/" TargetMode="Externa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hyperlink" Target="http://www.pueblos-espana.org/comunidad+riojana/la+rioja/briones/264653/" TargetMode="Externa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hyperlink" Target="http://www.pueblos-espana.org/comunidad+riojana/la+rioja/briones/331553/" TargetMode="Externa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hyperlink" Target="http://www.virtualtourist.com/travel/Europe/Spain/La_Rioja/Briones-273415/Things_To_Do-Briones-TG-C-1.html#3" TargetMode="Externa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hyperlink" Target="http://wikirioja.com/wiki/Imagen:Museo_del_vino.jpg" TargetMode="Externa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hyperlink" Target="http://www.iberimage.com/es/fotodetalle.jsp?id_foto=LO_300_3551.jpg" TargetMode="External"/><Relationship Id="rId2" Type="http://schemas.openxmlformats.org/officeDocument/2006/relationships/image" Target="../media/image79.jpeg"/><Relationship Id="rId1" Type="http://schemas.openxmlformats.org/officeDocument/2006/relationships/slideLayout" Target="../slideLayouts/slideLayout7.xml"/><Relationship Id="rId6" Type="http://schemas.openxmlformats.org/officeDocument/2006/relationships/image" Target="../media/image82.jpeg"/><Relationship Id="rId5" Type="http://schemas.openxmlformats.org/officeDocument/2006/relationships/image" Target="../media/image81.jpeg"/><Relationship Id="rId4" Type="http://schemas.openxmlformats.org/officeDocument/2006/relationships/image" Target="../media/image80.jpeg"/></Relationships>
</file>

<file path=ppt/slides/_rels/slide7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86.gif"/><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2.jpeg"/></Relationships>
</file>

<file path=ppt/slides/_rels/slide75.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hyperlink" Target="https://vk.com/mispps" TargetMode="External"/><Relationship Id="rId3" Type="http://schemas.openxmlformats.org/officeDocument/2006/relationships/image" Target="../media/image87.png"/><Relationship Id="rId7" Type="http://schemas.openxmlformats.org/officeDocument/2006/relationships/hyperlink" Target="https://www.facebook.com/mispps" TargetMode="External"/><Relationship Id="rId12" Type="http://schemas.openxmlformats.org/officeDocument/2006/relationships/image" Target="../media/image9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9.png"/><Relationship Id="rId11" Type="http://schemas.openxmlformats.org/officeDocument/2006/relationships/hyperlink" Target="https://plus.google.com/+Mispps/" TargetMode="External"/><Relationship Id="rId5" Type="http://schemas.openxmlformats.org/officeDocument/2006/relationships/image" Target="../media/image88.png"/><Relationship Id="rId10" Type="http://schemas.openxmlformats.org/officeDocument/2006/relationships/image" Target="../media/image9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59A99B7-E3A2-4582-885B-9525D1538E3B}" type="datetime1">
              <a:rPr lang="es-ES_tradnl"/>
              <a:pPr eaLnBrk="1" hangingPunct="1"/>
              <a:t>17/07/2020</a:t>
            </a:fld>
            <a:endParaRPr lang="es-ES_tradnl"/>
          </a:p>
        </p:txBody>
      </p:sp>
      <p:sp>
        <p:nvSpPr>
          <p:cNvPr id="2051" name="WordArt 4"/>
          <p:cNvSpPr>
            <a:spLocks noChangeArrowheads="1" noChangeShapeType="1" noTextEdit="1"/>
          </p:cNvSpPr>
          <p:nvPr/>
        </p:nvSpPr>
        <p:spPr bwMode="auto">
          <a:xfrm>
            <a:off x="1071067" y="981075"/>
            <a:ext cx="7938492" cy="2952750"/>
          </a:xfrm>
          <a:prstGeom prst="rect">
            <a:avLst/>
          </a:prstGeom>
        </p:spPr>
        <p:txBody>
          <a:bodyPr wrap="none" fromWordArt="1">
            <a:prstTxWarp prst="textPlain">
              <a:avLst>
                <a:gd name="adj" fmla="val 50000"/>
              </a:avLst>
            </a:prstTxWarp>
          </a:bodyPr>
          <a:lstStyle/>
          <a:p>
            <a:pPr algn="ct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Black"/>
              </a:rPr>
              <a:t>BRIONES</a:t>
            </a:r>
          </a:p>
        </p:txBody>
      </p:sp>
      <p:sp>
        <p:nvSpPr>
          <p:cNvPr id="39941" name="WordArt 5"/>
          <p:cNvSpPr>
            <a:spLocks noChangeArrowheads="1" noChangeShapeType="1" noTextEdit="1"/>
          </p:cNvSpPr>
          <p:nvPr/>
        </p:nvSpPr>
        <p:spPr bwMode="auto">
          <a:xfrm>
            <a:off x="6786921" y="6021388"/>
            <a:ext cx="2982185" cy="647700"/>
          </a:xfrm>
          <a:prstGeom prst="rect">
            <a:avLst/>
          </a:prstGeom>
        </p:spPr>
        <p:txBody>
          <a:bodyPr wrap="none" fromWordArt="1">
            <a:prstTxWarp prst="textPlain">
              <a:avLst>
                <a:gd name="adj" fmla="val 50000"/>
              </a:avLst>
            </a:prstTxWarp>
          </a:bodyPr>
          <a:lstStyle/>
          <a:p>
            <a:pPr algn="ctr"/>
            <a:r>
              <a:rPr lang="es-ES" sz="36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JOSE LUIS</a:t>
            </a:r>
          </a:p>
        </p:txBody>
      </p:sp>
      <p:sp>
        <p:nvSpPr>
          <p:cNvPr id="39942" name="WordArt 6"/>
          <p:cNvSpPr>
            <a:spLocks noChangeArrowheads="1" noChangeShapeType="1" noTextEdit="1"/>
          </p:cNvSpPr>
          <p:nvPr/>
        </p:nvSpPr>
        <p:spPr bwMode="auto">
          <a:xfrm>
            <a:off x="3531720" y="4221163"/>
            <a:ext cx="2635663" cy="647700"/>
          </a:xfrm>
          <a:prstGeom prst="rect">
            <a:avLst/>
          </a:prstGeom>
        </p:spPr>
        <p:txBody>
          <a:bodyPr wrap="none" fromWordArt="1">
            <a:prstTxWarp prst="textPlain">
              <a:avLst>
                <a:gd name="adj" fmla="val 50000"/>
              </a:avLst>
            </a:prstTxWarp>
          </a:bodyPr>
          <a:lstStyle/>
          <a:p>
            <a:pPr algn="ct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a:t>
            </a: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Black"/>
              </a:rPr>
              <a:t>La Rioja)</a:t>
            </a:r>
          </a:p>
        </p:txBody>
      </p:sp>
      <p:sp>
        <p:nvSpPr>
          <p:cNvPr id="2054" name="WordArt 8"/>
          <p:cNvSpPr>
            <a:spLocks noChangeArrowheads="1" noChangeShapeType="1" noTextEdit="1"/>
          </p:cNvSpPr>
          <p:nvPr/>
        </p:nvSpPr>
        <p:spPr bwMode="auto">
          <a:xfrm>
            <a:off x="4405024" y="4365625"/>
            <a:ext cx="2625163" cy="647700"/>
          </a:xfrm>
          <a:prstGeom prst="rect">
            <a:avLst/>
          </a:prstGeom>
        </p:spPr>
        <p:txBody>
          <a:bodyPr wrap="none" fromWordArt="1">
            <a:prstTxWarp prst="textPlain">
              <a:avLst>
                <a:gd name="adj" fmla="val 50000"/>
              </a:avLst>
            </a:prstTxWarp>
          </a:bodyPr>
          <a:lstStyle/>
          <a:p>
            <a:pPr algn="ct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Black"/>
              </a:rPr>
              <a:t>LA RIOJA</a:t>
            </a:r>
          </a:p>
        </p:txBody>
      </p:sp>
      <p:pic>
        <p:nvPicPr>
          <p:cNvPr id="39939" name="Picture 3" descr="314469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542" y="-91681"/>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3" name="Picture 7" descr="314469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149" y="-22862"/>
            <a:ext cx="10834922" cy="6796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89088" y="5761082"/>
            <a:ext cx="763956" cy="766986"/>
          </a:xfrm>
          <a:prstGeom prst="rect">
            <a:avLst/>
          </a:prstGeom>
          <a:noFill/>
          <a:ln w="38100">
            <a:solidFill>
              <a:srgbClr val="1CDEF8"/>
            </a:solidFill>
            <a:miter lim="800000"/>
            <a:headEnd/>
            <a:tailEnd/>
          </a:ln>
        </p:spPr>
      </p:pic>
      <p:pic>
        <p:nvPicPr>
          <p:cNvPr id="13" name="Picture 6" descr="http://www.nombres-animados.net/Letra-J/Jose-Luis/Nombre-animado-Jose-Luis-04.gif"/>
          <p:cNvPicPr>
            <a:picLocks noChangeAspect="1" noChangeArrowheads="1" noCrop="1"/>
          </p:cNvPicPr>
          <p:nvPr/>
        </p:nvPicPr>
        <p:blipFill>
          <a:blip r:embed="rId6"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73113" y="5823912"/>
            <a:ext cx="2189196" cy="704156"/>
          </a:xfrm>
          <a:prstGeom prst="rect">
            <a:avLst/>
          </a:prstGeom>
          <a:noFill/>
        </p:spPr>
      </p:pic>
      <p:pic>
        <p:nvPicPr>
          <p:cNvPr id="15" name="Image 2" descr="swirlrainbw3.gif"/>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bwMode="auto">
          <a:xfrm rot="10800000">
            <a:off x="-567912" y="6812283"/>
            <a:ext cx="10834923" cy="45719"/>
          </a:xfrm>
          <a:prstGeom prst="rect">
            <a:avLst/>
          </a:prstGeom>
          <a:noFill/>
          <a:ln w="9525">
            <a:noFill/>
            <a:miter lim="800000"/>
            <a:headEnd/>
            <a:tailEnd/>
          </a:ln>
        </p:spPr>
      </p:pic>
      <p:pic>
        <p:nvPicPr>
          <p:cNvPr id="17" name="Image 2" descr="swirlrainbw3.gif"/>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bwMode="auto">
          <a:xfrm rot="5400000">
            <a:off x="6582395" y="3439946"/>
            <a:ext cx="6858000" cy="100622"/>
          </a:xfrm>
          <a:prstGeom prst="rect">
            <a:avLst/>
          </a:prstGeom>
          <a:noFill/>
          <a:ln w="9525">
            <a:noFill/>
            <a:miter lim="800000"/>
            <a:headEnd/>
            <a:tailEnd/>
          </a:ln>
        </p:spPr>
      </p:pic>
      <p:pic>
        <p:nvPicPr>
          <p:cNvPr id="18" name="Image 2" descr="swirlrainbw3.gif"/>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bwMode="auto">
          <a:xfrm rot="5400000">
            <a:off x="-3429001" y="3439945"/>
            <a:ext cx="6858000" cy="100622"/>
          </a:xfrm>
          <a:prstGeom prst="rect">
            <a:avLst/>
          </a:prstGeom>
          <a:noFill/>
          <a:ln w="9525">
            <a:noFill/>
            <a:miter lim="800000"/>
            <a:headEnd/>
            <a:tailEnd/>
          </a:ln>
        </p:spPr>
      </p:pic>
      <p:pic>
        <p:nvPicPr>
          <p:cNvPr id="21" name="Image 2" descr="swirlrainbw3.gif"/>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bwMode="auto">
          <a:xfrm rot="10800000">
            <a:off x="-567912" y="-22861"/>
            <a:ext cx="19934610" cy="84116"/>
          </a:xfrm>
          <a:prstGeom prst="rect">
            <a:avLst/>
          </a:prstGeom>
          <a:noFill/>
          <a:ln w="9525">
            <a:noFill/>
            <a:miter lim="800000"/>
            <a:headEnd/>
            <a:tailEnd/>
          </a:ln>
        </p:spPr>
      </p:pic>
    </p:spTree>
  </p:cSld>
  <p:clrMapOvr>
    <a:masterClrMapping/>
  </p:clrMapOvr>
  <p:transition spd="med" advTm="4000">
    <p:sndAc>
      <p:stSnd>
        <p:snd r:embed="rId3" name="julio iglesias - popurrí de boleros.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nodeType="afterEffect">
                                  <p:stCondLst>
                                    <p:cond delay="0"/>
                                  </p:stCondLst>
                                  <p:childTnLst>
                                    <p:animEffect transition="out" filter="circle(in)">
                                      <p:cBhvr>
                                        <p:cTn id="6" dur="3000"/>
                                        <p:tgtEl>
                                          <p:spTgt spid="39943"/>
                                        </p:tgtEl>
                                      </p:cBhvr>
                                    </p:animEffect>
                                    <p:set>
                                      <p:cBhvr>
                                        <p:cTn id="7" dur="1" fill="hold">
                                          <p:stCondLst>
                                            <p:cond delay="2999"/>
                                          </p:stCondLst>
                                        </p:cTn>
                                        <p:tgtEl>
                                          <p:spTgt spid="39943"/>
                                        </p:tgtEl>
                                        <p:attrNameLst>
                                          <p:attrName>style.visibility</p:attrName>
                                        </p:attrNameLst>
                                      </p:cBhvr>
                                      <p:to>
                                        <p:strVal val="hidden"/>
                                      </p:to>
                                    </p:set>
                                  </p:childTnLst>
                                </p:cTn>
                              </p:par>
                            </p:childTnLst>
                          </p:cTn>
                        </p:par>
                        <p:par>
                          <p:cTn id="8" fill="hold" nodeType="afterGroup">
                            <p:stCondLst>
                              <p:cond delay="3000"/>
                            </p:stCondLst>
                            <p:childTnLst>
                              <p:par>
                                <p:cTn id="9" presetID="5" presetClass="entr" presetSubtype="10" fill="hold" nodeType="afterEffect">
                                  <p:stCondLst>
                                    <p:cond delay="0"/>
                                  </p:stCondLst>
                                  <p:childTnLst>
                                    <p:set>
                                      <p:cBhvr>
                                        <p:cTn id="10" dur="1" fill="hold">
                                          <p:stCondLst>
                                            <p:cond delay="0"/>
                                          </p:stCondLst>
                                        </p:cTn>
                                        <p:tgtEl>
                                          <p:spTgt spid="39939"/>
                                        </p:tgtEl>
                                        <p:attrNameLst>
                                          <p:attrName>style.visibility</p:attrName>
                                        </p:attrNameLst>
                                      </p:cBhvr>
                                      <p:to>
                                        <p:strVal val="visible"/>
                                      </p:to>
                                    </p:set>
                                    <p:animEffect transition="in" filter="checkerboard(across)">
                                      <p:cBhvr>
                                        <p:cTn id="11" dur="3000"/>
                                        <p:tgtEl>
                                          <p:spTgt spid="39939"/>
                                        </p:tgtEl>
                                      </p:cBhvr>
                                    </p:animEffect>
                                  </p:childTnLst>
                                </p:cTn>
                              </p:par>
                            </p:childTnLst>
                          </p:cTn>
                        </p:par>
                        <p:par>
                          <p:cTn id="12" fill="hold" nodeType="afterGroup">
                            <p:stCondLst>
                              <p:cond delay="6000"/>
                            </p:stCondLst>
                            <p:childTnLst>
                              <p:par>
                                <p:cTn id="13" presetID="5" presetClass="entr" presetSubtype="10" fill="hold" nodeType="afterEffect">
                                  <p:stCondLst>
                                    <p:cond delay="0"/>
                                  </p:stCondLst>
                                  <p:childTnLst>
                                    <p:set>
                                      <p:cBhvr>
                                        <p:cTn id="14" dur="1" fill="hold">
                                          <p:stCondLst>
                                            <p:cond delay="0"/>
                                          </p:stCondLst>
                                        </p:cTn>
                                        <p:tgtEl>
                                          <p:spTgt spid="39943"/>
                                        </p:tgtEl>
                                        <p:attrNameLst>
                                          <p:attrName>style.visibility</p:attrName>
                                        </p:attrNameLst>
                                      </p:cBhvr>
                                      <p:to>
                                        <p:strVal val="visible"/>
                                      </p:to>
                                    </p:set>
                                    <p:animEffect transition="in" filter="checkerboard(across)">
                                      <p:cBhvr>
                                        <p:cTn id="15" dur="3000"/>
                                        <p:tgtEl>
                                          <p:spTgt spid="39943"/>
                                        </p:tgtEl>
                                      </p:cBhvr>
                                    </p:animEffect>
                                  </p:childTnLst>
                                </p:cTn>
                              </p:par>
                            </p:childTnLst>
                          </p:cTn>
                        </p:par>
                        <p:par>
                          <p:cTn id="16" fill="hold" nodeType="afterGroup">
                            <p:stCondLst>
                              <p:cond delay="9000"/>
                            </p:stCondLst>
                            <p:childTnLst>
                              <p:par>
                                <p:cTn id="17" presetID="26" presetClass="entr" presetSubtype="0" fill="hold" grpId="0" nodeType="afterEffect">
                                  <p:stCondLst>
                                    <p:cond delay="0"/>
                                  </p:stCondLst>
                                  <p:childTnLst>
                                    <p:set>
                                      <p:cBhvr>
                                        <p:cTn id="18" dur="1" fill="hold">
                                          <p:stCondLst>
                                            <p:cond delay="0"/>
                                          </p:stCondLst>
                                        </p:cTn>
                                        <p:tgtEl>
                                          <p:spTgt spid="39941"/>
                                        </p:tgtEl>
                                        <p:attrNameLst>
                                          <p:attrName>style.visibility</p:attrName>
                                        </p:attrNameLst>
                                      </p:cBhvr>
                                      <p:to>
                                        <p:strVal val="visible"/>
                                      </p:to>
                                    </p:set>
                                    <p:animEffect transition="in" filter="wipe(down)">
                                      <p:cBhvr>
                                        <p:cTn id="19" dur="870">
                                          <p:stCondLst>
                                            <p:cond delay="0"/>
                                          </p:stCondLst>
                                        </p:cTn>
                                        <p:tgtEl>
                                          <p:spTgt spid="39941"/>
                                        </p:tgtEl>
                                      </p:cBhvr>
                                    </p:animEffect>
                                    <p:anim calcmode="lin" valueType="num">
                                      <p:cBhvr>
                                        <p:cTn id="20" dur="2733" tmFilter="0,0; 0.14,0.36; 0.43,0.73; 0.71,0.91; 1.0,1.0">
                                          <p:stCondLst>
                                            <p:cond delay="0"/>
                                          </p:stCondLst>
                                        </p:cTn>
                                        <p:tgtEl>
                                          <p:spTgt spid="39941"/>
                                        </p:tgtEl>
                                        <p:attrNameLst>
                                          <p:attrName>ppt_x</p:attrName>
                                        </p:attrNameLst>
                                      </p:cBhvr>
                                      <p:tavLst>
                                        <p:tav tm="0">
                                          <p:val>
                                            <p:strVal val="#ppt_x-0.25"/>
                                          </p:val>
                                        </p:tav>
                                        <p:tav tm="100000">
                                          <p:val>
                                            <p:strVal val="#ppt_x"/>
                                          </p:val>
                                        </p:tav>
                                      </p:tavLst>
                                    </p:anim>
                                    <p:anim calcmode="lin" valueType="num">
                                      <p:cBhvr>
                                        <p:cTn id="21" dur="996" tmFilter="0.0,0.0; 0.25,0.07; 0.50,0.2; 0.75,0.467; 1.0,1.0">
                                          <p:stCondLst>
                                            <p:cond delay="0"/>
                                          </p:stCondLst>
                                        </p:cTn>
                                        <p:tgtEl>
                                          <p:spTgt spid="39941"/>
                                        </p:tgtEl>
                                        <p:attrNameLst>
                                          <p:attrName>ppt_y</p:attrName>
                                        </p:attrNameLst>
                                      </p:cBhvr>
                                      <p:tavLst>
                                        <p:tav tm="0" fmla="#ppt_y-sin(pi*$)/3">
                                          <p:val>
                                            <p:fltVal val="0.5"/>
                                          </p:val>
                                        </p:tav>
                                        <p:tav tm="100000">
                                          <p:val>
                                            <p:fltVal val="1"/>
                                          </p:val>
                                        </p:tav>
                                      </p:tavLst>
                                    </p:anim>
                                    <p:anim calcmode="lin" valueType="num">
                                      <p:cBhvr>
                                        <p:cTn id="22" dur="996" tmFilter="0, 0; 0.125,0.2665; 0.25,0.4; 0.375,0.465; 0.5,0.5;  0.625,0.535; 0.75,0.6; 0.875,0.7335; 1,1">
                                          <p:stCondLst>
                                            <p:cond delay="996"/>
                                          </p:stCondLst>
                                        </p:cTn>
                                        <p:tgtEl>
                                          <p:spTgt spid="39941"/>
                                        </p:tgtEl>
                                        <p:attrNameLst>
                                          <p:attrName>ppt_y</p:attrName>
                                        </p:attrNameLst>
                                      </p:cBhvr>
                                      <p:tavLst>
                                        <p:tav tm="0" fmla="#ppt_y-sin(pi*$)/9">
                                          <p:val>
                                            <p:fltVal val="0"/>
                                          </p:val>
                                        </p:tav>
                                        <p:tav tm="100000">
                                          <p:val>
                                            <p:fltVal val="1"/>
                                          </p:val>
                                        </p:tav>
                                      </p:tavLst>
                                    </p:anim>
                                    <p:anim calcmode="lin" valueType="num">
                                      <p:cBhvr>
                                        <p:cTn id="23" dur="498" tmFilter="0, 0; 0.125,0.2665; 0.25,0.4; 0.375,0.465; 0.5,0.5;  0.625,0.535; 0.75,0.6; 0.875,0.7335; 1,1">
                                          <p:stCondLst>
                                            <p:cond delay="1986"/>
                                          </p:stCondLst>
                                        </p:cTn>
                                        <p:tgtEl>
                                          <p:spTgt spid="39941"/>
                                        </p:tgtEl>
                                        <p:attrNameLst>
                                          <p:attrName>ppt_y</p:attrName>
                                        </p:attrNameLst>
                                      </p:cBhvr>
                                      <p:tavLst>
                                        <p:tav tm="0" fmla="#ppt_y-sin(pi*$)/27">
                                          <p:val>
                                            <p:fltVal val="0"/>
                                          </p:val>
                                        </p:tav>
                                        <p:tav tm="100000">
                                          <p:val>
                                            <p:fltVal val="1"/>
                                          </p:val>
                                        </p:tav>
                                      </p:tavLst>
                                    </p:anim>
                                    <p:anim calcmode="lin" valueType="num">
                                      <p:cBhvr>
                                        <p:cTn id="24" dur="246" tmFilter="0, 0; 0.125,0.2665; 0.25,0.4; 0.375,0.465; 0.5,0.5;  0.625,0.535; 0.75,0.6; 0.875,0.7335; 1,1">
                                          <p:stCondLst>
                                            <p:cond delay="2484"/>
                                          </p:stCondLst>
                                        </p:cTn>
                                        <p:tgtEl>
                                          <p:spTgt spid="39941"/>
                                        </p:tgtEl>
                                        <p:attrNameLst>
                                          <p:attrName>ppt_y</p:attrName>
                                        </p:attrNameLst>
                                      </p:cBhvr>
                                      <p:tavLst>
                                        <p:tav tm="0" fmla="#ppt_y-sin(pi*$)/81">
                                          <p:val>
                                            <p:fltVal val="0"/>
                                          </p:val>
                                        </p:tav>
                                        <p:tav tm="100000">
                                          <p:val>
                                            <p:fltVal val="1"/>
                                          </p:val>
                                        </p:tav>
                                      </p:tavLst>
                                    </p:anim>
                                    <p:animScale>
                                      <p:cBhvr>
                                        <p:cTn id="25" dur="39">
                                          <p:stCondLst>
                                            <p:cond delay="975"/>
                                          </p:stCondLst>
                                        </p:cTn>
                                        <p:tgtEl>
                                          <p:spTgt spid="39941"/>
                                        </p:tgtEl>
                                      </p:cBhvr>
                                      <p:to x="100000" y="60000"/>
                                    </p:animScale>
                                    <p:animScale>
                                      <p:cBhvr>
                                        <p:cTn id="26" dur="249" decel="50000">
                                          <p:stCondLst>
                                            <p:cond delay="1014"/>
                                          </p:stCondLst>
                                        </p:cTn>
                                        <p:tgtEl>
                                          <p:spTgt spid="39941"/>
                                        </p:tgtEl>
                                      </p:cBhvr>
                                      <p:to x="100000" y="100000"/>
                                    </p:animScale>
                                    <p:animScale>
                                      <p:cBhvr>
                                        <p:cTn id="27" dur="39">
                                          <p:stCondLst>
                                            <p:cond delay="1968"/>
                                          </p:stCondLst>
                                        </p:cTn>
                                        <p:tgtEl>
                                          <p:spTgt spid="39941"/>
                                        </p:tgtEl>
                                      </p:cBhvr>
                                      <p:to x="100000" y="80000"/>
                                    </p:animScale>
                                    <p:animScale>
                                      <p:cBhvr>
                                        <p:cTn id="28" dur="249" decel="50000">
                                          <p:stCondLst>
                                            <p:cond delay="2007"/>
                                          </p:stCondLst>
                                        </p:cTn>
                                        <p:tgtEl>
                                          <p:spTgt spid="39941"/>
                                        </p:tgtEl>
                                      </p:cBhvr>
                                      <p:to x="100000" y="100000"/>
                                    </p:animScale>
                                    <p:animScale>
                                      <p:cBhvr>
                                        <p:cTn id="29" dur="39">
                                          <p:stCondLst>
                                            <p:cond delay="2463"/>
                                          </p:stCondLst>
                                        </p:cTn>
                                        <p:tgtEl>
                                          <p:spTgt spid="39941"/>
                                        </p:tgtEl>
                                      </p:cBhvr>
                                      <p:to x="100000" y="90000"/>
                                    </p:animScale>
                                    <p:animScale>
                                      <p:cBhvr>
                                        <p:cTn id="30" dur="249" decel="50000">
                                          <p:stCondLst>
                                            <p:cond delay="2502"/>
                                          </p:stCondLst>
                                        </p:cTn>
                                        <p:tgtEl>
                                          <p:spTgt spid="39941"/>
                                        </p:tgtEl>
                                      </p:cBhvr>
                                      <p:to x="100000" y="100000"/>
                                    </p:animScale>
                                    <p:animScale>
                                      <p:cBhvr>
                                        <p:cTn id="31" dur="39">
                                          <p:stCondLst>
                                            <p:cond delay="2712"/>
                                          </p:stCondLst>
                                        </p:cTn>
                                        <p:tgtEl>
                                          <p:spTgt spid="39941"/>
                                        </p:tgtEl>
                                      </p:cBhvr>
                                      <p:to x="100000" y="95000"/>
                                    </p:animScale>
                                    <p:animScale>
                                      <p:cBhvr>
                                        <p:cTn id="32" dur="249" decel="50000">
                                          <p:stCondLst>
                                            <p:cond delay="2751"/>
                                          </p:stCondLst>
                                        </p:cTn>
                                        <p:tgtEl>
                                          <p:spTgt spid="39941"/>
                                        </p:tgtEl>
                                      </p:cBhvr>
                                      <p:to x="100000" y="100000"/>
                                    </p:animScale>
                                  </p:childTnLst>
                                </p:cTn>
                              </p:par>
                            </p:childTnLst>
                          </p:cTn>
                        </p:par>
                        <p:par>
                          <p:cTn id="33" fill="hold" nodeType="afterGroup">
                            <p:stCondLst>
                              <p:cond delay="12000"/>
                            </p:stCondLst>
                            <p:childTnLst>
                              <p:par>
                                <p:cTn id="34" presetID="29" presetClass="entr" presetSubtype="0" fill="hold" grpId="0" nodeType="afterEffect">
                                  <p:stCondLst>
                                    <p:cond delay="0"/>
                                  </p:stCondLst>
                                  <p:childTnLst>
                                    <p:set>
                                      <p:cBhvr>
                                        <p:cTn id="35" dur="1" fill="hold">
                                          <p:stCondLst>
                                            <p:cond delay="0"/>
                                          </p:stCondLst>
                                        </p:cTn>
                                        <p:tgtEl>
                                          <p:spTgt spid="39942"/>
                                        </p:tgtEl>
                                        <p:attrNameLst>
                                          <p:attrName>style.visibility</p:attrName>
                                        </p:attrNameLst>
                                      </p:cBhvr>
                                      <p:to>
                                        <p:strVal val="visible"/>
                                      </p:to>
                                    </p:set>
                                    <p:anim calcmode="lin" valueType="num">
                                      <p:cBhvr>
                                        <p:cTn id="36" dur="5000" fill="hold"/>
                                        <p:tgtEl>
                                          <p:spTgt spid="39942"/>
                                        </p:tgtEl>
                                        <p:attrNameLst>
                                          <p:attrName>ppt_x</p:attrName>
                                        </p:attrNameLst>
                                      </p:cBhvr>
                                      <p:tavLst>
                                        <p:tav tm="0">
                                          <p:val>
                                            <p:strVal val="#ppt_x-.2"/>
                                          </p:val>
                                        </p:tav>
                                        <p:tav tm="100000">
                                          <p:val>
                                            <p:strVal val="#ppt_x"/>
                                          </p:val>
                                        </p:tav>
                                      </p:tavLst>
                                    </p:anim>
                                    <p:anim calcmode="lin" valueType="num">
                                      <p:cBhvr>
                                        <p:cTn id="37" dur="5000" fill="hold"/>
                                        <p:tgtEl>
                                          <p:spTgt spid="39942"/>
                                        </p:tgtEl>
                                        <p:attrNameLst>
                                          <p:attrName>ppt_y</p:attrName>
                                        </p:attrNameLst>
                                      </p:cBhvr>
                                      <p:tavLst>
                                        <p:tav tm="0">
                                          <p:val>
                                            <p:strVal val="#ppt_y"/>
                                          </p:val>
                                        </p:tav>
                                        <p:tav tm="100000">
                                          <p:val>
                                            <p:strVal val="#ppt_y"/>
                                          </p:val>
                                        </p:tav>
                                      </p:tavLst>
                                    </p:anim>
                                    <p:animEffect transition="in" filter="wipe(right)" prLst="gradientSize: 0.1">
                                      <p:cBhvr>
                                        <p:cTn id="38" dur="5000"/>
                                        <p:tgtEl>
                                          <p:spTgt spid="399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1" grpId="0" animBg="1"/>
      <p:bldP spid="3994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482C7245-385A-4434-A8B5-B3E13AA7B662}" type="datetime1">
              <a:rPr lang="es-ES_tradnl"/>
              <a:pPr eaLnBrk="1" hangingPunct="1"/>
              <a:t>17/07/2020</a:t>
            </a:fld>
            <a:endParaRPr lang="es-ES_tradnl"/>
          </a:p>
        </p:txBody>
      </p:sp>
      <p:sp>
        <p:nvSpPr>
          <p:cNvPr id="3075" name="Rectangle 2"/>
          <p:cNvSpPr>
            <a:spLocks noChangeArrowheads="1"/>
          </p:cNvSpPr>
          <p:nvPr/>
        </p:nvSpPr>
        <p:spPr bwMode="auto">
          <a:xfrm>
            <a:off x="1309273" y="1484785"/>
            <a:ext cx="8255918" cy="4185761"/>
          </a:xfrm>
          <a:prstGeom prst="rect">
            <a:avLst/>
          </a:prstGeom>
          <a:solidFill>
            <a:srgbClr val="990033"/>
          </a:solidFill>
          <a:ln>
            <a:noFill/>
          </a:ln>
        </p:spPr>
        <p:txBody>
          <a:bodyPr wrap="square" anchor="ctr">
            <a:spAutoFit/>
          </a:bodyPr>
          <a:lstStyle/>
          <a:p>
            <a:pPr algn="just"/>
            <a:r>
              <a:rPr lang="es-ES_tradnl" sz="1400" b="1" dirty="0">
                <a:solidFill>
                  <a:schemeClr val="bg1"/>
                </a:solidFill>
              </a:rPr>
              <a:t>El nombre proviene de los Berones, antiguos pobladores de La Rioja, pero según se deduce de un yacimiento lítico de la Edad de Bronce encontrado en el camino de la ermita de los Santos Mártires, Briones tuvo pobladores aún más antiguos.</a:t>
            </a:r>
          </a:p>
          <a:p>
            <a:pPr algn="just"/>
            <a:r>
              <a:rPr lang="es-ES_tradnl" sz="1400" b="1" dirty="0">
                <a:solidFill>
                  <a:schemeClr val="bg1"/>
                </a:solidFill>
              </a:rPr>
              <a:t>La Crónica </a:t>
            </a:r>
            <a:r>
              <a:rPr lang="es-ES_tradnl" sz="1400" b="1" dirty="0" err="1">
                <a:solidFill>
                  <a:schemeClr val="bg1"/>
                </a:solidFill>
              </a:rPr>
              <a:t>Albeldense</a:t>
            </a:r>
            <a:r>
              <a:rPr lang="es-ES_tradnl" sz="1400" b="1" dirty="0">
                <a:solidFill>
                  <a:schemeClr val="bg1"/>
                </a:solidFill>
              </a:rPr>
              <a:t> hace referencia expresa a que Alfonso I de Asturias taló los términos de Briones y otras seis poblaciones. Además se menciona la famosa expedición que llevó a cabo Alfonso I, rey de Asturias por la ribera del Ebro en el año 740. En dicho relato se refieren las localidades destruidas: </a:t>
            </a:r>
            <a:r>
              <a:rPr lang="es-ES_tradnl" sz="1400" b="1" i="1" dirty="0" err="1">
                <a:solidFill>
                  <a:schemeClr val="bg1"/>
                </a:solidFill>
              </a:rPr>
              <a:t>Mirandam</a:t>
            </a:r>
            <a:r>
              <a:rPr lang="es-ES_tradnl" sz="1400" b="1" dirty="0">
                <a:solidFill>
                  <a:schemeClr val="bg1"/>
                </a:solidFill>
              </a:rPr>
              <a:t> (Actual Miranda de Ebro), </a:t>
            </a:r>
            <a:r>
              <a:rPr lang="es-ES_tradnl" sz="1400" b="1" i="1" dirty="0" err="1">
                <a:solidFill>
                  <a:schemeClr val="bg1"/>
                </a:solidFill>
              </a:rPr>
              <a:t>Revendecam</a:t>
            </a:r>
            <a:r>
              <a:rPr lang="es-ES_tradnl" sz="1400" b="1" dirty="0">
                <a:solidFill>
                  <a:schemeClr val="bg1"/>
                </a:solidFill>
              </a:rPr>
              <a:t>, </a:t>
            </a:r>
            <a:r>
              <a:rPr lang="es-ES_tradnl" sz="1400" b="1" i="1" dirty="0" err="1">
                <a:solidFill>
                  <a:schemeClr val="bg1"/>
                </a:solidFill>
              </a:rPr>
              <a:t>Carbonariam</a:t>
            </a:r>
            <a:r>
              <a:rPr lang="es-ES_tradnl" sz="1400" b="1" dirty="0">
                <a:solidFill>
                  <a:schemeClr val="bg1"/>
                </a:solidFill>
              </a:rPr>
              <a:t>, </a:t>
            </a:r>
            <a:r>
              <a:rPr lang="es-ES_tradnl" sz="1400" b="1" i="1" dirty="0" err="1">
                <a:solidFill>
                  <a:schemeClr val="bg1"/>
                </a:solidFill>
              </a:rPr>
              <a:t>Abeicam</a:t>
            </a:r>
            <a:r>
              <a:rPr lang="es-ES_tradnl" sz="1400" b="1" dirty="0">
                <a:solidFill>
                  <a:schemeClr val="bg1"/>
                </a:solidFill>
              </a:rPr>
              <a:t> (</a:t>
            </a:r>
            <a:r>
              <a:rPr lang="es-ES_tradnl" sz="1400" b="1" dirty="0" err="1">
                <a:solidFill>
                  <a:schemeClr val="bg1"/>
                </a:solidFill>
              </a:rPr>
              <a:t>Ábalos</a:t>
            </a:r>
            <a:r>
              <a:rPr lang="es-ES_tradnl" sz="1400" b="1" dirty="0">
                <a:solidFill>
                  <a:schemeClr val="bg1"/>
                </a:solidFill>
              </a:rPr>
              <a:t>, desde donde cruzó el Ebro), </a:t>
            </a:r>
            <a:r>
              <a:rPr lang="es-ES_tradnl" sz="1400" b="1" i="1" dirty="0" err="1">
                <a:solidFill>
                  <a:schemeClr val="bg1"/>
                </a:solidFill>
              </a:rPr>
              <a:t>Brunes</a:t>
            </a:r>
            <a:r>
              <a:rPr lang="es-ES_tradnl" sz="1400" b="1" dirty="0">
                <a:solidFill>
                  <a:schemeClr val="bg1"/>
                </a:solidFill>
              </a:rPr>
              <a:t> (Podría ser Briones pero no es del todo seguro), </a:t>
            </a:r>
            <a:r>
              <a:rPr lang="es-ES_tradnl" sz="1400" b="1" i="1" dirty="0" err="1">
                <a:solidFill>
                  <a:schemeClr val="bg1"/>
                </a:solidFill>
              </a:rPr>
              <a:t>Cinissariam</a:t>
            </a:r>
            <a:r>
              <a:rPr lang="es-ES_tradnl" sz="1400" b="1" dirty="0">
                <a:solidFill>
                  <a:schemeClr val="bg1"/>
                </a:solidFill>
              </a:rPr>
              <a:t> (Actual Cenicero) y </a:t>
            </a:r>
            <a:r>
              <a:rPr lang="es-ES_tradnl" sz="1400" b="1" i="1" dirty="0" err="1">
                <a:solidFill>
                  <a:schemeClr val="bg1"/>
                </a:solidFill>
              </a:rPr>
              <a:t>Alesanco</a:t>
            </a:r>
            <a:r>
              <a:rPr lang="es-ES_tradnl" sz="1400" b="1" dirty="0">
                <a:solidFill>
                  <a:schemeClr val="bg1"/>
                </a:solidFill>
              </a:rPr>
              <a:t>.</a:t>
            </a:r>
          </a:p>
          <a:p>
            <a:pPr algn="just"/>
            <a:r>
              <a:rPr lang="es-ES_tradnl" sz="1400" b="1" dirty="0">
                <a:solidFill>
                  <a:schemeClr val="bg1"/>
                </a:solidFill>
              </a:rPr>
              <a:t>Estuvo bajo dominio sarraceno hasta finales del siglo IX.</a:t>
            </a:r>
          </a:p>
          <a:p>
            <a:pPr algn="just"/>
            <a:r>
              <a:rPr lang="es-ES_tradnl" sz="1400" b="1" dirty="0">
                <a:solidFill>
                  <a:schemeClr val="bg1"/>
                </a:solidFill>
              </a:rPr>
              <a:t>Dominio navarro del Rey </a:t>
            </a:r>
            <a:r>
              <a:rPr lang="es-ES_tradnl" sz="1400" b="1" dirty="0" err="1">
                <a:solidFill>
                  <a:schemeClr val="bg1"/>
                </a:solidFill>
              </a:rPr>
              <a:t>Ordoño</a:t>
            </a:r>
            <a:r>
              <a:rPr lang="es-ES_tradnl" sz="1400" b="1" dirty="0">
                <a:solidFill>
                  <a:schemeClr val="bg1"/>
                </a:solidFill>
              </a:rPr>
              <a:t> II de León, desde principios del siglo X.</a:t>
            </a:r>
          </a:p>
          <a:p>
            <a:pPr algn="just"/>
            <a:r>
              <a:rPr lang="es-ES_tradnl" sz="1400" b="1" dirty="0">
                <a:solidFill>
                  <a:schemeClr val="bg1"/>
                </a:solidFill>
              </a:rPr>
              <a:t>Perteneció al Condado de Castilla, desde finales del siglo X repoblado con vascones y frontera entre Castilla y Navarra</a:t>
            </a:r>
          </a:p>
          <a:p>
            <a:pPr algn="just"/>
            <a:r>
              <a:rPr lang="es-ES_tradnl" sz="1400" b="1" dirty="0">
                <a:solidFill>
                  <a:schemeClr val="bg1"/>
                </a:solidFill>
              </a:rPr>
              <a:t>Con el asesinato de Sancho el de </a:t>
            </a:r>
            <a:r>
              <a:rPr lang="es-ES_tradnl" sz="1400" b="1" dirty="0" err="1">
                <a:solidFill>
                  <a:schemeClr val="bg1"/>
                </a:solidFill>
              </a:rPr>
              <a:t>Peñalén</a:t>
            </a:r>
            <a:r>
              <a:rPr lang="es-ES_tradnl" sz="1400" b="1" dirty="0">
                <a:solidFill>
                  <a:schemeClr val="bg1"/>
                </a:solidFill>
              </a:rPr>
              <a:t> el 4 de junio de 1076, Alfonso VI de León y Castilla se apoderó de La Rioja y Briones pasó a ser Señorío de los de Haro.</a:t>
            </a:r>
          </a:p>
          <a:p>
            <a:pPr algn="just"/>
            <a:r>
              <a:rPr lang="es-ES_tradnl" sz="1400" b="1" dirty="0">
                <a:solidFill>
                  <a:schemeClr val="bg1"/>
                </a:solidFill>
              </a:rPr>
              <a:t>Fernando III el Santo nombró a Don Diego López III de Haro, sobrino del monarca, primer </a:t>
            </a:r>
            <a:r>
              <a:rPr lang="es-ES_tradnl" sz="1400" b="1" i="1" dirty="0">
                <a:solidFill>
                  <a:schemeClr val="bg1"/>
                </a:solidFill>
              </a:rPr>
              <a:t>Señor de Briones</a:t>
            </a:r>
            <a:r>
              <a:rPr lang="es-ES_tradnl" sz="1400" b="1" dirty="0">
                <a:solidFill>
                  <a:schemeClr val="bg1"/>
                </a:solidFill>
              </a:rPr>
              <a:t>, permaneciendo desde entonces el Señorío en el ámbito del Reino de Castilla, aunque a menudo envuelto en numerosos episodios bélicos con sus vecinos del Reino de Navarra</a:t>
            </a:r>
          </a:p>
        </p:txBody>
      </p:sp>
    </p:spTree>
  </p:cSld>
  <p:clrMapOvr>
    <a:masterClrMapping/>
  </p:clrMapOvr>
  <p:transition spd="med" advTm="54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8332BCE-59D1-4512-AB51-A46C42C5BD9B}" type="datetime1">
              <a:rPr lang="es-ES_tradnl"/>
              <a:pPr eaLnBrk="1" hangingPunct="1"/>
              <a:t>17/07/2020</a:t>
            </a:fld>
            <a:endParaRPr lang="es-ES_tradnl"/>
          </a:p>
        </p:txBody>
      </p:sp>
      <p:pic>
        <p:nvPicPr>
          <p:cNvPr id="4099" name="Picture 3" descr="0032234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E3AA6404-3210-440C-955F-7D2A5284910E}" type="datetime1">
              <a:rPr lang="es-ES_tradnl"/>
              <a:pPr eaLnBrk="1" hangingPunct="1"/>
              <a:t>17/07/2020</a:t>
            </a:fld>
            <a:endParaRPr lang="es-ES_tradnl"/>
          </a:p>
        </p:txBody>
      </p:sp>
      <p:pic>
        <p:nvPicPr>
          <p:cNvPr id="5123" name="Picture 3" descr="7743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6356" y="0"/>
            <a:ext cx="567035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Rectangle 4"/>
          <p:cNvSpPr>
            <a:spLocks noChangeArrowheads="1"/>
          </p:cNvSpPr>
          <p:nvPr/>
        </p:nvSpPr>
        <p:spPr bwMode="auto">
          <a:xfrm>
            <a:off x="6310891" y="6235978"/>
            <a:ext cx="3104440"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IGLESIA DE SANTA MARIA </a:t>
            </a:r>
          </a:p>
        </p:txBody>
      </p:sp>
    </p:spTree>
  </p:cSld>
  <p:clrMapOvr>
    <a:masterClrMapping/>
  </p:clrMapOvr>
  <p:transition spd="med" advTm="4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40099B2E-1469-40D8-B4EB-E6B2ECCFA684}" type="datetime1">
              <a:rPr lang="es-ES_tradnl"/>
              <a:pPr eaLnBrk="1" hangingPunct="1"/>
              <a:t>17/07/2020</a:t>
            </a:fld>
            <a:endParaRPr lang="es-ES_tradnl"/>
          </a:p>
        </p:txBody>
      </p:sp>
      <p:pic>
        <p:nvPicPr>
          <p:cNvPr id="6147" name="Picture 3" descr="114375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FA2CB53-005E-4B27-B251-B37BCCB9366C}" type="datetime1">
              <a:rPr lang="es-ES_tradnl"/>
              <a:pPr eaLnBrk="1" hangingPunct="1"/>
              <a:t>17/07/2020</a:t>
            </a:fld>
            <a:endParaRPr lang="es-ES_tradnl"/>
          </a:p>
        </p:txBody>
      </p:sp>
      <p:pic>
        <p:nvPicPr>
          <p:cNvPr id="7171" name="Picture 3" descr="8955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Rectangle 4"/>
          <p:cNvSpPr>
            <a:spLocks noChangeArrowheads="1"/>
          </p:cNvSpPr>
          <p:nvPr/>
        </p:nvSpPr>
        <p:spPr bwMode="auto">
          <a:xfrm>
            <a:off x="357022" y="6164542"/>
            <a:ext cx="1390124"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Ebro arriba </a:t>
            </a:r>
          </a:p>
        </p:txBody>
      </p:sp>
    </p:spTree>
  </p:cSld>
  <p:clrMapOvr>
    <a:masterClrMapping/>
  </p:clrMapOvr>
  <p:transition spd="med" advTm="4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B2F0143-32AF-453C-8F82-F03862A4D4FB}" type="datetime1">
              <a:rPr lang="es-ES_tradnl"/>
              <a:pPr eaLnBrk="1" hangingPunct="1"/>
              <a:t>17/07/2020</a:t>
            </a:fld>
            <a:endParaRPr lang="es-ES_tradnl"/>
          </a:p>
        </p:txBody>
      </p:sp>
      <p:pic>
        <p:nvPicPr>
          <p:cNvPr id="8195" name="Picture 3" descr="Briones 2 - 2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8920" y="0"/>
            <a:ext cx="734170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1C5E9FE-1842-4AF4-A88F-8FBD6F4B72A7}" type="datetime1">
              <a:rPr lang="es-ES_tradnl"/>
              <a:pPr eaLnBrk="1" hangingPunct="1"/>
              <a:t>17/07/2020</a:t>
            </a:fld>
            <a:endParaRPr lang="es-ES_tradnl"/>
          </a:p>
        </p:txBody>
      </p:sp>
      <p:pic>
        <p:nvPicPr>
          <p:cNvPr id="9219" name="Picture 3" descr="12941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03538C2-47A4-431C-8AD8-374F3052061A}" type="datetime1">
              <a:rPr lang="es-ES_tradnl"/>
              <a:pPr eaLnBrk="1" hangingPunct="1"/>
              <a:t>17/07/2020</a:t>
            </a:fld>
            <a:endParaRPr lang="es-ES_tradnl"/>
          </a:p>
        </p:txBody>
      </p:sp>
      <p:pic>
        <p:nvPicPr>
          <p:cNvPr id="10243" name="Picture 3" descr="5637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B5D6632-1AF6-4E4A-82E0-03F40064909A}" type="datetime1">
              <a:rPr lang="es-ES_tradnl"/>
              <a:pPr eaLnBrk="1" hangingPunct="1"/>
              <a:t>17/07/2020</a:t>
            </a:fld>
            <a:endParaRPr lang="es-ES_tradnl"/>
          </a:p>
        </p:txBody>
      </p:sp>
      <p:pic>
        <p:nvPicPr>
          <p:cNvPr id="11267" name="Picture 5" descr="briones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274" y="600075"/>
            <a:ext cx="9356080" cy="565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F430B5AF-8B80-46AE-B595-A04555136F0C}" type="datetime1">
              <a:rPr lang="es-ES_tradnl"/>
              <a:pPr eaLnBrk="1" hangingPunct="1"/>
              <a:t>17/07/2020</a:t>
            </a:fld>
            <a:endParaRPr lang="es-ES_tradnl"/>
          </a:p>
        </p:txBody>
      </p:sp>
      <p:pic>
        <p:nvPicPr>
          <p:cNvPr id="12291" name="Picture 3" descr="114375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EF09799E-DD11-4160-97E8-89F5ED3E73C1}" type="datetime1">
              <a:rPr lang="es-ES_tradnl"/>
              <a:pPr eaLnBrk="1" hangingPunct="1"/>
              <a:t>17/07/2020</a:t>
            </a:fld>
            <a:endParaRPr lang="es-ES_tradnl"/>
          </a:p>
        </p:txBody>
      </p:sp>
      <p:pic>
        <p:nvPicPr>
          <p:cNvPr id="13315" name="Picture 3" descr="100687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 Box 4"/>
          <p:cNvSpPr txBox="1">
            <a:spLocks noChangeArrowheads="1"/>
          </p:cNvSpPr>
          <p:nvPr/>
        </p:nvSpPr>
        <p:spPr bwMode="auto">
          <a:xfrm>
            <a:off x="493531" y="6184901"/>
            <a:ext cx="3369256"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a:t>DAVALILLO DESDE BRIONES</a:t>
            </a:r>
          </a:p>
        </p:txBody>
      </p:sp>
    </p:spTree>
  </p:cSld>
  <p:clrMapOvr>
    <a:masterClrMapping/>
  </p:clrMapOvr>
  <p:transition spd="med" advTm="4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172F33E-BE4A-4532-B574-859B3DEBC419}" type="datetime1">
              <a:rPr lang="es-ES_tradnl"/>
              <a:pPr eaLnBrk="1" hangingPunct="1"/>
              <a:t>17/07/2020</a:t>
            </a:fld>
            <a:endParaRPr lang="es-ES_tradnl"/>
          </a:p>
        </p:txBody>
      </p:sp>
      <p:pic>
        <p:nvPicPr>
          <p:cNvPr id="14339" name="Picture 3" descr="138344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38400"/>
            <a:ext cx="10332641"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5" descr="1876468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19150"/>
            <a:ext cx="10332641" cy="351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4E63F203-495E-45A9-88FE-31464DC0CD9E}" type="datetime1">
              <a:rPr lang="es-ES_tradnl"/>
              <a:pPr eaLnBrk="1" hangingPunct="1"/>
              <a:t>17/07/2020</a:t>
            </a:fld>
            <a:endParaRPr lang="es-ES_tradnl"/>
          </a:p>
        </p:txBody>
      </p:sp>
      <p:pic>
        <p:nvPicPr>
          <p:cNvPr id="15363" name="Picture 3" descr="129408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F1C69FA8-35D6-474B-A50A-524B9A6D98F0}" type="datetime1">
              <a:rPr lang="es-ES_tradnl"/>
              <a:pPr eaLnBrk="1" hangingPunct="1"/>
              <a:t>17/07/2020</a:t>
            </a:fld>
            <a:endParaRPr lang="es-ES_tradnl"/>
          </a:p>
        </p:txBody>
      </p:sp>
      <p:pic>
        <p:nvPicPr>
          <p:cNvPr id="16387" name="Picture 3" descr="95426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0400" y="0"/>
            <a:ext cx="567035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Rectangle 4"/>
          <p:cNvSpPr>
            <a:spLocks noChangeArrowheads="1"/>
          </p:cNvSpPr>
          <p:nvPr/>
        </p:nvSpPr>
        <p:spPr bwMode="auto">
          <a:xfrm>
            <a:off x="7898240" y="6091517"/>
            <a:ext cx="1467068"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dirty="0"/>
              <a:t>RINCONES </a:t>
            </a:r>
          </a:p>
        </p:txBody>
      </p:sp>
    </p:spTree>
  </p:cSld>
  <p:clrMapOvr>
    <a:masterClrMapping/>
  </p:clrMapOvr>
  <p:transition spd="med" advTm="4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A013F0BE-ABFF-47D3-9CE7-CBC71D03DF9F}" type="datetime1">
              <a:rPr lang="es-ES_tradnl"/>
              <a:pPr eaLnBrk="1" hangingPunct="1"/>
              <a:t>17/07/2020</a:t>
            </a:fld>
            <a:endParaRPr lang="es-ES_tradnl"/>
          </a:p>
        </p:txBody>
      </p:sp>
      <p:pic>
        <p:nvPicPr>
          <p:cNvPr id="17411" name="Picture 3" descr="1527624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Rectangle 4"/>
          <p:cNvSpPr>
            <a:spLocks noChangeArrowheads="1"/>
          </p:cNvSpPr>
          <p:nvPr/>
        </p:nvSpPr>
        <p:spPr bwMode="auto">
          <a:xfrm>
            <a:off x="2658415" y="6235978"/>
            <a:ext cx="3967753"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Plaza Mayor de Briones (mercadillo) </a:t>
            </a:r>
          </a:p>
        </p:txBody>
      </p:sp>
    </p:spTree>
  </p:cSld>
  <p:clrMapOvr>
    <a:masterClrMapping/>
  </p:clrMapOvr>
  <p:transition spd="med" advTm="4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FA036902-6F24-4182-BF77-BC4ACF935027}" type="datetime1">
              <a:rPr lang="es-ES_tradnl"/>
              <a:pPr eaLnBrk="1" hangingPunct="1"/>
              <a:t>17/07/2020</a:t>
            </a:fld>
            <a:endParaRPr lang="es-ES_tradnl"/>
          </a:p>
        </p:txBody>
      </p:sp>
      <p:pic>
        <p:nvPicPr>
          <p:cNvPr id="18435" name="Picture 3" descr="117838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Rectangle 4"/>
          <p:cNvSpPr>
            <a:spLocks noChangeArrowheads="1"/>
          </p:cNvSpPr>
          <p:nvPr/>
        </p:nvSpPr>
        <p:spPr bwMode="auto">
          <a:xfrm>
            <a:off x="2261140" y="6235978"/>
            <a:ext cx="4480842"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Plaza Mayor; Abadia o Casa de los Arcos </a:t>
            </a:r>
          </a:p>
        </p:txBody>
      </p:sp>
    </p:spTree>
  </p:cSld>
  <p:clrMapOvr>
    <a:masterClrMapping/>
  </p:clrMapOvr>
  <p:transition spd="med" advTm="4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0E255F1-3C2E-435A-91F3-7F56D87B2DBA}" type="datetime1">
              <a:rPr lang="es-ES_tradnl"/>
              <a:pPr eaLnBrk="1" hangingPunct="1"/>
              <a:t>17/07/2020</a:t>
            </a:fld>
            <a:endParaRPr lang="es-ES_tradnl"/>
          </a:p>
        </p:txBody>
      </p:sp>
      <p:pic>
        <p:nvPicPr>
          <p:cNvPr id="19459" name="Picture 3" descr="301497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3D7FBE7-471B-4659-959D-6B032C85752C}" type="datetime1">
              <a:rPr lang="es-ES_tradnl"/>
              <a:pPr eaLnBrk="1" hangingPunct="1"/>
              <a:t>17/07/2020</a:t>
            </a:fld>
            <a:endParaRPr lang="es-ES_tradnl"/>
          </a:p>
        </p:txBody>
      </p:sp>
      <p:pic>
        <p:nvPicPr>
          <p:cNvPr id="21507" name="Picture 3" descr="Imagen:Briones.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4802298" cy="326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5" descr="bodeg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1141" y="3467100"/>
            <a:ext cx="6205885"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7" descr="Brion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78327" y="0"/>
            <a:ext cx="4802298" cy="325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3C4FAC29-2D94-42E6-BE40-B46C24207E6C}" type="datetime1">
              <a:rPr lang="es-ES_tradnl"/>
              <a:pPr eaLnBrk="1" hangingPunct="1"/>
              <a:t>17/07/2020</a:t>
            </a:fld>
            <a:endParaRPr lang="es-ES_tradnl"/>
          </a:p>
        </p:txBody>
      </p:sp>
      <p:pic>
        <p:nvPicPr>
          <p:cNvPr id="22531" name="Picture 3" descr="Brio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300391" cy="333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5" descr="El Mesó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7749" y="3321050"/>
            <a:ext cx="6072877" cy="353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8E7146CF-2D27-47A4-B9C7-D6852B1B6A8B}" type="datetime1">
              <a:rPr lang="es-ES_tradnl"/>
              <a:pPr eaLnBrk="1" hangingPunct="1"/>
              <a:t>17/07/2020</a:t>
            </a:fld>
            <a:endParaRPr lang="es-ES_tradnl"/>
          </a:p>
        </p:txBody>
      </p:sp>
      <p:pic>
        <p:nvPicPr>
          <p:cNvPr id="23555" name="Picture 3" descr="El Mes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E94D23EA-767E-4D96-9AF3-3FB9C8CB6A4B}" type="datetime1">
              <a:rPr lang="es-ES_tradnl"/>
              <a:pPr eaLnBrk="1" hangingPunct="1"/>
              <a:t>17/07/2020</a:t>
            </a:fld>
            <a:endParaRPr lang="es-ES_tradnl"/>
          </a:p>
        </p:txBody>
      </p:sp>
      <p:pic>
        <p:nvPicPr>
          <p:cNvPr id="24579" name="Picture 3" descr="danzas_briones_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90555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5" descr="jornadas_medievales_brion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2298" y="1"/>
            <a:ext cx="5477840" cy="371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7" descr="danzas_briones_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2298" y="3665538"/>
            <a:ext cx="5278327" cy="319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7F48C4E-D9FC-44EB-A541-D227FE1D2D6E}" type="datetime1">
              <a:rPr lang="es-ES_tradnl"/>
              <a:pPr eaLnBrk="1" hangingPunct="1"/>
              <a:t>17/07/2020</a:t>
            </a:fld>
            <a:endParaRPr lang="es-ES_tradnl"/>
          </a:p>
        </p:txBody>
      </p:sp>
      <p:pic>
        <p:nvPicPr>
          <p:cNvPr id="25603" name="Picture 3" descr="954247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6CF39AC-19C6-4D46-884E-7A368EB750B3}" type="datetime1">
              <a:rPr lang="es-ES_tradnl"/>
              <a:pPr eaLnBrk="1" hangingPunct="1"/>
              <a:t>17/07/2020</a:t>
            </a:fld>
            <a:endParaRPr lang="es-ES_tradnl"/>
          </a:p>
        </p:txBody>
      </p:sp>
      <p:pic>
        <p:nvPicPr>
          <p:cNvPr id="26627" name="Picture 5" descr="Archivo:Briones.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5D45768-1334-47DF-AC5E-FE595533D28B}" type="datetime1">
              <a:rPr lang="es-ES_tradnl"/>
              <a:pPr eaLnBrk="1" hangingPunct="1"/>
              <a:t>17/07/2020</a:t>
            </a:fld>
            <a:endParaRPr lang="es-ES_tradnl"/>
          </a:p>
        </p:txBody>
      </p:sp>
      <p:pic>
        <p:nvPicPr>
          <p:cNvPr id="27651" name="Picture 3" descr="Archivo:Briones - Iglesia de Nra. Sra. de la Asuncion 30.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Rectangle 4"/>
          <p:cNvSpPr>
            <a:spLocks noChangeArrowheads="1"/>
          </p:cNvSpPr>
          <p:nvPr/>
        </p:nvSpPr>
        <p:spPr bwMode="auto">
          <a:xfrm>
            <a:off x="4961558" y="403503"/>
            <a:ext cx="3788281"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Iglesia de Nra. Sra. de la Asuncion </a:t>
            </a:r>
          </a:p>
        </p:txBody>
      </p:sp>
    </p:spTree>
  </p:cSld>
  <p:clrMapOvr>
    <a:masterClrMapping/>
  </p:clrMapOvr>
  <p:transition spd="med" advTm="4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592BA6E-D0BB-4EB4-91E0-EE9FC2D00A1D}" type="datetime1">
              <a:rPr lang="es-ES_tradnl"/>
              <a:pPr eaLnBrk="1" hangingPunct="1"/>
              <a:t>17/07/2020</a:t>
            </a:fld>
            <a:endParaRPr lang="es-ES_tradnl"/>
          </a:p>
        </p:txBody>
      </p:sp>
      <p:pic>
        <p:nvPicPr>
          <p:cNvPr id="28675" name="Picture 3" descr="Archivo:Jornadas Medievales de Briones - Entierro.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Rectangle 4"/>
          <p:cNvSpPr>
            <a:spLocks noChangeArrowheads="1"/>
          </p:cNvSpPr>
          <p:nvPr/>
        </p:nvSpPr>
        <p:spPr bwMode="auto">
          <a:xfrm>
            <a:off x="276517" y="6091517"/>
            <a:ext cx="2428870"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Jornadas Medievales </a:t>
            </a:r>
          </a:p>
        </p:txBody>
      </p:sp>
    </p:spTree>
  </p:cSld>
  <p:clrMapOvr>
    <a:masterClrMapping/>
  </p:clrMapOvr>
  <p:transition spd="med" advTm="4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35D3A87-9723-4AE2-8314-871656BC9446}" type="datetime1">
              <a:rPr lang="es-ES_tradnl"/>
              <a:pPr eaLnBrk="1" hangingPunct="1"/>
              <a:t>17/07/2020</a:t>
            </a:fld>
            <a:endParaRPr lang="es-ES_tradnl"/>
          </a:p>
        </p:txBody>
      </p:sp>
      <p:pic>
        <p:nvPicPr>
          <p:cNvPr id="29699" name="Picture 3" descr="briones_portada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23AFC232-C8EC-4694-BE82-0413E0938820}" type="datetime1">
              <a:rPr lang="es-ES_tradnl"/>
              <a:pPr eaLnBrk="1" hangingPunct="1"/>
              <a:t>17/07/2020</a:t>
            </a:fld>
            <a:endParaRPr lang="es-ES_tradnl"/>
          </a:p>
        </p:txBody>
      </p:sp>
      <p:pic>
        <p:nvPicPr>
          <p:cNvPr id="30723" name="Picture 3" descr="La torre de la Igle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3631" y="0"/>
            <a:ext cx="638964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AA07D8EB-6C56-496E-9DB7-9E73CB187201}" type="datetime1">
              <a:rPr lang="es-ES_tradnl"/>
              <a:pPr eaLnBrk="1" hangingPunct="1"/>
              <a:t>17/07/2020</a:t>
            </a:fld>
            <a:endParaRPr lang="es-ES_tradnl"/>
          </a:p>
        </p:txBody>
      </p:sp>
      <p:pic>
        <p:nvPicPr>
          <p:cNvPr id="31747" name="Picture 3" descr="Desde el su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807" y="333376"/>
            <a:ext cx="2730169"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8" name="Picture 5" descr="Vides y ciel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052" y="2420938"/>
            <a:ext cx="2730169"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9" name="Picture 6" descr="La torre de la Igles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6308" y="449264"/>
            <a:ext cx="4639538" cy="600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0" name="Picture 7" descr="briones_portada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3793" y="4437063"/>
            <a:ext cx="3095941" cy="210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24C733A6-2947-4E33-AD39-D39D6B2D5E50}" type="datetime1">
              <a:rPr lang="es-ES_tradnl"/>
              <a:pPr eaLnBrk="1" hangingPunct="1"/>
              <a:t>17/07/2020</a:t>
            </a:fld>
            <a:endParaRPr lang="es-ES_tradnl"/>
          </a:p>
        </p:txBody>
      </p:sp>
      <p:pic>
        <p:nvPicPr>
          <p:cNvPr id="32771" name="Picture 3" descr="00224298">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FED5EEBF-DA10-4178-8CDC-4077B579644A}" type="datetime1">
              <a:rPr lang="es-ES_tradnl"/>
              <a:pPr eaLnBrk="1" hangingPunct="1"/>
              <a:t>17/07/2020</a:t>
            </a:fld>
            <a:endParaRPr lang="es-ES_tradnl"/>
          </a:p>
        </p:txBody>
      </p:sp>
      <p:pic>
        <p:nvPicPr>
          <p:cNvPr id="33795" name="Picture 3" descr="00264645">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279E2C1-9125-4EA6-A508-7AC01FACBF23}" type="datetime1">
              <a:rPr lang="es-ES_tradnl"/>
              <a:pPr eaLnBrk="1" hangingPunct="1"/>
              <a:t>17/07/2020</a:t>
            </a:fld>
            <a:endParaRPr lang="es-ES_tradnl"/>
          </a:p>
        </p:txBody>
      </p:sp>
      <p:pic>
        <p:nvPicPr>
          <p:cNvPr id="34819" name="Picture 3" descr="00246986">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Rectangle 4"/>
          <p:cNvSpPr>
            <a:spLocks noChangeArrowheads="1"/>
          </p:cNvSpPr>
          <p:nvPr/>
        </p:nvSpPr>
        <p:spPr bwMode="auto">
          <a:xfrm>
            <a:off x="516282" y="6307417"/>
            <a:ext cx="2488823"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b="1"/>
              <a:t>Vista de una bodega</a:t>
            </a:r>
            <a:r>
              <a:rPr lang="es-ES_tradnl"/>
              <a:t> </a:t>
            </a:r>
          </a:p>
        </p:txBody>
      </p:sp>
    </p:spTree>
  </p:cSld>
  <p:clrMapOvr>
    <a:masterClrMapping/>
  </p:clrMapOvr>
  <p:transition spd="med" advTm="4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91ABE5B-F1A6-4529-8D13-829C7D1FD7CA}" type="datetime1">
              <a:rPr lang="es-ES_tradnl"/>
              <a:pPr eaLnBrk="1" hangingPunct="1"/>
              <a:t>17/07/2020</a:t>
            </a:fld>
            <a:endParaRPr lang="es-ES_tradnl"/>
          </a:p>
        </p:txBody>
      </p:sp>
      <p:pic>
        <p:nvPicPr>
          <p:cNvPr id="35843" name="Picture 3" descr="00264646">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4" name="Rectangle 4"/>
          <p:cNvSpPr>
            <a:spLocks noChangeArrowheads="1"/>
          </p:cNvSpPr>
          <p:nvPr/>
        </p:nvSpPr>
        <p:spPr bwMode="auto">
          <a:xfrm>
            <a:off x="276517" y="6164542"/>
            <a:ext cx="2249334"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b="1"/>
              <a:t>Banco con ruedas</a:t>
            </a:r>
            <a:r>
              <a:rPr lang="es-ES_tradnl"/>
              <a:t> </a:t>
            </a:r>
          </a:p>
        </p:txBody>
      </p:sp>
    </p:spTree>
  </p:cSld>
  <p:clrMapOvr>
    <a:masterClrMapping/>
  </p:clrMapOvr>
  <p:transition spd="med" advTm="4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6648E85-32F1-4ED3-897A-8BA9A723442E}" type="datetime1">
              <a:rPr lang="es-ES_tradnl"/>
              <a:pPr eaLnBrk="1" hangingPunct="1"/>
              <a:t>17/07/2020</a:t>
            </a:fld>
            <a:endParaRPr lang="es-ES_tradnl"/>
          </a:p>
        </p:txBody>
      </p:sp>
      <p:pic>
        <p:nvPicPr>
          <p:cNvPr id="36867" name="Picture 3" descr="0026464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778" y="260351"/>
            <a:ext cx="9247573" cy="629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48AE301B-06B9-4908-B70F-D1E14D9D085B}" type="datetime1">
              <a:rPr lang="es-ES_tradnl"/>
              <a:pPr eaLnBrk="1" hangingPunct="1"/>
              <a:t>17/07/2020</a:t>
            </a:fld>
            <a:endParaRPr lang="es-ES_tradnl"/>
          </a:p>
        </p:txBody>
      </p:sp>
      <p:pic>
        <p:nvPicPr>
          <p:cNvPr id="37891" name="Picture 3" descr="0026465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2" name="Text Box 4"/>
          <p:cNvSpPr txBox="1">
            <a:spLocks noChangeArrowheads="1"/>
          </p:cNvSpPr>
          <p:nvPr/>
        </p:nvSpPr>
        <p:spPr bwMode="auto">
          <a:xfrm>
            <a:off x="652791" y="5969001"/>
            <a:ext cx="915635"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a:t>PLAZA</a:t>
            </a:r>
          </a:p>
        </p:txBody>
      </p:sp>
    </p:spTree>
  </p:cSld>
  <p:clrMapOvr>
    <a:masterClrMapping/>
  </p:clrMapOvr>
  <p:transition spd="med" advTm="4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212E28A-CB41-4C76-A500-E820E5EC8247}" type="datetime1">
              <a:rPr lang="es-ES_tradnl"/>
              <a:pPr eaLnBrk="1" hangingPunct="1"/>
              <a:t>17/07/2020</a:t>
            </a:fld>
            <a:endParaRPr lang="es-ES_tradnl"/>
          </a:p>
        </p:txBody>
      </p:sp>
      <p:pic>
        <p:nvPicPr>
          <p:cNvPr id="38915" name="Picture 3" descr="0022228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6431" y="0"/>
            <a:ext cx="576310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31D4C57B-29AE-43C8-9F60-4914D112DE72}" type="datetime1">
              <a:rPr lang="es-ES_tradnl"/>
              <a:pPr eaLnBrk="1" hangingPunct="1"/>
              <a:t>17/07/2020</a:t>
            </a:fld>
            <a:endParaRPr lang="es-ES_tradnl"/>
          </a:p>
        </p:txBody>
      </p:sp>
      <p:pic>
        <p:nvPicPr>
          <p:cNvPr id="39939" name="Picture 3" descr="00002529">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8416" y="549276"/>
            <a:ext cx="5057814" cy="568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0" name="Text Box 4"/>
          <p:cNvSpPr txBox="1">
            <a:spLocks noChangeArrowheads="1"/>
          </p:cNvSpPr>
          <p:nvPr/>
        </p:nvSpPr>
        <p:spPr bwMode="auto">
          <a:xfrm>
            <a:off x="8057500" y="5516563"/>
            <a:ext cx="1210588"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a:t>ORGANO</a:t>
            </a:r>
          </a:p>
        </p:txBody>
      </p:sp>
      <p:pic>
        <p:nvPicPr>
          <p:cNvPr id="28675" name="Picture 3" descr="Bild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1140" y="188913"/>
            <a:ext cx="5796359" cy="633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wedge">
                                      <p:cBhvr>
                                        <p:cTn id="7" dur="50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CB398C8-74C5-473D-A8D3-B0C247C6A8DF}" type="datetime1">
              <a:rPr lang="es-ES_tradnl"/>
              <a:pPr eaLnBrk="1" hangingPunct="1"/>
              <a:t>17/07/2020</a:t>
            </a:fld>
            <a:endParaRPr lang="es-ES_tradnl"/>
          </a:p>
        </p:txBody>
      </p:sp>
      <p:pic>
        <p:nvPicPr>
          <p:cNvPr id="40963" name="Picture 3" descr="0024698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1807" y="549275"/>
            <a:ext cx="8176507"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8DE314CA-7673-4AE8-BF95-758E8322A5FD}" type="datetime1">
              <a:rPr lang="es-ES_tradnl"/>
              <a:pPr eaLnBrk="1" hangingPunct="1"/>
              <a:t>17/07/2020</a:t>
            </a:fld>
            <a:endParaRPr lang="es-ES_tradnl"/>
          </a:p>
        </p:txBody>
      </p:sp>
      <p:pic>
        <p:nvPicPr>
          <p:cNvPr id="41987" name="Picture 3" descr="00246984">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2107" y="1171575"/>
            <a:ext cx="6636411" cy="451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3" descr="Bild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7837" y="908050"/>
            <a:ext cx="7542968"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wedge">
                                      <p:cBhvr>
                                        <p:cTn id="7" dur="50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62097A90-9F79-4C64-99F7-BCC0C37AE5F2}" type="datetime1">
              <a:rPr lang="es-ES_tradnl"/>
              <a:pPr eaLnBrk="1" hangingPunct="1"/>
              <a:t>17/07/2020</a:t>
            </a:fld>
            <a:endParaRPr lang="es-ES_tradnl"/>
          </a:p>
        </p:txBody>
      </p:sp>
      <p:pic>
        <p:nvPicPr>
          <p:cNvPr id="43011" name="Picture 3" descr="00246985">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5521590-9D66-4BD0-ABCC-7B7B4B0682BD}" type="datetime1">
              <a:rPr lang="es-ES_tradnl"/>
              <a:pPr eaLnBrk="1" hangingPunct="1"/>
              <a:t>17/07/2020</a:t>
            </a:fld>
            <a:endParaRPr lang="es-ES_tradnl"/>
          </a:p>
        </p:txBody>
      </p:sp>
      <p:pic>
        <p:nvPicPr>
          <p:cNvPr id="44035" name="Picture 3" descr="00264648">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ChangeArrowheads="1"/>
          </p:cNvSpPr>
          <p:nvPr/>
        </p:nvSpPr>
        <p:spPr bwMode="auto">
          <a:xfrm>
            <a:off x="357022" y="6235978"/>
            <a:ext cx="1685077"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b="1"/>
              <a:t>Casa antigua</a:t>
            </a:r>
            <a:r>
              <a:rPr lang="es-ES_tradnl"/>
              <a:t> </a:t>
            </a:r>
          </a:p>
        </p:txBody>
      </p:sp>
    </p:spTree>
  </p:cSld>
  <p:clrMapOvr>
    <a:masterClrMapping/>
  </p:clrMapOvr>
  <p:transition spd="med" advTm="4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76817FE-8AE3-4A78-9A8F-E7C9CEBAE445}" type="datetime1">
              <a:rPr lang="es-ES_tradnl"/>
              <a:pPr eaLnBrk="1" hangingPunct="1"/>
              <a:t>17/07/2020</a:t>
            </a:fld>
            <a:endParaRPr lang="es-ES_tradnl"/>
          </a:p>
        </p:txBody>
      </p:sp>
      <p:pic>
        <p:nvPicPr>
          <p:cNvPr id="45059" name="Picture 3" descr="00246978">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2107" y="1171575"/>
            <a:ext cx="6636411" cy="451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3" descr="Bild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7837" y="620714"/>
            <a:ext cx="7383707" cy="554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wedge">
                                      <p:cBhvr>
                                        <p:cTn id="7" dur="50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7F3E274-1EDF-4BFB-BFDA-B4406678AF54}" type="datetime1">
              <a:rPr lang="es-ES_tradnl"/>
              <a:pPr eaLnBrk="1" hangingPunct="1"/>
              <a:t>17/07/2020</a:t>
            </a:fld>
            <a:endParaRPr lang="es-ES_tradnl"/>
          </a:p>
        </p:txBody>
      </p:sp>
      <p:pic>
        <p:nvPicPr>
          <p:cNvPr id="46083" name="Picture 3" descr="0022228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E77B38E6-9825-4776-881C-C495765B3197}" type="datetime1">
              <a:rPr lang="es-ES_tradnl"/>
              <a:pPr eaLnBrk="1" hangingPunct="1"/>
              <a:t>17/07/2020</a:t>
            </a:fld>
            <a:endParaRPr lang="es-ES_tradnl"/>
          </a:p>
        </p:txBody>
      </p:sp>
      <p:pic>
        <p:nvPicPr>
          <p:cNvPr id="47107" name="Picture 3" descr="0024417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8416" y="0"/>
            <a:ext cx="5176821"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E4E503CF-912D-499C-B546-8C93985610F6}" type="datetime1">
              <a:rPr lang="es-ES_tradnl"/>
              <a:pPr eaLnBrk="1" hangingPunct="1"/>
              <a:t>17/07/2020</a:t>
            </a:fld>
            <a:endParaRPr lang="es-ES_tradnl"/>
          </a:p>
        </p:txBody>
      </p:sp>
      <p:pic>
        <p:nvPicPr>
          <p:cNvPr id="48131" name="Picture 3" descr="00246976">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052" y="620714"/>
            <a:ext cx="8335767"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D872FF2-F64D-4594-A667-3A1D9A119353}" type="datetime1">
              <a:rPr lang="es-ES_tradnl"/>
              <a:pPr eaLnBrk="1" hangingPunct="1"/>
              <a:t>17/07/2020</a:t>
            </a:fld>
            <a:endParaRPr lang="es-ES_tradnl"/>
          </a:p>
        </p:txBody>
      </p:sp>
      <p:pic>
        <p:nvPicPr>
          <p:cNvPr id="49155" name="Picture 3" descr="0024698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6" name="Rectangle 4"/>
          <p:cNvSpPr>
            <a:spLocks noChangeArrowheads="1"/>
          </p:cNvSpPr>
          <p:nvPr/>
        </p:nvSpPr>
        <p:spPr bwMode="auto">
          <a:xfrm>
            <a:off x="516282" y="6164542"/>
            <a:ext cx="1441420"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b="1"/>
              <a:t>Soportales</a:t>
            </a:r>
            <a:r>
              <a:rPr lang="es-ES_tradnl"/>
              <a:t> </a:t>
            </a:r>
          </a:p>
        </p:txBody>
      </p:sp>
    </p:spTree>
  </p:cSld>
  <p:clrMapOvr>
    <a:masterClrMapping/>
  </p:clrMapOvr>
  <p:transition spd="med" advTm="4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338AA634-2203-42CD-87ED-72B017404AF5}" type="datetime1">
              <a:rPr lang="es-ES_tradnl"/>
              <a:pPr eaLnBrk="1" hangingPunct="1"/>
              <a:t>17/07/2020</a:t>
            </a:fld>
            <a:endParaRPr lang="es-ES_tradnl"/>
          </a:p>
        </p:txBody>
      </p:sp>
      <p:pic>
        <p:nvPicPr>
          <p:cNvPr id="50179" name="Picture 3" descr="00264649">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0" name="Rectangle 4"/>
          <p:cNvSpPr>
            <a:spLocks noChangeArrowheads="1"/>
          </p:cNvSpPr>
          <p:nvPr/>
        </p:nvSpPr>
        <p:spPr bwMode="auto">
          <a:xfrm>
            <a:off x="8215009" y="6307417"/>
            <a:ext cx="1056700"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b="1"/>
              <a:t>Palacio</a:t>
            </a:r>
            <a:r>
              <a:rPr lang="es-ES_tradnl"/>
              <a:t> </a:t>
            </a:r>
          </a:p>
        </p:txBody>
      </p:sp>
    </p:spTree>
  </p:cSld>
  <p:clrMapOvr>
    <a:masterClrMapping/>
  </p:clrMapOvr>
  <p:transition spd="med" advTm="4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C00FE12-D178-42B7-8207-AF14E7C3F8A5}" type="datetime1">
              <a:rPr lang="es-ES_tradnl"/>
              <a:pPr eaLnBrk="1" hangingPunct="1"/>
              <a:t>17/07/2020</a:t>
            </a:fld>
            <a:endParaRPr lang="es-ES_tradnl"/>
          </a:p>
        </p:txBody>
      </p:sp>
      <p:pic>
        <p:nvPicPr>
          <p:cNvPr id="51203" name="Picture 3" descr="0026465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1140" y="0"/>
            <a:ext cx="567035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4" name="Rectangle 4"/>
          <p:cNvSpPr>
            <a:spLocks noChangeArrowheads="1"/>
          </p:cNvSpPr>
          <p:nvPr/>
        </p:nvSpPr>
        <p:spPr bwMode="auto">
          <a:xfrm>
            <a:off x="7819485" y="5659717"/>
            <a:ext cx="2069797"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b="1"/>
              <a:t>Calles estrechas</a:t>
            </a:r>
            <a:r>
              <a:rPr lang="es-ES_tradnl"/>
              <a:t> </a:t>
            </a:r>
          </a:p>
        </p:txBody>
      </p:sp>
      <p:sp>
        <p:nvSpPr>
          <p:cNvPr id="6" name="5 Rectángulo">
            <a:hlinkClick r:id="rId4"/>
          </p:cNvPr>
          <p:cNvSpPr/>
          <p:nvPr/>
        </p:nvSpPr>
        <p:spPr>
          <a:xfrm>
            <a:off x="7977514" y="6165305"/>
            <a:ext cx="1825828" cy="511607"/>
          </a:xfrm>
          <a:prstGeom prst="rect">
            <a:avLst/>
          </a:prstGeom>
          <a:noFill/>
        </p:spPr>
        <p:txBody>
          <a:bodyPr>
            <a:prstTxWarp prst="textCanDown">
              <a:avLst>
                <a:gd name="adj" fmla="val 16190"/>
              </a:avLst>
            </a:prstTxWarp>
            <a:spAutoFit/>
          </a:bodyPr>
          <a:lstStyle/>
          <a:p>
            <a:pPr algn="ctr">
              <a:defRPr/>
            </a:pPr>
            <a:r>
              <a:rPr lang="es-ES" sz="2000" b="1" dirty="0">
                <a:ln w="1905">
                  <a:solidFill>
                    <a:srgbClr val="800000"/>
                  </a:solidFill>
                </a:ln>
                <a:solidFill>
                  <a:srgbClr val="FF0066"/>
                </a:solidFill>
                <a:effectLst>
                  <a:glow rad="63500">
                    <a:srgbClr val="9933FF">
                      <a:alpha val="40000"/>
                    </a:srgbClr>
                  </a:glow>
                  <a:innerShdw blurRad="69850" dist="43180" dir="5400000">
                    <a:srgbClr val="000000">
                      <a:alpha val="65000"/>
                    </a:srgbClr>
                  </a:innerShdw>
                </a:effectLst>
              </a:rPr>
              <a:t>La Boutique</a:t>
            </a:r>
          </a:p>
          <a:p>
            <a:pPr algn="ctr">
              <a:defRPr/>
            </a:pPr>
            <a:r>
              <a:rPr lang="es-ES" sz="2000" b="1" dirty="0">
                <a:ln w="1905">
                  <a:solidFill>
                    <a:srgbClr val="800000"/>
                  </a:solidFill>
                </a:ln>
                <a:solidFill>
                  <a:srgbClr val="FF0066"/>
                </a:solidFill>
                <a:effectLst>
                  <a:glow rad="63500">
                    <a:srgbClr val="9933FF">
                      <a:alpha val="40000"/>
                    </a:srgbClr>
                  </a:glow>
                  <a:innerShdw blurRad="69850" dist="43180" dir="5400000">
                    <a:srgbClr val="000000">
                      <a:alpha val="65000"/>
                    </a:srgbClr>
                  </a:innerShdw>
                </a:effectLst>
              </a:rPr>
              <a:t>Del</a:t>
            </a:r>
          </a:p>
          <a:p>
            <a:pPr algn="ctr">
              <a:defRPr/>
            </a:pPr>
            <a:r>
              <a:rPr lang="es-ES" sz="2000" b="1" dirty="0">
                <a:ln w="1905">
                  <a:solidFill>
                    <a:srgbClr val="800000"/>
                  </a:solidFill>
                </a:ln>
                <a:solidFill>
                  <a:srgbClr val="FF0066"/>
                </a:solidFill>
                <a:effectLst>
                  <a:glow rad="63500">
                    <a:srgbClr val="9933FF">
                      <a:alpha val="40000"/>
                    </a:srgbClr>
                  </a:glow>
                  <a:innerShdw blurRad="69850" dist="43180" dir="5400000">
                    <a:srgbClr val="000000">
                      <a:alpha val="65000"/>
                    </a:srgbClr>
                  </a:innerShdw>
                </a:effectLst>
              </a:rPr>
              <a:t>PowerPoint</a:t>
            </a:r>
          </a:p>
        </p:txBody>
      </p:sp>
    </p:spTree>
  </p:cSld>
  <p:clrMapOvr>
    <a:masterClrMapping/>
  </p:clrMapOvr>
  <p:transition spd="med" advTm="4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6D0F01AB-44D8-4D50-9C6F-83AD2C59AD3E}" type="datetime1">
              <a:rPr lang="es-ES_tradnl"/>
              <a:pPr eaLnBrk="1" hangingPunct="1"/>
              <a:t>17/07/2020</a:t>
            </a:fld>
            <a:endParaRPr lang="es-ES_tradnl"/>
          </a:p>
        </p:txBody>
      </p:sp>
      <p:pic>
        <p:nvPicPr>
          <p:cNvPr id="52227" name="Picture 3" descr="0024698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2107" y="1171575"/>
            <a:ext cx="6636411" cy="451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3" descr="Bild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7837" y="1125539"/>
            <a:ext cx="7383707" cy="496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a:hlinkClick r:id="rId5"/>
          </p:cNvPr>
          <p:cNvSpPr/>
          <p:nvPr/>
        </p:nvSpPr>
        <p:spPr>
          <a:xfrm>
            <a:off x="7977514" y="6165305"/>
            <a:ext cx="1825828" cy="511607"/>
          </a:xfrm>
          <a:prstGeom prst="rect">
            <a:avLst/>
          </a:prstGeom>
          <a:noFill/>
        </p:spPr>
        <p:txBody>
          <a:bodyPr>
            <a:prstTxWarp prst="textCanDown">
              <a:avLst>
                <a:gd name="adj" fmla="val 16190"/>
              </a:avLst>
            </a:prstTxWarp>
            <a:spAutoFit/>
          </a:bodyPr>
          <a:lstStyle/>
          <a:p>
            <a:pPr algn="ctr">
              <a:defRPr/>
            </a:pPr>
            <a:r>
              <a:rPr lang="es-ES" sz="2000" b="1" dirty="0">
                <a:ln w="1905">
                  <a:solidFill>
                    <a:srgbClr val="800000"/>
                  </a:solidFill>
                </a:ln>
                <a:solidFill>
                  <a:srgbClr val="FF0066"/>
                </a:solidFill>
                <a:effectLst>
                  <a:glow rad="63500">
                    <a:srgbClr val="9933FF">
                      <a:alpha val="40000"/>
                    </a:srgbClr>
                  </a:glow>
                  <a:innerShdw blurRad="69850" dist="43180" dir="5400000">
                    <a:srgbClr val="000000">
                      <a:alpha val="65000"/>
                    </a:srgbClr>
                  </a:innerShdw>
                </a:effectLst>
              </a:rPr>
              <a:t>La Boutique</a:t>
            </a:r>
          </a:p>
          <a:p>
            <a:pPr algn="ctr">
              <a:defRPr/>
            </a:pPr>
            <a:r>
              <a:rPr lang="es-ES" sz="2000" b="1" dirty="0">
                <a:ln w="1905">
                  <a:solidFill>
                    <a:srgbClr val="800000"/>
                  </a:solidFill>
                </a:ln>
                <a:solidFill>
                  <a:srgbClr val="FF0066"/>
                </a:solidFill>
                <a:effectLst>
                  <a:glow rad="63500">
                    <a:srgbClr val="9933FF">
                      <a:alpha val="40000"/>
                    </a:srgbClr>
                  </a:glow>
                  <a:innerShdw blurRad="69850" dist="43180" dir="5400000">
                    <a:srgbClr val="000000">
                      <a:alpha val="65000"/>
                    </a:srgbClr>
                  </a:innerShdw>
                </a:effectLst>
              </a:rPr>
              <a:t>Del</a:t>
            </a:r>
          </a:p>
          <a:p>
            <a:pPr algn="ctr">
              <a:defRPr/>
            </a:pPr>
            <a:r>
              <a:rPr lang="es-ES" sz="2000" b="1" dirty="0">
                <a:ln w="1905">
                  <a:solidFill>
                    <a:srgbClr val="800000"/>
                  </a:solidFill>
                </a:ln>
                <a:solidFill>
                  <a:srgbClr val="FF0066"/>
                </a:solidFill>
                <a:effectLst>
                  <a:glow rad="63500">
                    <a:srgbClr val="9933FF">
                      <a:alpha val="40000"/>
                    </a:srgbClr>
                  </a:glow>
                  <a:innerShdw blurRad="69850" dist="43180" dir="5400000">
                    <a:srgbClr val="000000">
                      <a:alpha val="65000"/>
                    </a:srgbClr>
                  </a:innerShdw>
                </a:effectLst>
              </a:rPr>
              <a:t>PowerPoint</a:t>
            </a:r>
          </a:p>
        </p:txBody>
      </p:sp>
    </p:spTree>
  </p:cSld>
  <p:clrMapOvr>
    <a:masterClrMapping/>
  </p:clrMapOvr>
  <p:transition spd="med" advTm="4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wedge">
                                      <p:cBhvr>
                                        <p:cTn id="7" dur="50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75C0277-8563-45EE-AEBD-F21532F56511}" type="datetime1">
              <a:rPr lang="es-ES_tradnl"/>
              <a:pPr eaLnBrk="1" hangingPunct="1"/>
              <a:t>17/07/2020</a:t>
            </a:fld>
            <a:endParaRPr lang="es-ES_tradnl"/>
          </a:p>
        </p:txBody>
      </p:sp>
      <p:pic>
        <p:nvPicPr>
          <p:cNvPr id="53251" name="Picture 3" descr="0026465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2" name="Text Box 4"/>
          <p:cNvSpPr txBox="1">
            <a:spLocks noChangeArrowheads="1"/>
          </p:cNvSpPr>
          <p:nvPr/>
        </p:nvSpPr>
        <p:spPr bwMode="auto">
          <a:xfrm>
            <a:off x="1048316" y="6113463"/>
            <a:ext cx="1377300"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a:t>RIO  EBRO</a:t>
            </a:r>
          </a:p>
        </p:txBody>
      </p:sp>
    </p:spTree>
  </p:cSld>
  <p:clrMapOvr>
    <a:masterClrMapping/>
  </p:clrMapOvr>
  <p:transition spd="med" advTm="4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B070D5D-B3DE-4A0C-8230-A4A3A1C9A502}" type="datetime1">
              <a:rPr lang="es-ES_tradnl"/>
              <a:pPr eaLnBrk="1" hangingPunct="1"/>
              <a:t>17/07/2020</a:t>
            </a:fld>
            <a:endParaRPr lang="es-ES_tradnl"/>
          </a:p>
        </p:txBody>
      </p:sp>
      <p:pic>
        <p:nvPicPr>
          <p:cNvPr id="54275" name="Picture 3" descr="0031683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6" name="Text Box 4"/>
          <p:cNvSpPr txBox="1">
            <a:spLocks noChangeArrowheads="1"/>
          </p:cNvSpPr>
          <p:nvPr/>
        </p:nvSpPr>
        <p:spPr bwMode="auto">
          <a:xfrm>
            <a:off x="1764109" y="6113463"/>
            <a:ext cx="915635"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a:t>PLAZA</a:t>
            </a:r>
          </a:p>
        </p:txBody>
      </p:sp>
    </p:spTree>
  </p:cSld>
  <p:clrMapOvr>
    <a:masterClrMapping/>
  </p:clrMapOvr>
  <p:transition spd="med" advTm="4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59C556F-2044-47CC-A785-582A489BF613}" type="datetime1">
              <a:rPr lang="es-ES_tradnl"/>
              <a:pPr eaLnBrk="1" hangingPunct="1"/>
              <a:t>17/07/2020</a:t>
            </a:fld>
            <a:endParaRPr lang="es-ES_tradnl"/>
          </a:p>
        </p:txBody>
      </p:sp>
      <p:pic>
        <p:nvPicPr>
          <p:cNvPr id="55299" name="Picture 3" descr="350169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0" name="Rectangle 4"/>
          <p:cNvSpPr>
            <a:spLocks noChangeArrowheads="1"/>
          </p:cNvSpPr>
          <p:nvPr/>
        </p:nvSpPr>
        <p:spPr bwMode="auto">
          <a:xfrm>
            <a:off x="0" y="6235978"/>
            <a:ext cx="3736920"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Ermita del Cristo de los Remedios </a:t>
            </a:r>
          </a:p>
        </p:txBody>
      </p:sp>
    </p:spTree>
  </p:cSld>
  <p:clrMapOvr>
    <a:masterClrMapping/>
  </p:clrMapOvr>
  <p:transition spd="med" advTm="4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C9575DF-5B23-4B64-897B-DBF998F34E11}" type="datetime1">
              <a:rPr lang="es-ES_tradnl"/>
              <a:pPr eaLnBrk="1" hangingPunct="1"/>
              <a:t>17/07/2020</a:t>
            </a:fld>
            <a:endParaRPr lang="es-ES_tradnl"/>
          </a:p>
        </p:txBody>
      </p:sp>
      <p:pic>
        <p:nvPicPr>
          <p:cNvPr id="56323" name="Picture 3" descr="117850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1645" y="0"/>
            <a:ext cx="567035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4" name="Rectangle 4"/>
          <p:cNvSpPr>
            <a:spLocks noChangeArrowheads="1"/>
          </p:cNvSpPr>
          <p:nvPr/>
        </p:nvSpPr>
        <p:spPr bwMode="auto">
          <a:xfrm>
            <a:off x="7553468" y="5731947"/>
            <a:ext cx="2313454"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Puerta de la Muralla </a:t>
            </a:r>
          </a:p>
        </p:txBody>
      </p:sp>
    </p:spTree>
  </p:cSld>
  <p:clrMapOvr>
    <a:masterClrMapping/>
  </p:clrMapOvr>
  <p:transition spd="med" advTm="4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3D4948C7-724F-4038-8355-96534289AF38}" type="datetime1">
              <a:rPr lang="es-ES_tradnl"/>
              <a:pPr eaLnBrk="1" hangingPunct="1"/>
              <a:t>17/07/2020</a:t>
            </a:fld>
            <a:endParaRPr lang="es-ES_tradnl"/>
          </a:p>
        </p:txBody>
      </p:sp>
      <p:pic>
        <p:nvPicPr>
          <p:cNvPr id="57347" name="Picture 3" descr="117844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8" name="Rectangle 4"/>
          <p:cNvSpPr>
            <a:spLocks noChangeArrowheads="1"/>
          </p:cNvSpPr>
          <p:nvPr/>
        </p:nvSpPr>
        <p:spPr bwMode="auto">
          <a:xfrm>
            <a:off x="516283" y="6235978"/>
            <a:ext cx="1120820"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Murallas </a:t>
            </a:r>
          </a:p>
        </p:txBody>
      </p:sp>
    </p:spTree>
  </p:cSld>
  <p:clrMapOvr>
    <a:masterClrMapping/>
  </p:clrMapOvr>
  <p:transition spd="med" advTm="4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87729AA7-0A3D-4531-B2A8-1B64C6BE191A}" type="datetime1">
              <a:rPr lang="es-ES_tradnl"/>
              <a:pPr eaLnBrk="1" hangingPunct="1"/>
              <a:t>17/07/2020</a:t>
            </a:fld>
            <a:endParaRPr lang="es-ES_tradnl"/>
          </a:p>
        </p:txBody>
      </p:sp>
      <p:pic>
        <p:nvPicPr>
          <p:cNvPr id="58371" name="Picture 3" descr="1178247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2" name="Rectangle 4"/>
          <p:cNvSpPr>
            <a:spLocks noChangeArrowheads="1"/>
          </p:cNvSpPr>
          <p:nvPr/>
        </p:nvSpPr>
        <p:spPr bwMode="auto">
          <a:xfrm>
            <a:off x="276517" y="6235978"/>
            <a:ext cx="3954929"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Palacio del Marques de San Nicolas </a:t>
            </a:r>
          </a:p>
        </p:txBody>
      </p:sp>
    </p:spTree>
  </p:cSld>
  <p:clrMapOvr>
    <a:masterClrMapping/>
  </p:clrMapOvr>
  <p:transition spd="med" advTm="4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0060DA1-D734-4B42-9D59-E6C8A04C04D1}" type="datetime1">
              <a:rPr lang="es-ES_tradnl"/>
              <a:pPr eaLnBrk="1" hangingPunct="1"/>
              <a:t>17/07/2020</a:t>
            </a:fld>
            <a:endParaRPr lang="es-ES_tradnl"/>
          </a:p>
        </p:txBody>
      </p:sp>
      <p:pic>
        <p:nvPicPr>
          <p:cNvPr id="59395" name="Picture 3" descr="216672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6" name="Rectangle 4"/>
          <p:cNvSpPr>
            <a:spLocks noChangeArrowheads="1"/>
          </p:cNvSpPr>
          <p:nvPr/>
        </p:nvSpPr>
        <p:spPr bwMode="auto">
          <a:xfrm>
            <a:off x="357022" y="6307417"/>
            <a:ext cx="1655261"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Ayuntamiento </a:t>
            </a:r>
          </a:p>
        </p:txBody>
      </p:sp>
    </p:spTree>
  </p:cSld>
  <p:clrMapOvr>
    <a:masterClrMapping/>
  </p:clrMapOvr>
  <p:transition spd="med" advTm="4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2A435A8-A346-4B3B-ACE7-EB00D18090D8}" type="datetime1">
              <a:rPr lang="es-ES_tradnl"/>
              <a:pPr eaLnBrk="1" hangingPunct="1"/>
              <a:t>17/07/2020</a:t>
            </a:fld>
            <a:endParaRPr lang="es-ES_tradnl"/>
          </a:p>
        </p:txBody>
      </p:sp>
      <p:sp>
        <p:nvSpPr>
          <p:cNvPr id="60419" name="Rectangle 2"/>
          <p:cNvSpPr>
            <a:spLocks noChangeArrowheads="1"/>
          </p:cNvSpPr>
          <p:nvPr/>
        </p:nvSpPr>
        <p:spPr bwMode="auto">
          <a:xfrm>
            <a:off x="595037" y="4868863"/>
            <a:ext cx="9209071" cy="1739900"/>
          </a:xfrm>
          <a:prstGeom prst="rect">
            <a:avLst/>
          </a:prstGeom>
          <a:solidFill>
            <a:srgbClr val="990033"/>
          </a:solidFill>
          <a:ln>
            <a:noFill/>
          </a:ln>
        </p:spPr>
        <p:txBody>
          <a:bodyPr anchor="ctr">
            <a:spAutoFit/>
          </a:bodyPr>
          <a:lstStyle/>
          <a:p>
            <a:pPr algn="ctr"/>
            <a:r>
              <a:rPr lang="es-ES_tradnl" b="1" dirty="0">
                <a:solidFill>
                  <a:schemeClr val="bg1"/>
                </a:solidFill>
              </a:rPr>
              <a:t>Andar por Briones es andar por el recuerdo. El recuerdo que despierta en nosotros la imaginación; de un pasado con carácter, un pasado noble. Un pasado marcado por el Ebro y la frontera que este dibuja.</a:t>
            </a:r>
            <a:br>
              <a:rPr lang="es-ES_tradnl" b="1" dirty="0">
                <a:solidFill>
                  <a:schemeClr val="bg1"/>
                </a:solidFill>
              </a:rPr>
            </a:br>
            <a:r>
              <a:rPr lang="es-ES_tradnl" b="1" dirty="0">
                <a:solidFill>
                  <a:schemeClr val="bg1"/>
                </a:solidFill>
              </a:rPr>
              <a:t>Como en otros tantos pueblos de la región en Briones descansan muchos restos de un pasado fortificado, la torre del castillo y las huellas de muchos apellidos ilustres en las portadas. </a:t>
            </a:r>
          </a:p>
        </p:txBody>
      </p:sp>
      <p:pic>
        <p:nvPicPr>
          <p:cNvPr id="60420" name="Picture 3" descr="castillo02"/>
          <p:cNvPicPr>
            <a:picLocks noChangeAspect="1" noChangeArrowheads="1"/>
          </p:cNvPicPr>
          <p:nvPr/>
        </p:nvPicPr>
        <p:blipFill>
          <a:blip r:embed="rId2">
            <a:extLst>
              <a:ext uri="{28A0092B-C50C-407E-A947-70E740481C1C}">
                <a14:useLocalDpi xmlns:a14="http://schemas.microsoft.com/office/drawing/2010/main" val="0"/>
              </a:ext>
            </a:extLst>
          </a:blip>
          <a:srcRect b="14253"/>
          <a:stretch>
            <a:fillRect/>
          </a:stretch>
        </p:blipFill>
        <p:spPr bwMode="auto">
          <a:xfrm>
            <a:off x="1149823" y="260351"/>
            <a:ext cx="7780982" cy="453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2700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98B4A9C-1AA8-4DB8-BE39-9B62A6FF9EB6}" type="datetime1">
              <a:rPr lang="es-ES_tradnl"/>
              <a:pPr eaLnBrk="1" hangingPunct="1"/>
              <a:t>17/07/2020</a:t>
            </a:fld>
            <a:endParaRPr lang="es-ES_tradnl"/>
          </a:p>
        </p:txBody>
      </p:sp>
      <p:pic>
        <p:nvPicPr>
          <p:cNvPr id="61443" name="Picture 3" descr="114375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B94AB56-BD54-48B7-BC08-687388008E17}" type="datetime1">
              <a:rPr lang="es-ES_tradnl"/>
              <a:pPr eaLnBrk="1" hangingPunct="1"/>
              <a:t>17/07/2020</a:t>
            </a:fld>
            <a:endParaRPr lang="es-ES_tradnl"/>
          </a:p>
        </p:txBody>
      </p:sp>
      <p:pic>
        <p:nvPicPr>
          <p:cNvPr id="62467" name="Picture 3" descr="0045496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3761012-C41A-4B6F-92E2-3D55339517DA}" type="datetime1">
              <a:rPr lang="es-ES_tradnl"/>
              <a:pPr eaLnBrk="1" hangingPunct="1"/>
              <a:t>17/07/2020</a:t>
            </a:fld>
            <a:endParaRPr lang="es-ES_tradnl"/>
          </a:p>
        </p:txBody>
      </p:sp>
      <p:pic>
        <p:nvPicPr>
          <p:cNvPr id="63491" name="Picture 3" descr="briones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1645" y="0"/>
            <a:ext cx="5299329"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2" name="Rectangle 4"/>
          <p:cNvSpPr>
            <a:spLocks noChangeArrowheads="1"/>
          </p:cNvSpPr>
          <p:nvPr/>
        </p:nvSpPr>
        <p:spPr bwMode="auto">
          <a:xfrm>
            <a:off x="5119068" y="6020078"/>
            <a:ext cx="4331057" cy="369332"/>
          </a:xfrm>
          <a:prstGeom prst="rect">
            <a:avLst/>
          </a:prstGeom>
          <a:solidFill>
            <a:srgbClr val="8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BRIONES – CASTILLO DE DAVALILLO </a:t>
            </a:r>
          </a:p>
        </p:txBody>
      </p:sp>
    </p:spTree>
  </p:cSld>
  <p:clrMapOvr>
    <a:masterClrMapping/>
  </p:clrMapOvr>
  <p:transition spd="med" advTm="4000"/>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FF759BED-4593-4139-8C84-236658D7F351}" type="datetime1">
              <a:rPr lang="es-ES_tradnl"/>
              <a:pPr eaLnBrk="1" hangingPunct="1"/>
              <a:t>17/07/2020</a:t>
            </a:fld>
            <a:endParaRPr lang="es-ES_tradnl"/>
          </a:p>
        </p:txBody>
      </p:sp>
      <p:pic>
        <p:nvPicPr>
          <p:cNvPr id="64515" name="Picture 3" descr="castillo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055" y="600075"/>
            <a:ext cx="8316516" cy="565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AC89EC24-8B9E-4412-8304-F9824F5ECBB5}" type="datetime1">
              <a:rPr lang="es-ES_tradnl"/>
              <a:pPr eaLnBrk="1" hangingPunct="1"/>
              <a:t>17/07/2020</a:t>
            </a:fld>
            <a:endParaRPr lang="es-ES_tradnl"/>
          </a:p>
        </p:txBody>
      </p:sp>
      <p:pic>
        <p:nvPicPr>
          <p:cNvPr id="65539" name="Picture 3" descr="ruta-del-vino-la-rioj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ADC90FE2-B1BE-4E90-A45C-9E559CF94A7C}" type="datetime1">
              <a:rPr lang="es-ES_tradnl"/>
              <a:pPr eaLnBrk="1" hangingPunct="1"/>
              <a:t>17/07/2020</a:t>
            </a:fld>
            <a:endParaRPr lang="es-ES_tradnl"/>
          </a:p>
        </p:txBody>
      </p:sp>
      <p:pic>
        <p:nvPicPr>
          <p:cNvPr id="66563" name="Picture 3" descr="1827528">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023" y="404814"/>
            <a:ext cx="9447086" cy="509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4" name="WordArt 8"/>
          <p:cNvSpPr>
            <a:spLocks noChangeArrowheads="1" noChangeShapeType="1" noTextEdit="1"/>
          </p:cNvSpPr>
          <p:nvPr/>
        </p:nvSpPr>
        <p:spPr bwMode="auto">
          <a:xfrm>
            <a:off x="3134445" y="5805488"/>
            <a:ext cx="4105755" cy="6477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990033"/>
                </a:solidFill>
                <a:latin typeface="Arial Black"/>
              </a:rPr>
              <a:t>Museo del vino</a:t>
            </a:r>
          </a:p>
        </p:txBody>
      </p:sp>
    </p:spTree>
  </p:cSld>
  <p:clrMapOvr>
    <a:masterClrMapping/>
  </p:clrMapOvr>
  <p:transition spd="med" advTm="4000"/>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EED26B8C-0864-43A6-87CB-7C8AB1318EBD}" type="datetime1">
              <a:rPr lang="es-ES_tradnl"/>
              <a:pPr eaLnBrk="1" hangingPunct="1"/>
              <a:t>17/07/2020</a:t>
            </a:fld>
            <a:endParaRPr lang="es-ES_tradnl"/>
          </a:p>
        </p:txBody>
      </p:sp>
      <p:pic>
        <p:nvPicPr>
          <p:cNvPr id="20483" name="Picture 3" descr="880707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7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Rectangle 4"/>
          <p:cNvSpPr>
            <a:spLocks noChangeArrowheads="1"/>
          </p:cNvSpPr>
          <p:nvPr/>
        </p:nvSpPr>
        <p:spPr bwMode="auto">
          <a:xfrm>
            <a:off x="516282" y="6020078"/>
            <a:ext cx="1821974"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Museo Vivanco </a:t>
            </a:r>
          </a:p>
        </p:txBody>
      </p:sp>
    </p:spTree>
  </p:cSld>
  <p:clrMapOvr>
    <a:masterClrMapping/>
  </p:clrMapOvr>
  <p:transition spd="med" advTm="4000"/>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La bodega y el Museo Vivanco de la Cultura del Vino reinician su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236"/>
            <a:ext cx="10080625" cy="6868236"/>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pPr>
              <a:defRPr/>
            </a:pPr>
            <a:fld id="{01B00EC0-AFD1-4C5F-A92A-4FCAA0BF2358}" type="datetime1">
              <a:rPr lang="es-ES_tradnl" smtClean="0">
                <a:solidFill>
                  <a:schemeClr val="bg1"/>
                </a:solidFill>
              </a:rPr>
              <a:pPr>
                <a:defRPr/>
              </a:pPr>
              <a:t>17/07/2020</a:t>
            </a:fld>
            <a:endParaRPr lang="es-ES_tradnl" dirty="0">
              <a:solidFill>
                <a:schemeClr val="bg1"/>
              </a:solidFill>
            </a:endParaRPr>
          </a:p>
        </p:txBody>
      </p:sp>
    </p:spTree>
    <p:extLst>
      <p:ext uri="{BB962C8B-B14F-4D97-AF65-F5344CB8AC3E}">
        <p14:creationId xmlns:p14="http://schemas.microsoft.com/office/powerpoint/2010/main" val="4217132800"/>
      </p:ext>
    </p:extLst>
  </p:cSld>
  <p:clrMapOvr>
    <a:masterClrMapping/>
  </p:clrMapOvr>
  <p:transition spd="med" advTm="4000"/>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E1ED5F2F-CE50-4276-B3D6-5849A6D5E41E}" type="datetime1">
              <a:rPr lang="es-ES_tradnl"/>
              <a:pPr eaLnBrk="1" hangingPunct="1"/>
              <a:t>17/07/2020</a:t>
            </a:fld>
            <a:endParaRPr lang="es-ES_tradnl"/>
          </a:p>
        </p:txBody>
      </p:sp>
      <p:pic>
        <p:nvPicPr>
          <p:cNvPr id="67587" name="Picture 3" descr="Museo del Vi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3052" y="476251"/>
            <a:ext cx="8255262" cy="561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CD07ED3-8B26-40B8-B462-06CB759B07B8}" type="datetime1">
              <a:rPr lang="es-ES_tradnl"/>
              <a:pPr eaLnBrk="1" hangingPunct="1"/>
              <a:t>17/07/2020</a:t>
            </a:fld>
            <a:endParaRPr lang="es-ES_tradnl"/>
          </a:p>
        </p:txBody>
      </p:sp>
      <p:pic>
        <p:nvPicPr>
          <p:cNvPr id="68611" name="Picture 3" descr="Museo del vino. Bodegas Dinastía Vivanco">
            <a:hlinkClick r:id="rId2" tooltip="Museo del vino. Bodegas Dinastía Vivanc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052" y="404813"/>
            <a:ext cx="8255262" cy="562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387B59D9-79CF-42AB-8269-8140EC4A7B31}" type="datetime1">
              <a:rPr lang="es-ES_tradnl"/>
              <a:pPr eaLnBrk="1" hangingPunct="1"/>
              <a:t>17/07/2020</a:t>
            </a:fld>
            <a:endParaRPr lang="es-ES_tradnl"/>
          </a:p>
        </p:txBody>
      </p:sp>
      <p:pic>
        <p:nvPicPr>
          <p:cNvPr id="69635" name="Picture 3" descr="845d1157241775-bodegas-vivanco-vivan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080625" cy="58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7618BD7-C34B-4142-8705-8FFBC7AF1744}" type="datetime1">
              <a:rPr lang="es-ES_tradnl"/>
              <a:pPr eaLnBrk="1" hangingPunct="1"/>
              <a:t>17/07/2020</a:t>
            </a:fld>
            <a:endParaRPr lang="es-ES_tradnl"/>
          </a:p>
        </p:txBody>
      </p:sp>
      <p:pic>
        <p:nvPicPr>
          <p:cNvPr id="70659" name="Picture 3" descr="vivan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2151"/>
            <a:ext cx="10080625" cy="535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6086B5A0-DA00-434C-B01F-9F3E0B46251C}" type="datetime1">
              <a:rPr lang="es-ES_tradnl"/>
              <a:pPr eaLnBrk="1" hangingPunct="1"/>
              <a:t>17/07/2020</a:t>
            </a:fld>
            <a:endParaRPr lang="es-ES_tradnl"/>
          </a:p>
        </p:txBody>
      </p:sp>
      <p:pic>
        <p:nvPicPr>
          <p:cNvPr id="71683" name="Picture 3" descr="LO_300_38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8913"/>
            <a:ext cx="4200260" cy="253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4" name="Picture 5" descr="LO_300_3551">
            <a:hlinkClick r:id="rId3" tooltip="Foto de Espa�a, La Rioja, Logro�o (provincia). Rioja Alta (comarca): Bodega La Rioja Alta en el Barrio de la Estaci�n de Haro; nave de barrica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78327" y="404813"/>
            <a:ext cx="4200260" cy="253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5" name="Picture 7" descr="foto de la rio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7022" y="3357564"/>
            <a:ext cx="4200260" cy="254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6" name="Picture 9" descr="foto de Logroño (provinci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19068" y="3284538"/>
            <a:ext cx="4200260" cy="255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Bodega-vivanco-briones - Viajeros 3.0 - Blog de Viaj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538"/>
            <a:ext cx="10108645" cy="6866538"/>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pPr>
              <a:defRPr/>
            </a:pPr>
            <a:fld id="{01B00EC0-AFD1-4C5F-A92A-4FCAA0BF2358}" type="datetime1">
              <a:rPr lang="es-ES_tradnl" smtClean="0">
                <a:solidFill>
                  <a:srgbClr val="FF0000"/>
                </a:solidFill>
              </a:rPr>
              <a:pPr>
                <a:defRPr/>
              </a:pPr>
              <a:t>17/07/2020</a:t>
            </a:fld>
            <a:endParaRPr lang="es-ES_tradnl" dirty="0">
              <a:solidFill>
                <a:srgbClr val="FF0000"/>
              </a:solidFill>
            </a:endParaRPr>
          </a:p>
        </p:txBody>
      </p:sp>
    </p:spTree>
    <p:extLst>
      <p:ext uri="{BB962C8B-B14F-4D97-AF65-F5344CB8AC3E}">
        <p14:creationId xmlns:p14="http://schemas.microsoft.com/office/powerpoint/2010/main" val="153859608"/>
      </p:ext>
    </p:extLst>
  </p:cSld>
  <p:clrMapOvr>
    <a:masterClrMapping/>
  </p:clrMapOvr>
  <p:transition spd="med" advTm="4000"/>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fld id="{01B00EC0-AFD1-4C5F-A92A-4FCAA0BF2358}" type="datetime1">
              <a:rPr lang="es-ES_tradnl" smtClean="0"/>
              <a:pPr>
                <a:defRPr/>
              </a:pPr>
              <a:t>17/07/2020</a:t>
            </a:fld>
            <a:endParaRPr lang="es-ES_tradnl"/>
          </a:p>
        </p:txBody>
      </p:sp>
      <p:pic>
        <p:nvPicPr>
          <p:cNvPr id="103426" name="Picture 2" descr="Ocho siglos de vino en el Museo Vivanco | Mayores UD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8680"/>
            <a:ext cx="10066126"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9857211"/>
      </p:ext>
    </p:extLst>
  </p:cSld>
  <p:clrMapOvr>
    <a:masterClrMapping/>
  </p:clrMapOvr>
  <p:transition spd="med" advTm="4000"/>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Feedba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pPr>
              <a:defRPr/>
            </a:pPr>
            <a:fld id="{01B00EC0-AFD1-4C5F-A92A-4FCAA0BF2358}" type="datetime1">
              <a:rPr lang="es-ES_tradnl" smtClean="0"/>
              <a:pPr>
                <a:defRPr/>
              </a:pPr>
              <a:t>17/07/2020</a:t>
            </a:fld>
            <a:endParaRPr lang="es-ES_tradnl"/>
          </a:p>
        </p:txBody>
      </p:sp>
      <p:pic>
        <p:nvPicPr>
          <p:cNvPr id="3" name="Picture 3" descr="Bild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8256851"/>
      </p:ext>
    </p:extLst>
  </p:cSld>
  <p:clrMapOvr>
    <a:masterClrMapping/>
  </p:clrMapOvr>
  <p:transition spd="med" advTm="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5000"/>
                                        <p:tgtEl>
                                          <p:spTgt spid="3"/>
                                        </p:tgtEl>
                                      </p:cBhvr>
                                    </p:animEffect>
                                  </p:childTnLst>
                                </p:cTn>
                              </p:par>
                            </p:childTnLst>
                          </p:cTn>
                        </p:par>
                        <p:par>
                          <p:cTn id="8" fill="hold">
                            <p:stCondLst>
                              <p:cond delay="5000"/>
                            </p:stCondLst>
                            <p:childTnLst>
                              <p:par>
                                <p:cTn id="9" presetID="6" presetClass="exit" presetSubtype="16" fill="hold" nodeType="afterEffect">
                                  <p:stCondLst>
                                    <p:cond delay="0"/>
                                  </p:stCondLst>
                                  <p:childTnLst>
                                    <p:animEffect transition="out" filter="circle(in)">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548A484-881A-4F39-93F4-9B32F2CC92E8}" type="datetime1">
              <a:rPr lang="es-ES_tradnl"/>
              <a:pPr eaLnBrk="1" hangingPunct="1"/>
              <a:t>17/07/2020</a:t>
            </a:fld>
            <a:endParaRPr lang="es-ES_tradnl"/>
          </a:p>
        </p:txBody>
      </p:sp>
      <p:sp>
        <p:nvSpPr>
          <p:cNvPr id="61444" name="WordArt 8" descr="3"/>
          <p:cNvSpPr>
            <a:spLocks noChangeArrowheads="1" noChangeShapeType="1" noTextEdit="1"/>
          </p:cNvSpPr>
          <p:nvPr/>
        </p:nvSpPr>
        <p:spPr bwMode="auto">
          <a:xfrm>
            <a:off x="1468342" y="981075"/>
            <a:ext cx="7381958" cy="3816350"/>
          </a:xfrm>
          <a:prstGeom prst="rect">
            <a:avLst/>
          </a:prstGeom>
        </p:spPr>
        <p:txBody>
          <a:bodyPr wrap="none" fromWordArt="1">
            <a:prstTxWarp prst="textPlain">
              <a:avLst>
                <a:gd name="adj" fmla="val 50000"/>
              </a:avLst>
            </a:prstTxWarp>
          </a:bodyPr>
          <a:lstStyle/>
          <a:p>
            <a:pPr algn="ctr"/>
            <a:r>
              <a:rPr lang="es-ES" sz="2000" b="1" kern="10" dirty="0">
                <a:ln w="12700">
                  <a:solidFill>
                    <a:srgbClr val="CC99FF"/>
                  </a:solidFill>
                  <a:round/>
                  <a:headEnd/>
                  <a:tailEnd/>
                </a:ln>
                <a:blipFill dpi="0" rotWithShape="0">
                  <a:blip r:embed="rId2"/>
                  <a:srcRect/>
                  <a:tile tx="0" ty="0" sx="100000" sy="100000" flip="none" algn="tl"/>
                </a:blipFill>
                <a:latin typeface="Comic Sans MS"/>
              </a:rPr>
              <a:t>QUE</a:t>
            </a:r>
            <a:r>
              <a:rPr lang="es-ES" sz="2000" b="1" kern="10" dirty="0">
                <a:ln w="12700">
                  <a:solidFill>
                    <a:srgbClr val="CC99FF"/>
                  </a:solidFill>
                  <a:round/>
                  <a:headEnd/>
                  <a:tailEnd/>
                </a:ln>
                <a:blipFill dpi="0" rotWithShape="0">
                  <a:blip r:embed="rId2"/>
                  <a:srcRect/>
                  <a:tile tx="0" ty="0" sx="100000" sy="100000" flip="none" algn="tl"/>
                </a:blipFill>
                <a:effectLst>
                  <a:outerShdw dist="35921" dir="2700000" sy="50000" kx="2115830" algn="bl" rotWithShape="0">
                    <a:srgbClr val="C0C0C0">
                      <a:alpha val="79999"/>
                    </a:srgbClr>
                  </a:outerShdw>
                </a:effectLst>
                <a:latin typeface="Comic Sans MS"/>
              </a:rPr>
              <a:t> </a:t>
            </a:r>
            <a:r>
              <a:rPr lang="es-ES" sz="2000" b="1" kern="10" dirty="0">
                <a:ln w="12700">
                  <a:solidFill>
                    <a:srgbClr val="CC99FF"/>
                  </a:solidFill>
                  <a:round/>
                  <a:headEnd/>
                  <a:tailEnd/>
                </a:ln>
                <a:blipFill dpi="0" rotWithShape="0">
                  <a:blip r:embed="rId2"/>
                  <a:srcRect/>
                  <a:tile tx="0" ty="0" sx="100000" sy="100000" flip="none" algn="tl"/>
                </a:blipFill>
                <a:latin typeface="Comic Sans MS"/>
              </a:rPr>
              <a:t>TENGAS</a:t>
            </a:r>
            <a:r>
              <a:rPr lang="es-ES" sz="2000" b="1" kern="10" dirty="0">
                <a:ln w="12700">
                  <a:solidFill>
                    <a:srgbClr val="CC99FF"/>
                  </a:solidFill>
                  <a:round/>
                  <a:headEnd/>
                  <a:tailEnd/>
                </a:ln>
                <a:blipFill dpi="0" rotWithShape="0">
                  <a:blip r:embed="rId2"/>
                  <a:srcRect/>
                  <a:tile tx="0" ty="0" sx="100000" sy="100000" flip="none" algn="tl"/>
                </a:blipFill>
                <a:effectLst>
                  <a:outerShdw dist="35921" dir="2700000" sy="50000" kx="2115830" algn="bl" rotWithShape="0">
                    <a:srgbClr val="C0C0C0">
                      <a:alpha val="79999"/>
                    </a:srgbClr>
                  </a:outerShdw>
                </a:effectLst>
                <a:latin typeface="Comic Sans MS"/>
              </a:rPr>
              <a:t> </a:t>
            </a:r>
          </a:p>
          <a:p>
            <a:pPr algn="ctr"/>
            <a:r>
              <a:rPr lang="es-ES" sz="2000" b="1" kern="10" dirty="0">
                <a:ln w="12700">
                  <a:solidFill>
                    <a:srgbClr val="CC99FF"/>
                  </a:solidFill>
                  <a:round/>
                  <a:headEnd/>
                  <a:tailEnd/>
                </a:ln>
                <a:blipFill dpi="0" rotWithShape="0">
                  <a:blip r:embed="rId2"/>
                  <a:srcRect/>
                  <a:tile tx="0" ty="0" sx="100000" sy="100000" flip="none" algn="tl"/>
                </a:blipFill>
                <a:latin typeface="Comic Sans MS"/>
              </a:rPr>
              <a:t>UN</a:t>
            </a:r>
            <a:r>
              <a:rPr lang="es-ES" sz="2000" b="1" kern="10" dirty="0">
                <a:ln w="12700">
                  <a:solidFill>
                    <a:srgbClr val="CC99FF"/>
                  </a:solidFill>
                  <a:round/>
                  <a:headEnd/>
                  <a:tailEnd/>
                </a:ln>
                <a:blipFill dpi="0" rotWithShape="0">
                  <a:blip r:embed="rId2"/>
                  <a:srcRect/>
                  <a:tile tx="0" ty="0" sx="100000" sy="100000" flip="none" algn="tl"/>
                </a:blipFill>
                <a:effectLst>
                  <a:outerShdw dist="35921" dir="2700000" sy="50000" kx="2115830" algn="bl" rotWithShape="0">
                    <a:srgbClr val="C0C0C0">
                      <a:alpha val="79999"/>
                    </a:srgbClr>
                  </a:outerShdw>
                </a:effectLst>
                <a:latin typeface="Comic Sans MS"/>
              </a:rPr>
              <a:t> </a:t>
            </a:r>
            <a:r>
              <a:rPr lang="es-ES" sz="2000" b="1" kern="10" dirty="0">
                <a:ln w="12700">
                  <a:solidFill>
                    <a:srgbClr val="CC99FF"/>
                  </a:solidFill>
                  <a:round/>
                  <a:headEnd/>
                  <a:tailEnd/>
                </a:ln>
                <a:blipFill dpi="0" rotWithShape="0">
                  <a:blip r:embed="rId2"/>
                  <a:srcRect/>
                  <a:tile tx="0" ty="0" sx="100000" sy="100000" flip="none" algn="tl"/>
                </a:blipFill>
                <a:latin typeface="Comic Sans MS"/>
              </a:rPr>
              <a:t>BUEN</a:t>
            </a:r>
            <a:r>
              <a:rPr lang="es-ES" sz="2000" b="1" kern="10" dirty="0">
                <a:ln w="12700">
                  <a:solidFill>
                    <a:srgbClr val="CC99FF"/>
                  </a:solidFill>
                  <a:round/>
                  <a:headEnd/>
                  <a:tailEnd/>
                </a:ln>
                <a:blipFill dpi="0" rotWithShape="0">
                  <a:blip r:embed="rId2"/>
                  <a:srcRect/>
                  <a:tile tx="0" ty="0" sx="100000" sy="100000" flip="none" algn="tl"/>
                </a:blipFill>
                <a:effectLst>
                  <a:outerShdw dist="35921" dir="2700000" sy="50000" kx="2115830" algn="bl" rotWithShape="0">
                    <a:srgbClr val="C0C0C0">
                      <a:alpha val="79999"/>
                    </a:srgbClr>
                  </a:outerShdw>
                </a:effectLst>
                <a:latin typeface="Comic Sans MS"/>
              </a:rPr>
              <a:t> </a:t>
            </a:r>
            <a:r>
              <a:rPr lang="es-ES" sz="2000" b="1" kern="10" dirty="0">
                <a:ln w="12700">
                  <a:solidFill>
                    <a:srgbClr val="CC99FF"/>
                  </a:solidFill>
                  <a:round/>
                  <a:headEnd/>
                  <a:tailEnd/>
                </a:ln>
                <a:blipFill dpi="0" rotWithShape="0">
                  <a:blip r:embed="rId2"/>
                  <a:srcRect/>
                  <a:tile tx="0" ty="0" sx="100000" sy="100000" flip="none" algn="tl"/>
                </a:blipFill>
                <a:latin typeface="Comic Sans MS"/>
              </a:rPr>
              <a:t>DIA</a:t>
            </a:r>
          </a:p>
        </p:txBody>
      </p:sp>
      <p:pic>
        <p:nvPicPr>
          <p:cNvPr id="9" name="Picture 3" descr="Bild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31" y="0"/>
            <a:ext cx="10080625"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CARA"/>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21621" y="5311207"/>
            <a:ext cx="763956" cy="766986"/>
          </a:xfrm>
          <a:prstGeom prst="rect">
            <a:avLst/>
          </a:prstGeom>
          <a:noFill/>
          <a:ln w="38100">
            <a:solidFill>
              <a:srgbClr val="1CDEF8"/>
            </a:solidFill>
            <a:miter lim="800000"/>
            <a:headEnd/>
            <a:tailEnd/>
          </a:ln>
        </p:spPr>
      </p:pic>
      <p:pic>
        <p:nvPicPr>
          <p:cNvPr id="11" name="Picture 6" descr="http://www.nombres-animados.net/Letra-J/Jose-Luis/Nombre-animado-Jose-Luis-04.gif"/>
          <p:cNvPicPr>
            <a:picLocks noChangeAspect="1" noChangeArrowheads="1" noCrop="1"/>
          </p:cNvPicPr>
          <p:nvPr/>
        </p:nvPicPr>
        <p:blipFill>
          <a:blip r:embed="rId5"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833149" y="5144129"/>
            <a:ext cx="2903973" cy="934064"/>
          </a:xfrm>
          <a:prstGeom prst="rect">
            <a:avLst/>
          </a:prstGeom>
          <a:noFill/>
        </p:spPr>
      </p:pic>
    </p:spTree>
  </p:cSld>
  <p:clrMapOvr>
    <a:masterClrMapping/>
  </p:clrMapOvr>
  <p:transition spd="med" advTm="13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61444"/>
                                        </p:tgtEl>
                                        <p:attrNameLst>
                                          <p:attrName>style.visibility</p:attrName>
                                        </p:attrNameLst>
                                      </p:cBhvr>
                                      <p:to>
                                        <p:strVal val="visible"/>
                                      </p:to>
                                    </p:set>
                                    <p:animEffect transition="in" filter="wipe(down)">
                                      <p:cBhvr>
                                        <p:cTn id="7" dur="580">
                                          <p:stCondLst>
                                            <p:cond delay="0"/>
                                          </p:stCondLst>
                                        </p:cTn>
                                        <p:tgtEl>
                                          <p:spTgt spid="61444"/>
                                        </p:tgtEl>
                                      </p:cBhvr>
                                    </p:animEffect>
                                    <p:anim calcmode="lin" valueType="num">
                                      <p:cBhvr>
                                        <p:cTn id="8" dur="1822" tmFilter="0,0; 0.14,0.36; 0.43,0.73; 0.71,0.91; 1.0,1.0">
                                          <p:stCondLst>
                                            <p:cond delay="0"/>
                                          </p:stCondLst>
                                        </p:cTn>
                                        <p:tgtEl>
                                          <p:spTgt spid="6144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144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144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144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1444"/>
                                        </p:tgtEl>
                                        <p:attrNameLst>
                                          <p:attrName>ppt_y</p:attrName>
                                        </p:attrNameLst>
                                      </p:cBhvr>
                                      <p:tavLst>
                                        <p:tav tm="0" fmla="#ppt_y-sin(pi*$)/81">
                                          <p:val>
                                            <p:fltVal val="0"/>
                                          </p:val>
                                        </p:tav>
                                        <p:tav tm="100000">
                                          <p:val>
                                            <p:fltVal val="1"/>
                                          </p:val>
                                        </p:tav>
                                      </p:tavLst>
                                    </p:anim>
                                    <p:animScale>
                                      <p:cBhvr>
                                        <p:cTn id="13" dur="26">
                                          <p:stCondLst>
                                            <p:cond delay="650"/>
                                          </p:stCondLst>
                                        </p:cTn>
                                        <p:tgtEl>
                                          <p:spTgt spid="61444"/>
                                        </p:tgtEl>
                                      </p:cBhvr>
                                      <p:to x="100000" y="60000"/>
                                    </p:animScale>
                                    <p:animScale>
                                      <p:cBhvr>
                                        <p:cTn id="14" dur="166" decel="50000">
                                          <p:stCondLst>
                                            <p:cond delay="676"/>
                                          </p:stCondLst>
                                        </p:cTn>
                                        <p:tgtEl>
                                          <p:spTgt spid="61444"/>
                                        </p:tgtEl>
                                      </p:cBhvr>
                                      <p:to x="100000" y="100000"/>
                                    </p:animScale>
                                    <p:animScale>
                                      <p:cBhvr>
                                        <p:cTn id="15" dur="26">
                                          <p:stCondLst>
                                            <p:cond delay="1312"/>
                                          </p:stCondLst>
                                        </p:cTn>
                                        <p:tgtEl>
                                          <p:spTgt spid="61444"/>
                                        </p:tgtEl>
                                      </p:cBhvr>
                                      <p:to x="100000" y="80000"/>
                                    </p:animScale>
                                    <p:animScale>
                                      <p:cBhvr>
                                        <p:cTn id="16" dur="166" decel="50000">
                                          <p:stCondLst>
                                            <p:cond delay="1338"/>
                                          </p:stCondLst>
                                        </p:cTn>
                                        <p:tgtEl>
                                          <p:spTgt spid="61444"/>
                                        </p:tgtEl>
                                      </p:cBhvr>
                                      <p:to x="100000" y="100000"/>
                                    </p:animScale>
                                    <p:animScale>
                                      <p:cBhvr>
                                        <p:cTn id="17" dur="26">
                                          <p:stCondLst>
                                            <p:cond delay="1642"/>
                                          </p:stCondLst>
                                        </p:cTn>
                                        <p:tgtEl>
                                          <p:spTgt spid="61444"/>
                                        </p:tgtEl>
                                      </p:cBhvr>
                                      <p:to x="100000" y="90000"/>
                                    </p:animScale>
                                    <p:animScale>
                                      <p:cBhvr>
                                        <p:cTn id="18" dur="166" decel="50000">
                                          <p:stCondLst>
                                            <p:cond delay="1668"/>
                                          </p:stCondLst>
                                        </p:cTn>
                                        <p:tgtEl>
                                          <p:spTgt spid="61444"/>
                                        </p:tgtEl>
                                      </p:cBhvr>
                                      <p:to x="100000" y="100000"/>
                                    </p:animScale>
                                    <p:animScale>
                                      <p:cBhvr>
                                        <p:cTn id="19" dur="26">
                                          <p:stCondLst>
                                            <p:cond delay="1808"/>
                                          </p:stCondLst>
                                        </p:cTn>
                                        <p:tgtEl>
                                          <p:spTgt spid="61444"/>
                                        </p:tgtEl>
                                      </p:cBhvr>
                                      <p:to x="100000" y="95000"/>
                                    </p:animScale>
                                    <p:animScale>
                                      <p:cBhvr>
                                        <p:cTn id="20" dur="166" decel="50000">
                                          <p:stCondLst>
                                            <p:cond delay="1834"/>
                                          </p:stCondLst>
                                        </p:cTn>
                                        <p:tgtEl>
                                          <p:spTgt spid="6144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0"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edge">
                                      <p:cBhvr>
                                        <p:cTn id="25"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6"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260078" y="4724401"/>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6"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briones">
  <a:themeElements>
    <a:clrScheme name="BRION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RIONE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RION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RION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RION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RION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RION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RION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RION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RION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RION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RION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RION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RION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briones</Template>
  <TotalTime>55</TotalTime>
  <Words>512</Words>
  <Application>Microsoft Office PowerPoint</Application>
  <PresentationFormat>Personalizado</PresentationFormat>
  <Paragraphs>123</Paragraphs>
  <Slides>75</Slides>
  <Notes>1</Notes>
  <HiddenSlides>0</HiddenSlides>
  <MMClips>0</MMClips>
  <ScaleCrop>false</ScaleCrop>
  <HeadingPairs>
    <vt:vector size="6" baseType="variant">
      <vt:variant>
        <vt:lpstr>Fuentes usadas</vt:lpstr>
      </vt:variant>
      <vt:variant>
        <vt:i4>1</vt:i4>
      </vt:variant>
      <vt:variant>
        <vt:lpstr>Tema</vt:lpstr>
      </vt:variant>
      <vt:variant>
        <vt:i4>2</vt:i4>
      </vt:variant>
      <vt:variant>
        <vt:lpstr>Títulos de diapositiva</vt:lpstr>
      </vt:variant>
      <vt:variant>
        <vt:i4>75</vt:i4>
      </vt:variant>
    </vt:vector>
  </HeadingPairs>
  <TitlesOfParts>
    <vt:vector size="78" baseType="lpstr">
      <vt:lpstr>Arial</vt:lpstr>
      <vt:lpstr>briones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34</cp:revision>
  <dcterms:created xsi:type="dcterms:W3CDTF">2020-07-17T08:22:39Z</dcterms:created>
  <dcterms:modified xsi:type="dcterms:W3CDTF">2020-07-17T09:18:03Z</dcterms:modified>
</cp:coreProperties>
</file>