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72" r:id="rId2"/>
    <p:sldMasterId id="2147483684" r:id="rId3"/>
    <p:sldMasterId id="2147483708" r:id="rId4"/>
    <p:sldMasterId id="2147483720" r:id="rId5"/>
    <p:sldMasterId id="2147483732" r:id="rId6"/>
    <p:sldMasterId id="2147483744" r:id="rId7"/>
  </p:sldMasterIdLst>
  <p:sldIdLst>
    <p:sldId id="844" r:id="rId8"/>
    <p:sldId id="523" r:id="rId9"/>
    <p:sldId id="524" r:id="rId10"/>
    <p:sldId id="289" r:id="rId11"/>
    <p:sldId id="290" r:id="rId12"/>
    <p:sldId id="291" r:id="rId13"/>
    <p:sldId id="292" r:id="rId14"/>
    <p:sldId id="293" r:id="rId15"/>
    <p:sldId id="294" r:id="rId16"/>
    <p:sldId id="435" r:id="rId17"/>
    <p:sldId id="295" r:id="rId18"/>
    <p:sldId id="437" r:id="rId19"/>
    <p:sldId id="438" r:id="rId20"/>
    <p:sldId id="439" r:id="rId21"/>
    <p:sldId id="443" r:id="rId22"/>
    <p:sldId id="442" r:id="rId23"/>
    <p:sldId id="444" r:id="rId24"/>
    <p:sldId id="717" r:id="rId25"/>
    <p:sldId id="846" r:id="rId26"/>
    <p:sldId id="847" r:id="rId27"/>
    <p:sldId id="848" r:id="rId28"/>
    <p:sldId id="849" r:id="rId29"/>
    <p:sldId id="850" r:id="rId30"/>
    <p:sldId id="851" r:id="rId31"/>
    <p:sldId id="852" r:id="rId32"/>
    <p:sldId id="853" r:id="rId33"/>
    <p:sldId id="854" r:id="rId34"/>
    <p:sldId id="855" r:id="rId35"/>
    <p:sldId id="856" r:id="rId36"/>
    <p:sldId id="857" r:id="rId37"/>
    <p:sldId id="858" r:id="rId38"/>
    <p:sldId id="859" r:id="rId39"/>
    <p:sldId id="860" r:id="rId40"/>
    <p:sldId id="861" r:id="rId41"/>
    <p:sldId id="862" r:id="rId42"/>
    <p:sldId id="863" r:id="rId43"/>
    <p:sldId id="864" r:id="rId44"/>
    <p:sldId id="865" r:id="rId45"/>
    <p:sldId id="866" r:id="rId46"/>
    <p:sldId id="867" r:id="rId47"/>
    <p:sldId id="868" r:id="rId48"/>
    <p:sldId id="869" r:id="rId49"/>
    <p:sldId id="870" r:id="rId50"/>
    <p:sldId id="871" r:id="rId51"/>
    <p:sldId id="872" r:id="rId52"/>
    <p:sldId id="873" r:id="rId53"/>
    <p:sldId id="874" r:id="rId54"/>
    <p:sldId id="875" r:id="rId55"/>
    <p:sldId id="876" r:id="rId56"/>
    <p:sldId id="877" r:id="rId57"/>
    <p:sldId id="878" r:id="rId58"/>
    <p:sldId id="879" r:id="rId59"/>
    <p:sldId id="880" r:id="rId60"/>
    <p:sldId id="881" r:id="rId61"/>
    <p:sldId id="882" r:id="rId62"/>
    <p:sldId id="883" r:id="rId63"/>
    <p:sldId id="884" r:id="rId64"/>
    <p:sldId id="885" r:id="rId65"/>
    <p:sldId id="886" r:id="rId66"/>
    <p:sldId id="887" r:id="rId67"/>
    <p:sldId id="526" r:id="rId68"/>
    <p:sldId id="888" r:id="rId69"/>
  </p:sldIdLst>
  <p:sldSz cx="9144000" cy="6858000" type="screen4x3"/>
  <p:notesSz cx="6858000" cy="9144000"/>
  <p:embeddedFontLst>
    <p:embeddedFont>
      <p:font typeface="Arial Black" panose="020B0A04020102020204" pitchFamily="34" charset="0"/>
      <p:bold r:id="rId70"/>
    </p:embeddedFont>
    <p:embeddedFont>
      <p:font typeface="Nadianne" panose="03020902050305070206" pitchFamily="66" charset="0"/>
      <p:bold r:id="rId71"/>
    </p:embeddedFont>
    <p:embeddedFont>
      <p:font typeface="Kristen ITC" panose="03050502040202030202" pitchFamily="66" charset="0"/>
      <p:regular r:id="rId72"/>
    </p:embeddedFont>
    <p:embeddedFont>
      <p:font typeface="Bertram CE" panose="04020905020D02060204" pitchFamily="82" charset="0"/>
      <p:regular r:id="rId73"/>
    </p:embeddedFont>
    <p:embeddedFont>
      <p:font typeface="EckmaDEE" pitchFamily="2" charset="0"/>
      <p:regular r:id="rId74"/>
    </p:embeddedFont>
    <p:embeddedFont>
      <p:font typeface="Calibri" panose="020F0502020204030204" pitchFamily="34" charset="0"/>
      <p:regular r:id="rId75"/>
      <p:bold r:id="rId76"/>
      <p:italic r:id="rId77"/>
      <p:boldItalic r:id="rId78"/>
    </p:embeddedFont>
    <p:embeddedFont>
      <p:font typeface="Verdana" panose="020B0604030504040204" pitchFamily="34" charset="0"/>
      <p:regular r:id="rId79"/>
      <p:bold r:id="rId80"/>
      <p:italic r:id="rId81"/>
      <p:boldItalic r:id="rId82"/>
    </p:embeddedFont>
    <p:embeddedFont>
      <p:font typeface="Cupertino" panose="020B0604020202020204"/>
      <p:regular r:id="rId83"/>
      <p:italic r:id="rId84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b00li6mskyY8u+bauz0iw==" hashData="+vVyTFDNbvPE6tibAnNrDygVEK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6E0A"/>
    <a:srgbClr val="996633"/>
    <a:srgbClr val="008000"/>
    <a:srgbClr val="336600"/>
    <a:srgbClr val="C0C0C0"/>
    <a:srgbClr val="66FF33"/>
    <a:srgbClr val="33CC33"/>
    <a:srgbClr val="006600"/>
    <a:srgbClr val="082FAA"/>
    <a:srgbClr val="F4750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830" autoAdjust="0"/>
    <p:restoredTop sz="94660"/>
  </p:normalViewPr>
  <p:slideViewPr>
    <p:cSldViewPr>
      <p:cViewPr varScale="1">
        <p:scale>
          <a:sx n="95" d="100"/>
          <a:sy n="95" d="100"/>
        </p:scale>
        <p:origin x="-114" y="-4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81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openxmlformats.org/officeDocument/2006/relationships/slide" Target="slides/slide32.xml"/><Relationship Id="rId21" Type="http://schemas.openxmlformats.org/officeDocument/2006/relationships/slide" Target="slides/slide14.xml"/><Relationship Id="rId34" Type="http://schemas.openxmlformats.org/officeDocument/2006/relationships/slide" Target="slides/slide27.xml"/><Relationship Id="rId42" Type="http://schemas.openxmlformats.org/officeDocument/2006/relationships/slide" Target="slides/slide35.xml"/><Relationship Id="rId47" Type="http://schemas.openxmlformats.org/officeDocument/2006/relationships/slide" Target="slides/slide40.xml"/><Relationship Id="rId50" Type="http://schemas.openxmlformats.org/officeDocument/2006/relationships/slide" Target="slides/slide43.xml"/><Relationship Id="rId55" Type="http://schemas.openxmlformats.org/officeDocument/2006/relationships/slide" Target="slides/slide48.xml"/><Relationship Id="rId63" Type="http://schemas.openxmlformats.org/officeDocument/2006/relationships/slide" Target="slides/slide56.xml"/><Relationship Id="rId68" Type="http://schemas.openxmlformats.org/officeDocument/2006/relationships/slide" Target="slides/slide61.xml"/><Relationship Id="rId76" Type="http://schemas.openxmlformats.org/officeDocument/2006/relationships/font" Target="fonts/font7.fntdata"/><Relationship Id="rId84" Type="http://schemas.openxmlformats.org/officeDocument/2006/relationships/font" Target="fonts/font15.fntdata"/><Relationship Id="rId7" Type="http://schemas.openxmlformats.org/officeDocument/2006/relationships/slideMaster" Target="slideMasters/slideMaster7.xml"/><Relationship Id="rId71" Type="http://schemas.openxmlformats.org/officeDocument/2006/relationships/font" Target="fonts/font2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9" Type="http://schemas.openxmlformats.org/officeDocument/2006/relationships/slide" Target="slides/slide22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slide" Target="slides/slide30.xml"/><Relationship Id="rId40" Type="http://schemas.openxmlformats.org/officeDocument/2006/relationships/slide" Target="slides/slide33.xml"/><Relationship Id="rId45" Type="http://schemas.openxmlformats.org/officeDocument/2006/relationships/slide" Target="slides/slide38.xml"/><Relationship Id="rId53" Type="http://schemas.openxmlformats.org/officeDocument/2006/relationships/slide" Target="slides/slide46.xml"/><Relationship Id="rId58" Type="http://schemas.openxmlformats.org/officeDocument/2006/relationships/slide" Target="slides/slide51.xml"/><Relationship Id="rId66" Type="http://schemas.openxmlformats.org/officeDocument/2006/relationships/slide" Target="slides/slide59.xml"/><Relationship Id="rId74" Type="http://schemas.openxmlformats.org/officeDocument/2006/relationships/font" Target="fonts/font5.fntdata"/><Relationship Id="rId79" Type="http://schemas.openxmlformats.org/officeDocument/2006/relationships/font" Target="fonts/font10.fntdata"/><Relationship Id="rId87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54.xml"/><Relationship Id="rId82" Type="http://schemas.openxmlformats.org/officeDocument/2006/relationships/font" Target="fonts/font13.fntdata"/><Relationship Id="rId19" Type="http://schemas.openxmlformats.org/officeDocument/2006/relationships/slide" Target="slides/slide12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43" Type="http://schemas.openxmlformats.org/officeDocument/2006/relationships/slide" Target="slides/slide36.xml"/><Relationship Id="rId48" Type="http://schemas.openxmlformats.org/officeDocument/2006/relationships/slide" Target="slides/slide41.xml"/><Relationship Id="rId56" Type="http://schemas.openxmlformats.org/officeDocument/2006/relationships/slide" Target="slides/slide49.xml"/><Relationship Id="rId64" Type="http://schemas.openxmlformats.org/officeDocument/2006/relationships/slide" Target="slides/slide57.xml"/><Relationship Id="rId69" Type="http://schemas.openxmlformats.org/officeDocument/2006/relationships/slide" Target="slides/slide62.xml"/><Relationship Id="rId77" Type="http://schemas.openxmlformats.org/officeDocument/2006/relationships/font" Target="fonts/font8.fntdata"/><Relationship Id="rId8" Type="http://schemas.openxmlformats.org/officeDocument/2006/relationships/slide" Target="slides/slide1.xml"/><Relationship Id="rId51" Type="http://schemas.openxmlformats.org/officeDocument/2006/relationships/slide" Target="slides/slide44.xml"/><Relationship Id="rId72" Type="http://schemas.openxmlformats.org/officeDocument/2006/relationships/font" Target="fonts/font3.fntdata"/><Relationship Id="rId80" Type="http://schemas.openxmlformats.org/officeDocument/2006/relationships/font" Target="fonts/font11.fntdata"/><Relationship Id="rId85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slide" Target="slides/slide31.xml"/><Relationship Id="rId46" Type="http://schemas.openxmlformats.org/officeDocument/2006/relationships/slide" Target="slides/slide39.xml"/><Relationship Id="rId59" Type="http://schemas.openxmlformats.org/officeDocument/2006/relationships/slide" Target="slides/slide52.xml"/><Relationship Id="rId67" Type="http://schemas.openxmlformats.org/officeDocument/2006/relationships/slide" Target="slides/slide60.xml"/><Relationship Id="rId20" Type="http://schemas.openxmlformats.org/officeDocument/2006/relationships/slide" Target="slides/slide13.xml"/><Relationship Id="rId41" Type="http://schemas.openxmlformats.org/officeDocument/2006/relationships/slide" Target="slides/slide34.xml"/><Relationship Id="rId54" Type="http://schemas.openxmlformats.org/officeDocument/2006/relationships/slide" Target="slides/slide47.xml"/><Relationship Id="rId62" Type="http://schemas.openxmlformats.org/officeDocument/2006/relationships/slide" Target="slides/slide55.xml"/><Relationship Id="rId70" Type="http://schemas.openxmlformats.org/officeDocument/2006/relationships/font" Target="fonts/font1.fntdata"/><Relationship Id="rId75" Type="http://schemas.openxmlformats.org/officeDocument/2006/relationships/font" Target="fonts/font6.fntdata"/><Relationship Id="rId83" Type="http://schemas.openxmlformats.org/officeDocument/2006/relationships/font" Target="fonts/font14.fntdata"/><Relationship Id="rId8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49" Type="http://schemas.openxmlformats.org/officeDocument/2006/relationships/slide" Target="slides/slide42.xml"/><Relationship Id="rId57" Type="http://schemas.openxmlformats.org/officeDocument/2006/relationships/slide" Target="slides/slide50.xml"/><Relationship Id="rId10" Type="http://schemas.openxmlformats.org/officeDocument/2006/relationships/slide" Target="slides/slide3.xml"/><Relationship Id="rId31" Type="http://schemas.openxmlformats.org/officeDocument/2006/relationships/slide" Target="slides/slide24.xml"/><Relationship Id="rId44" Type="http://schemas.openxmlformats.org/officeDocument/2006/relationships/slide" Target="slides/slide37.xml"/><Relationship Id="rId52" Type="http://schemas.openxmlformats.org/officeDocument/2006/relationships/slide" Target="slides/slide45.xml"/><Relationship Id="rId60" Type="http://schemas.openxmlformats.org/officeDocument/2006/relationships/slide" Target="slides/slide53.xml"/><Relationship Id="rId65" Type="http://schemas.openxmlformats.org/officeDocument/2006/relationships/slide" Target="slides/slide58.xml"/><Relationship Id="rId73" Type="http://schemas.openxmlformats.org/officeDocument/2006/relationships/font" Target="fonts/font4.fntdata"/><Relationship Id="rId78" Type="http://schemas.openxmlformats.org/officeDocument/2006/relationships/font" Target="fonts/font9.fntdata"/><Relationship Id="rId81" Type="http://schemas.openxmlformats.org/officeDocument/2006/relationships/font" Target="fonts/font12.fntdata"/><Relationship Id="rId86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26. 12. 2015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09293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26. 12. 2015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40558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26. 12. 2015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89513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26. 12. 2015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17766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26. 12. 2015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74345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26. 12. 2015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94978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26. 12. 2015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29752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26. 12. 2015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08731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26. 12. 2015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7490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26. 12. 2015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2011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26. 12. 2015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45146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7D888-88DC-4D8B-A67A-5B6D3F96F506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9B941E-0137-4379-B316-B7218B2CA1CE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7832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4945D-533E-4DE4-A3E0-9E11942311B8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C47834-ACD4-476A-B148-57BAA02296E2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2166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29DBEB-3C60-478D-A391-72693C0E4E41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F70AB7-7510-4B5C-AA03-77D260493580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7967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603ADC-80EC-4DB7-B1F3-D465C57A7DB7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42C168-C45A-4705-9BB9-779F2544DC1B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8781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3FE2A-5CD1-48CE-B735-CDBD27FFCDAE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B2BC42-FB2D-4257-BC78-1977AFDC568A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9198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388215-3BE4-4DE3-B895-2BD11EC6FA1B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EB7CC8-C1EE-450B-A9AD-EFDD56BD1B7E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3659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D4440-9037-49FC-B2C6-89428C186CD8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C890C8-1668-482B-96F4-073FE70CB729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1063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D491A2-C8EA-4AA1-9AA3-A211EF1A05FB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FFB33A-7DFC-45B8-A521-1A824EBC3991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8633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k-SK" noProof="0" smtClean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8F4B7C-D962-4F92-BCF6-1694B5376546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766CA8-E718-425D-AD2A-69D8BF2BE78F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592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986E95-5B52-41FF-AD1C-A87CDB6BF0FF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07FBC9-CD7D-44F5-8D4E-A1C2DF3EFA03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9261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06F025-BEAD-40D6-8A5B-9E59CD4049E7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1657FA-1CD3-4672-A295-DC723BC1D7C7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9420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99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7819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1318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867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595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7946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1968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4853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1501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4520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786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8871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257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102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7516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9769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7222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6417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0385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3974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92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6506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406167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741069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610035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513420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712406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745700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145639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2536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38219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239198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6621467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7D888-88DC-4D8B-A67A-5B6D3F96F506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9B941E-0137-4379-B316-B7218B2CA1CE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0231420"/>
      </p:ext>
    </p:extLst>
  </p:cSld>
  <p:clrMapOvr>
    <a:masterClrMapping/>
  </p:clrMapOvr>
  <p:transition spd="med" advClick="0" advTm="5000">
    <p:fade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4945D-533E-4DE4-A3E0-9E11942311B8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C47834-ACD4-476A-B148-57BAA02296E2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1389870"/>
      </p:ext>
    </p:extLst>
  </p:cSld>
  <p:clrMapOvr>
    <a:masterClrMapping/>
  </p:clrMapOvr>
  <p:transition spd="med" advClick="0" advTm="5000">
    <p:fade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29DBEB-3C60-478D-A391-72693C0E4E41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F70AB7-7510-4B5C-AA03-77D260493580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3647150"/>
      </p:ext>
    </p:extLst>
  </p:cSld>
  <p:clrMapOvr>
    <a:masterClrMapping/>
  </p:clrMapOvr>
  <p:transition spd="med" advClick="0" advTm="5000">
    <p:fade/>
  </p:transition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603ADC-80EC-4DB7-B1F3-D465C57A7DB7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42C168-C45A-4705-9BB9-779F2544DC1B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6534555"/>
      </p:ext>
    </p:extLst>
  </p:cSld>
  <p:clrMapOvr>
    <a:masterClrMapping/>
  </p:clrMapOvr>
  <p:transition spd="med" advClick="0" advTm="5000">
    <p:fade/>
  </p:transition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3FE2A-5CD1-48CE-B735-CDBD27FFCDAE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B2BC42-FB2D-4257-BC78-1977AFDC568A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0377152"/>
      </p:ext>
    </p:extLst>
  </p:cSld>
  <p:clrMapOvr>
    <a:masterClrMapping/>
  </p:clrMapOvr>
  <p:transition spd="med" advClick="0" advTm="5000">
    <p:fade/>
  </p:transition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388215-3BE4-4DE3-B895-2BD11EC6FA1B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EB7CC8-C1EE-450B-A9AD-EFDD56BD1B7E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0356490"/>
      </p:ext>
    </p:extLst>
  </p:cSld>
  <p:clrMapOvr>
    <a:masterClrMapping/>
  </p:clrMapOvr>
  <p:transition spd="med" advClick="0" advTm="5000">
    <p:fade/>
  </p:transition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D4440-9037-49FC-B2C6-89428C186CD8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C890C8-1668-482B-96F4-073FE70CB729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4522195"/>
      </p:ext>
    </p:extLst>
  </p:cSld>
  <p:clrMapOvr>
    <a:masterClrMapping/>
  </p:clrMapOvr>
  <p:transition spd="med" advClick="0" advTm="5000">
    <p:fade/>
  </p:transition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D491A2-C8EA-4AA1-9AA3-A211EF1A05FB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FFB33A-7DFC-45B8-A521-1A824EBC3991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9346505"/>
      </p:ext>
    </p:extLst>
  </p:cSld>
  <p:clrMapOvr>
    <a:masterClrMapping/>
  </p:clrMapOvr>
  <p:transition spd="med" advClick="0" advTm="5000">
    <p:fade/>
  </p:transition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k-SK" noProof="0" smtClean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8F4B7C-D962-4F92-BCF6-1694B5376546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766CA8-E718-425D-AD2A-69D8BF2BE78F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9362131"/>
      </p:ext>
    </p:extLst>
  </p:cSld>
  <p:clrMapOvr>
    <a:masterClrMapping/>
  </p:clrMapOvr>
  <p:transition spd="med" advClick="0" advTm="5000">
    <p:fade/>
  </p:transition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986E95-5B52-41FF-AD1C-A87CDB6BF0FF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07FBC9-CD7D-44F5-8D4E-A1C2DF3EFA03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4166361"/>
      </p:ext>
    </p:extLst>
  </p:cSld>
  <p:clrMapOvr>
    <a:masterClrMapping/>
  </p:clrMapOvr>
  <p:transition spd="med" advClick="0" advTm="5000">
    <p:fade/>
  </p:transition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06F025-BEAD-40D6-8A5B-9E59CD4049E7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1657FA-1CD3-4672-A295-DC723BC1D7C7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6958156"/>
      </p:ext>
    </p:extLst>
  </p:cSld>
  <p:clrMapOvr>
    <a:masterClrMapping/>
  </p:clrMapOvr>
  <p:transition spd="med" advClick="0" advTm="5000">
    <p:fade/>
  </p:transition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D9F86F1E-B2D0-48AB-A4D3-5C298268AD82}" type="datetime1">
              <a:rPr lang="sk-SK" altLang="sk-SK"/>
              <a:pPr>
                <a:defRPr/>
              </a:pPr>
              <a:t>26. 12. 2015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649292211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E3EDF6B9-F3CC-4CCD-B63F-65D0678B05B8}" type="datetime1">
              <a:rPr lang="sk-SK" altLang="sk-SK"/>
              <a:pPr>
                <a:defRPr/>
              </a:pPr>
              <a:t>26. 12. 2015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76082209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0A53721-7C84-40B6-9C8C-C73C9F7B7D45}" type="datetime1">
              <a:rPr lang="sk-SK" altLang="sk-SK"/>
              <a:pPr>
                <a:defRPr/>
              </a:pPr>
              <a:t>26. 12. 2015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757847069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5A7D615B-725A-4364-A89A-1B8B4A40FB57}" type="datetime1">
              <a:rPr lang="sk-SK" altLang="sk-SK"/>
              <a:pPr>
                <a:defRPr/>
              </a:pPr>
              <a:t>26. 12. 2015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434805266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3038DCFD-A825-4141-92B9-E1EC404BA1BB}" type="datetime1">
              <a:rPr lang="sk-SK" altLang="sk-SK"/>
              <a:pPr>
                <a:defRPr/>
              </a:pPr>
              <a:t>26. 12. 2015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98074416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DAD0B3D8-857D-4A1B-AA96-E1C17343CE31}" type="datetime1">
              <a:rPr lang="sk-SK" altLang="sk-SK"/>
              <a:pPr>
                <a:defRPr/>
              </a:pPr>
              <a:t>26. 12. 2015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876213978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3D6D8C48-74A5-491F-AFAB-C29487FDC13D}" type="datetime1">
              <a:rPr lang="sk-SK" altLang="sk-SK"/>
              <a:pPr>
                <a:defRPr/>
              </a:pPr>
              <a:t>26. 12. 2015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932525332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3650761B-7550-4DE8-BE83-AC197A79F0E7}" type="datetime1">
              <a:rPr lang="sk-SK" altLang="sk-SK"/>
              <a:pPr>
                <a:defRPr/>
              </a:pPr>
              <a:t>26. 12. 2015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334103481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k-SK" noProof="0" smtClean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829A695C-F806-449B-B559-E245A3585F21}" type="datetime1">
              <a:rPr lang="sk-SK" altLang="sk-SK"/>
              <a:pPr>
                <a:defRPr/>
              </a:pPr>
              <a:t>26. 12. 2015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018733630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E37D301A-552F-4A96-8B73-10383A8DDBDD}" type="datetime1">
              <a:rPr lang="sk-SK" altLang="sk-SK"/>
              <a:pPr>
                <a:defRPr/>
              </a:pPr>
              <a:t>26. 12. 2015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872929458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85055476-D8F7-4E37-A136-FC1E08447C4F}" type="datetime1">
              <a:rPr lang="sk-SK" altLang="sk-SK"/>
              <a:pPr>
                <a:defRPr/>
              </a:pPr>
              <a:t>26. 12. 2015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1703333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2E20CB-D028-4F7C-9226-4D60828C6E0E}" type="datetimeFigureOut">
              <a:rPr lang="sk-SK" smtClean="0"/>
              <a:t>26. 12. 2015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75515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nadpis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k-SK" altLang="sk-SK" smtClean="0"/>
              <a:t>Upravte štýly predlohy textu</a:t>
            </a:r>
          </a:p>
        </p:txBody>
      </p:sp>
      <p:sp>
        <p:nvSpPr>
          <p:cNvPr id="1027" name="Zástupný symbol tex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k-SK" altLang="sk-SK" smtClean="0"/>
              <a:t>Upravte štýl predlohy textu.</a:t>
            </a:r>
          </a:p>
          <a:p>
            <a:pPr lvl="1"/>
            <a:r>
              <a:rPr lang="sk-SK" altLang="sk-SK" smtClean="0"/>
              <a:t>Druhá úroveň</a:t>
            </a:r>
          </a:p>
          <a:p>
            <a:pPr lvl="2"/>
            <a:r>
              <a:rPr lang="sk-SK" altLang="sk-SK" smtClean="0"/>
              <a:t>Tretia úroveň</a:t>
            </a:r>
          </a:p>
          <a:p>
            <a:pPr lvl="3"/>
            <a:r>
              <a:rPr lang="sk-SK" altLang="sk-SK" smtClean="0"/>
              <a:t>Štvrtá úroveň</a:t>
            </a:r>
          </a:p>
          <a:p>
            <a:pPr lvl="4"/>
            <a:r>
              <a:rPr lang="sk-SK" altLang="sk-SK" smtClean="0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E35F7C6-8771-488B-B0D2-E7F00E046739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BD60ADA-40A5-46CD-B17C-5B397970607A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3925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32518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4859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4413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nadpis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k-SK" altLang="sk-SK" smtClean="0"/>
              <a:t>Upravte štýly predlohy textu</a:t>
            </a:r>
          </a:p>
        </p:txBody>
      </p:sp>
      <p:sp>
        <p:nvSpPr>
          <p:cNvPr id="1027" name="Zástupný symbol tex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k-SK" altLang="sk-SK" smtClean="0"/>
              <a:t>Upravte štýl predlohy textu.</a:t>
            </a:r>
          </a:p>
          <a:p>
            <a:pPr lvl="1"/>
            <a:r>
              <a:rPr lang="sk-SK" altLang="sk-SK" smtClean="0"/>
              <a:t>Druhá úroveň</a:t>
            </a:r>
          </a:p>
          <a:p>
            <a:pPr lvl="2"/>
            <a:r>
              <a:rPr lang="sk-SK" altLang="sk-SK" smtClean="0"/>
              <a:t>Tretia úroveň</a:t>
            </a:r>
          </a:p>
          <a:p>
            <a:pPr lvl="3"/>
            <a:r>
              <a:rPr lang="sk-SK" altLang="sk-SK" smtClean="0"/>
              <a:t>Štvrtá úroveň</a:t>
            </a:r>
          </a:p>
          <a:p>
            <a:pPr lvl="4"/>
            <a:r>
              <a:rPr lang="sk-SK" altLang="sk-SK" smtClean="0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E35F7C6-8771-488B-B0D2-E7F00E046739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BD60ADA-40A5-46CD-B17C-5B397970607A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3771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 spd="med" advClick="0" advTm="5000">
    <p:fade/>
  </p:transition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F305E87-EF8D-4249-8917-51438E2FB6F8}" type="datetime1">
              <a:rPr lang="sk-SK" altLang="sk-SK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26. 12. 2015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180727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6.xml"/><Relationship Id="rId5" Type="http://schemas.openxmlformats.org/officeDocument/2006/relationships/audio" Target="../media/audio1.wav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18" Type="http://schemas.openxmlformats.org/officeDocument/2006/relationships/image" Target="../media/image19.png"/><Relationship Id="rId3" Type="http://schemas.openxmlformats.org/officeDocument/2006/relationships/image" Target="../media/image4.png"/><Relationship Id="rId21" Type="http://schemas.openxmlformats.org/officeDocument/2006/relationships/image" Target="../media/image22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18.png"/><Relationship Id="rId2" Type="http://schemas.openxmlformats.org/officeDocument/2006/relationships/image" Target="../media/image3.png"/><Relationship Id="rId16" Type="http://schemas.openxmlformats.org/officeDocument/2006/relationships/image" Target="../media/image17.png"/><Relationship Id="rId20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24" Type="http://schemas.openxmlformats.org/officeDocument/2006/relationships/image" Target="../media/image23.png"/><Relationship Id="rId5" Type="http://schemas.openxmlformats.org/officeDocument/2006/relationships/image" Target="../media/image6.gif"/><Relationship Id="rId15" Type="http://schemas.openxmlformats.org/officeDocument/2006/relationships/image" Target="../media/image16.png"/><Relationship Id="rId23" Type="http://schemas.openxmlformats.org/officeDocument/2006/relationships/slide" Target="slide17.xml"/><Relationship Id="rId10" Type="http://schemas.openxmlformats.org/officeDocument/2006/relationships/image" Target="../media/image11.png"/><Relationship Id="rId19" Type="http://schemas.openxmlformats.org/officeDocument/2006/relationships/image" Target="../media/image20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Relationship Id="rId22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image" Target="../media/image31.gif"/><Relationship Id="rId18" Type="http://schemas.openxmlformats.org/officeDocument/2006/relationships/slide" Target="slide15.xml"/><Relationship Id="rId26" Type="http://schemas.openxmlformats.org/officeDocument/2006/relationships/slide" Target="slide16.xml"/><Relationship Id="rId3" Type="http://schemas.openxmlformats.org/officeDocument/2006/relationships/image" Target="../media/image3.png"/><Relationship Id="rId21" Type="http://schemas.openxmlformats.org/officeDocument/2006/relationships/image" Target="../media/image35.gif"/><Relationship Id="rId34" Type="http://schemas.openxmlformats.org/officeDocument/2006/relationships/slide" Target="slide14.xml"/><Relationship Id="rId7" Type="http://schemas.openxmlformats.org/officeDocument/2006/relationships/image" Target="../media/image28.png"/><Relationship Id="rId12" Type="http://schemas.openxmlformats.org/officeDocument/2006/relationships/slide" Target="slide6.xml"/><Relationship Id="rId17" Type="http://schemas.openxmlformats.org/officeDocument/2006/relationships/image" Target="../media/image33.gif"/><Relationship Id="rId25" Type="http://schemas.openxmlformats.org/officeDocument/2006/relationships/image" Target="../media/image37.gif"/><Relationship Id="rId33" Type="http://schemas.openxmlformats.org/officeDocument/2006/relationships/image" Target="../media/image41.gif"/><Relationship Id="rId2" Type="http://schemas.openxmlformats.org/officeDocument/2006/relationships/image" Target="../media/image24.jpg"/><Relationship Id="rId16" Type="http://schemas.openxmlformats.org/officeDocument/2006/relationships/slide" Target="slide8.xml"/><Relationship Id="rId20" Type="http://schemas.openxmlformats.org/officeDocument/2006/relationships/slide" Target="slide17.xml"/><Relationship Id="rId29" Type="http://schemas.openxmlformats.org/officeDocument/2006/relationships/image" Target="../media/image39.gif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27.png"/><Relationship Id="rId11" Type="http://schemas.openxmlformats.org/officeDocument/2006/relationships/image" Target="../media/image30.gif"/><Relationship Id="rId24" Type="http://schemas.openxmlformats.org/officeDocument/2006/relationships/slide" Target="slide11.xml"/><Relationship Id="rId32" Type="http://schemas.openxmlformats.org/officeDocument/2006/relationships/slide" Target="slide9.xml"/><Relationship Id="rId37" Type="http://schemas.openxmlformats.org/officeDocument/2006/relationships/image" Target="../media/image43.gif"/><Relationship Id="rId5" Type="http://schemas.openxmlformats.org/officeDocument/2006/relationships/image" Target="../media/image26.png"/><Relationship Id="rId15" Type="http://schemas.openxmlformats.org/officeDocument/2006/relationships/image" Target="../media/image32.gif"/><Relationship Id="rId23" Type="http://schemas.openxmlformats.org/officeDocument/2006/relationships/image" Target="../media/image36.gif"/><Relationship Id="rId28" Type="http://schemas.openxmlformats.org/officeDocument/2006/relationships/slide" Target="slide12.xml"/><Relationship Id="rId36" Type="http://schemas.openxmlformats.org/officeDocument/2006/relationships/slide" Target="slide18.xml"/><Relationship Id="rId10" Type="http://schemas.openxmlformats.org/officeDocument/2006/relationships/slide" Target="slide4.xml"/><Relationship Id="rId19" Type="http://schemas.openxmlformats.org/officeDocument/2006/relationships/image" Target="../media/image34.gif"/><Relationship Id="rId31" Type="http://schemas.openxmlformats.org/officeDocument/2006/relationships/image" Target="../media/image40.gif"/><Relationship Id="rId4" Type="http://schemas.openxmlformats.org/officeDocument/2006/relationships/image" Target="../media/image25.jpg"/><Relationship Id="rId9" Type="http://schemas.openxmlformats.org/officeDocument/2006/relationships/image" Target="../media/image29.gif"/><Relationship Id="rId14" Type="http://schemas.openxmlformats.org/officeDocument/2006/relationships/slide" Target="slide7.xml"/><Relationship Id="rId22" Type="http://schemas.openxmlformats.org/officeDocument/2006/relationships/slide" Target="slide10.xml"/><Relationship Id="rId27" Type="http://schemas.openxmlformats.org/officeDocument/2006/relationships/image" Target="../media/image38.gif"/><Relationship Id="rId30" Type="http://schemas.openxmlformats.org/officeDocument/2006/relationships/slide" Target="slide13.xml"/><Relationship Id="rId35" Type="http://schemas.openxmlformats.org/officeDocument/2006/relationships/image" Target="../media/image42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slide" Target="slide3.xml"/><Relationship Id="rId7" Type="http://schemas.openxmlformats.org/officeDocument/2006/relationships/slide" Target="slide19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5.gif"/><Relationship Id="rId5" Type="http://schemas.microsoft.com/office/2007/relationships/hdphoto" Target="../media/hdphoto2.wdp"/><Relationship Id="rId4" Type="http://schemas.openxmlformats.org/officeDocument/2006/relationships/image" Target="../media/image44.png"/><Relationship Id="rId9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slide" Target="slide3.xml"/><Relationship Id="rId7" Type="http://schemas.openxmlformats.org/officeDocument/2006/relationships/slide" Target="slide19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7.gif"/><Relationship Id="rId5" Type="http://schemas.microsoft.com/office/2007/relationships/hdphoto" Target="../media/hdphoto2.wdp"/><Relationship Id="rId4" Type="http://schemas.openxmlformats.org/officeDocument/2006/relationships/image" Target="../media/image44.png"/><Relationship Id="rId9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slide" Target="slide3.xml"/><Relationship Id="rId7" Type="http://schemas.openxmlformats.org/officeDocument/2006/relationships/slide" Target="slide19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gif"/><Relationship Id="rId5" Type="http://schemas.microsoft.com/office/2007/relationships/hdphoto" Target="../media/hdphoto2.wdp"/><Relationship Id="rId4" Type="http://schemas.openxmlformats.org/officeDocument/2006/relationships/image" Target="../media/image44.png"/><Relationship Id="rId9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slide" Target="slide3.xml"/><Relationship Id="rId7" Type="http://schemas.openxmlformats.org/officeDocument/2006/relationships/slide" Target="slide19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9.gif"/><Relationship Id="rId5" Type="http://schemas.microsoft.com/office/2007/relationships/hdphoto" Target="../media/hdphoto2.wdp"/><Relationship Id="rId4" Type="http://schemas.openxmlformats.org/officeDocument/2006/relationships/image" Target="../media/image44.png"/><Relationship Id="rId9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slide" Target="slide3.xml"/><Relationship Id="rId7" Type="http://schemas.openxmlformats.org/officeDocument/2006/relationships/slide" Target="slide19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0.gif"/><Relationship Id="rId5" Type="http://schemas.microsoft.com/office/2007/relationships/hdphoto" Target="../media/hdphoto2.wdp"/><Relationship Id="rId4" Type="http://schemas.openxmlformats.org/officeDocument/2006/relationships/image" Target="../media/image44.png"/><Relationship Id="rId9" Type="http://schemas.microsoft.com/office/2007/relationships/hdphoto" Target="../media/hdphoto3.wdp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slide" Target="slide3.xml"/><Relationship Id="rId7" Type="http://schemas.openxmlformats.org/officeDocument/2006/relationships/slide" Target="slide19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1.gif"/><Relationship Id="rId5" Type="http://schemas.microsoft.com/office/2007/relationships/hdphoto" Target="../media/hdphoto2.wdp"/><Relationship Id="rId4" Type="http://schemas.openxmlformats.org/officeDocument/2006/relationships/image" Target="../media/image44.png"/><Relationship Id="rId9" Type="http://schemas.microsoft.com/office/2007/relationships/hdphoto" Target="../media/hdphoto3.wdp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slide" Target="slide3.xml"/><Relationship Id="rId7" Type="http://schemas.openxmlformats.org/officeDocument/2006/relationships/slide" Target="slide19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2.gif"/><Relationship Id="rId5" Type="http://schemas.microsoft.com/office/2007/relationships/hdphoto" Target="../media/hdphoto2.wdp"/><Relationship Id="rId4" Type="http://schemas.openxmlformats.org/officeDocument/2006/relationships/image" Target="../media/image44.png"/><Relationship Id="rId9" Type="http://schemas.microsoft.com/office/2007/relationships/hdphoto" Target="../media/hdphoto3.wdp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slide" Target="slide3.xml"/><Relationship Id="rId7" Type="http://schemas.openxmlformats.org/officeDocument/2006/relationships/slide" Target="slide19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3.gif"/><Relationship Id="rId5" Type="http://schemas.microsoft.com/office/2007/relationships/hdphoto" Target="../media/hdphoto2.wdp"/><Relationship Id="rId4" Type="http://schemas.openxmlformats.org/officeDocument/2006/relationships/image" Target="../media/image44.png"/><Relationship Id="rId9" Type="http://schemas.microsoft.com/office/2007/relationships/hdphoto" Target="../media/hdphoto3.wdp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slide" Target="slide3.xml"/><Relationship Id="rId7" Type="http://schemas.openxmlformats.org/officeDocument/2006/relationships/slide" Target="slide19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4.gif"/><Relationship Id="rId5" Type="http://schemas.microsoft.com/office/2007/relationships/hdphoto" Target="../media/hdphoto2.wdp"/><Relationship Id="rId4" Type="http://schemas.openxmlformats.org/officeDocument/2006/relationships/image" Target="../media/image44.png"/><Relationship Id="rId9" Type="http://schemas.microsoft.com/office/2007/relationships/hdphoto" Target="../media/hdphoto3.wdp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slide" Target="slide3.xml"/><Relationship Id="rId7" Type="http://schemas.openxmlformats.org/officeDocument/2006/relationships/slide" Target="slide19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5.gif"/><Relationship Id="rId5" Type="http://schemas.microsoft.com/office/2007/relationships/hdphoto" Target="../media/hdphoto2.wdp"/><Relationship Id="rId4" Type="http://schemas.openxmlformats.org/officeDocument/2006/relationships/image" Target="../media/image44.png"/><Relationship Id="rId9" Type="http://schemas.microsoft.com/office/2007/relationships/hdphoto" Target="../media/hdphoto3.wdp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slide" Target="slide3.xml"/><Relationship Id="rId7" Type="http://schemas.openxmlformats.org/officeDocument/2006/relationships/slide" Target="slide19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6.gif"/><Relationship Id="rId5" Type="http://schemas.microsoft.com/office/2007/relationships/hdphoto" Target="../media/hdphoto2.wdp"/><Relationship Id="rId4" Type="http://schemas.openxmlformats.org/officeDocument/2006/relationships/image" Target="../media/image44.png"/><Relationship Id="rId9" Type="http://schemas.microsoft.com/office/2007/relationships/hdphoto" Target="../media/hdphoto3.wdp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slide" Target="slide3.xml"/><Relationship Id="rId7" Type="http://schemas.openxmlformats.org/officeDocument/2006/relationships/slide" Target="slide19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7.gif"/><Relationship Id="rId5" Type="http://schemas.microsoft.com/office/2007/relationships/hdphoto" Target="../media/hdphoto2.wdp"/><Relationship Id="rId4" Type="http://schemas.openxmlformats.org/officeDocument/2006/relationships/image" Target="../media/image44.png"/><Relationship Id="rId9" Type="http://schemas.microsoft.com/office/2007/relationships/hdphoto" Target="../media/hdphoto3.wdp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slide" Target="slide3.xml"/><Relationship Id="rId7" Type="http://schemas.openxmlformats.org/officeDocument/2006/relationships/slide" Target="slide19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8.gif"/><Relationship Id="rId5" Type="http://schemas.microsoft.com/office/2007/relationships/hdphoto" Target="../media/hdphoto2.wdp"/><Relationship Id="rId4" Type="http://schemas.openxmlformats.org/officeDocument/2006/relationships/image" Target="../media/image44.png"/><Relationship Id="rId9" Type="http://schemas.microsoft.com/office/2007/relationships/hdphoto" Target="../media/hdphoto3.wdp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slide" Target="slide3.xml"/><Relationship Id="rId7" Type="http://schemas.openxmlformats.org/officeDocument/2006/relationships/slide" Target="slide19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9.gif"/><Relationship Id="rId5" Type="http://schemas.microsoft.com/office/2007/relationships/hdphoto" Target="../media/hdphoto2.wdp"/><Relationship Id="rId4" Type="http://schemas.openxmlformats.org/officeDocument/2006/relationships/image" Target="../media/image44.png"/><Relationship Id="rId9" Type="http://schemas.microsoft.com/office/2007/relationships/hdphoto" Target="../media/hdphoto3.wdp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slide" Target="slide3.xml"/><Relationship Id="rId7" Type="http://schemas.openxmlformats.org/officeDocument/2006/relationships/slide" Target="slide19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3.gif"/><Relationship Id="rId5" Type="http://schemas.microsoft.com/office/2007/relationships/hdphoto" Target="../media/hdphoto2.wdp"/><Relationship Id="rId4" Type="http://schemas.openxmlformats.org/officeDocument/2006/relationships/image" Target="../media/image44.png"/><Relationship Id="rId9" Type="http://schemas.microsoft.com/office/2007/relationships/hdphoto" Target="../media/hdphoto3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85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87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88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90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91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92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93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94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95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96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97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98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99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100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101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102.JP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35.xml"/><Relationship Id="rId6" Type="http://schemas.openxmlformats.org/officeDocument/2006/relationships/hyperlink" Target="http://www.treklens.com/members/Cho/photos" TargetMode="External"/><Relationship Id="rId5" Type="http://schemas.openxmlformats.org/officeDocument/2006/relationships/image" Target="../media/image104.png"/><Relationship Id="rId4" Type="http://schemas.openxmlformats.org/officeDocument/2006/relationships/image" Target="../media/image3.png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0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1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67.xml"/><Relationship Id="rId6" Type="http://schemas.openxmlformats.org/officeDocument/2006/relationships/image" Target="../media/image10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6.png"/><Relationship Id="rId10" Type="http://schemas.openxmlformats.org/officeDocument/2006/relationships/image" Target="../media/image10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" name="Obrázok 1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  <p:sp>
        <p:nvSpPr>
          <p:cNvPr id="4" name="Obdĺžnik 3"/>
          <p:cNvSpPr/>
          <p:nvPr/>
        </p:nvSpPr>
        <p:spPr>
          <a:xfrm>
            <a:off x="1295636" y="692696"/>
            <a:ext cx="6552728" cy="79094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8000" b="1" spc="50" smtClean="0">
                <a:ln w="11430">
                  <a:solidFill>
                    <a:prstClr val="white"/>
                  </a:solidFill>
                </a:ln>
                <a:solidFill>
                  <a:srgbClr val="F79646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tram CE" panose="04020905020D02060204" pitchFamily="82" charset="0"/>
              </a:rPr>
              <a:t>BRATISLAVA</a:t>
            </a:r>
            <a:endParaRPr lang="sk-SK" sz="8000" b="1" spc="50" dirty="0">
              <a:ln w="11430">
                <a:solidFill>
                  <a:prstClr val="white"/>
                </a:solidFill>
              </a:ln>
              <a:solidFill>
                <a:srgbClr val="F79646">
                  <a:lumMod val="75000"/>
                </a:srgb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tram CE" panose="04020905020D02060204" pitchFamily="82" charset="0"/>
            </a:endParaRPr>
          </a:p>
        </p:txBody>
      </p:sp>
      <p:sp>
        <p:nvSpPr>
          <p:cNvPr id="16" name="Obdĺžnik 15"/>
          <p:cNvSpPr/>
          <p:nvPr/>
        </p:nvSpPr>
        <p:spPr>
          <a:xfrm>
            <a:off x="2962423" y="1762443"/>
            <a:ext cx="321915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 smtClean="0">
                <a:ln w="11430">
                  <a:solidFill>
                    <a:prstClr val="white"/>
                  </a:solidFill>
                </a:ln>
                <a:solidFill>
                  <a:srgbClr val="F79646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tram CE" panose="04020905020D02060204" pitchFamily="82" charset="0"/>
              </a:rPr>
              <a:t>SLOVAKIA</a:t>
            </a:r>
            <a:endParaRPr lang="sk-SK" sz="4800" b="1" spc="50" dirty="0">
              <a:ln w="11430">
                <a:solidFill>
                  <a:prstClr val="white"/>
                </a:solidFill>
              </a:ln>
              <a:solidFill>
                <a:srgbClr val="F79646">
                  <a:lumMod val="75000"/>
                </a:srgb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tram CE" panose="04020905020D02060204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7075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sndAc>
          <p:stSnd loop="1">
            <p:snd r:embed="rId2" name="Johnny Maddox - Melancholy Baby.wav"/>
          </p:stSnd>
        </p:sndAc>
      </p:transition>
    </mc:Choice>
    <mc:Fallback xmlns="">
      <p:transition advClick="0" advTm="8000">
        <p:sndAc>
          <p:stSnd loop="1">
            <p:snd r:embed="rId5" name="Johnny Maddox - Melancholy Bab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Obrázok 12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020" y="5105815"/>
            <a:ext cx="1656184" cy="1589935"/>
          </a:xfrm>
          <a:prstGeom prst="rect">
            <a:avLst/>
          </a:prstGeom>
        </p:spPr>
      </p:pic>
      <p:pic>
        <p:nvPicPr>
          <p:cNvPr id="12" name="Obrázok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2560" y="-2069911"/>
            <a:ext cx="3809524" cy="2539683"/>
          </a:xfrm>
          <a:prstGeom prst="rect">
            <a:avLst/>
          </a:prstGeom>
          <a:effectLst>
            <a:innerShdw blurRad="152400" dist="50800" dir="9480000">
              <a:prstClr val="black">
                <a:alpha val="74000"/>
              </a:prstClr>
            </a:innerShdw>
          </a:effectLst>
        </p:spPr>
      </p:pic>
      <p:grpSp>
        <p:nvGrpSpPr>
          <p:cNvPr id="119" name="Skupina 118"/>
          <p:cNvGrpSpPr/>
          <p:nvPr/>
        </p:nvGrpSpPr>
        <p:grpSpPr>
          <a:xfrm>
            <a:off x="7662410" y="376687"/>
            <a:ext cx="1140260" cy="855196"/>
            <a:chOff x="7164288" y="641349"/>
            <a:chExt cx="1140260" cy="855196"/>
          </a:xfrm>
        </p:grpSpPr>
        <p:pic>
          <p:nvPicPr>
            <p:cNvPr id="15" name="Obrázok 14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64288" y="641350"/>
              <a:ext cx="1140260" cy="855195"/>
            </a:xfrm>
            <a:prstGeom prst="rect">
              <a:avLst/>
            </a:prstGeom>
          </p:spPr>
        </p:pic>
        <p:sp>
          <p:nvSpPr>
            <p:cNvPr id="14" name="Obdĺžnik 13"/>
            <p:cNvSpPr/>
            <p:nvPr/>
          </p:nvSpPr>
          <p:spPr>
            <a:xfrm>
              <a:off x="7164288" y="641349"/>
              <a:ext cx="1140260" cy="855195"/>
            </a:xfrm>
            <a:prstGeom prst="rect">
              <a:avLst/>
            </a:prstGeom>
            <a:solidFill>
              <a:schemeClr val="tx2">
                <a:lumMod val="20000"/>
                <a:lumOff val="80000"/>
                <a:alpha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</p:grpSp>
      <p:grpSp>
        <p:nvGrpSpPr>
          <p:cNvPr id="114" name="Skupina 113"/>
          <p:cNvGrpSpPr/>
          <p:nvPr/>
        </p:nvGrpSpPr>
        <p:grpSpPr>
          <a:xfrm rot="409385">
            <a:off x="1883953" y="5583779"/>
            <a:ext cx="1348316" cy="900000"/>
            <a:chOff x="4447192" y="4366510"/>
            <a:chExt cx="1348316" cy="900000"/>
          </a:xfrm>
        </p:grpSpPr>
        <p:grpSp>
          <p:nvGrpSpPr>
            <p:cNvPr id="32" name="Skupina 31"/>
            <p:cNvGrpSpPr/>
            <p:nvPr/>
          </p:nvGrpSpPr>
          <p:grpSpPr>
            <a:xfrm>
              <a:off x="4447192" y="4366510"/>
              <a:ext cx="1348316" cy="900000"/>
              <a:chOff x="1674335" y="3501008"/>
              <a:chExt cx="1348316" cy="900000"/>
            </a:xfrm>
          </p:grpSpPr>
          <p:pic>
            <p:nvPicPr>
              <p:cNvPr id="17" name="Obrázok 16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18" name="BlokTextu 17"/>
              <p:cNvSpPr txBox="1"/>
              <p:nvPr/>
            </p:nvSpPr>
            <p:spPr>
              <a:xfrm>
                <a:off x="1853762" y="4024300"/>
                <a:ext cx="1157109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az-Cyrl-AZ" sz="600" i="1" u="sng">
                    <a:solidFill>
                      <a:srgbClr val="082FAA"/>
                    </a:solidFill>
                    <a:latin typeface="Arial Black" panose="020B0A04020102020204" pitchFamily="34" charset="0"/>
                  </a:rPr>
                  <a:t>Братислава</a:t>
                </a:r>
                <a:endParaRPr lang="sk-SK" sz="600" i="1" u="sng">
                  <a:solidFill>
                    <a:srgbClr val="082FAA"/>
                  </a:solidFill>
                  <a:latin typeface="Cooper Std Black" pitchFamily="18" charset="0"/>
                </a:endParaRPr>
              </a:p>
            </p:txBody>
          </p:sp>
          <p:sp>
            <p:nvSpPr>
              <p:cNvPr id="19" name="BlokTextu 18"/>
              <p:cNvSpPr txBox="1"/>
              <p:nvPr/>
            </p:nvSpPr>
            <p:spPr>
              <a:xfrm>
                <a:off x="2037859" y="4126633"/>
                <a:ext cx="791663" cy="1692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az-Cyrl-AZ" sz="500" i="1">
                    <a:solidFill>
                      <a:srgbClr val="082FAA"/>
                    </a:solidFill>
                    <a:latin typeface="Arial Black" panose="020B0A04020102020204" pitchFamily="34" charset="0"/>
                  </a:rPr>
                  <a:t>Словакия</a:t>
                </a:r>
                <a:endParaRPr lang="sk-SK" sz="500" i="1">
                  <a:solidFill>
                    <a:srgbClr val="082FAA"/>
                  </a:solidFill>
                  <a:latin typeface="Arial Black" panose="020B0A04020102020204" pitchFamily="34" charset="0"/>
                </a:endParaRPr>
              </a:p>
            </p:txBody>
          </p:sp>
        </p:grpSp>
        <p:pic>
          <p:nvPicPr>
            <p:cNvPr id="99" name="Obrázok 98"/>
            <p:cNvPicPr>
              <a:picLocks noChangeAspect="1"/>
            </p:cNvPicPr>
            <p:nvPr/>
          </p:nvPicPr>
          <p:blipFill>
            <a:blip r:embed="rId7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64885" y="4437112"/>
              <a:ext cx="540000" cy="249233"/>
            </a:xfrm>
            <a:prstGeom prst="rect">
              <a:avLst/>
            </a:prstGeom>
          </p:spPr>
        </p:pic>
      </p:grpSp>
      <p:grpSp>
        <p:nvGrpSpPr>
          <p:cNvPr id="105" name="Skupina 104"/>
          <p:cNvGrpSpPr/>
          <p:nvPr/>
        </p:nvGrpSpPr>
        <p:grpSpPr>
          <a:xfrm rot="21098128">
            <a:off x="842094" y="5438304"/>
            <a:ext cx="1348316" cy="900000"/>
            <a:chOff x="4442170" y="287088"/>
            <a:chExt cx="1348316" cy="900000"/>
          </a:xfrm>
        </p:grpSpPr>
        <p:grpSp>
          <p:nvGrpSpPr>
            <p:cNvPr id="77" name="Skupina 76"/>
            <p:cNvGrpSpPr/>
            <p:nvPr/>
          </p:nvGrpSpPr>
          <p:grpSpPr>
            <a:xfrm>
              <a:off x="4442170" y="287088"/>
              <a:ext cx="1348316" cy="900000"/>
              <a:chOff x="1674335" y="3501008"/>
              <a:chExt cx="1348316" cy="900000"/>
            </a:xfrm>
          </p:grpSpPr>
          <p:pic>
            <p:nvPicPr>
              <p:cNvPr id="78" name="Obrázok 77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79" name="BlokTextu 78"/>
              <p:cNvSpPr txBox="1"/>
              <p:nvPr/>
            </p:nvSpPr>
            <p:spPr>
              <a:xfrm>
                <a:off x="1895005" y="4016606"/>
                <a:ext cx="111586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Bratislava</a:t>
                </a:r>
                <a:endParaRPr lang="sk-SK" sz="700" i="1" u="sng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  <p:sp>
            <p:nvSpPr>
              <p:cNvPr id="80" name="BlokTextu 79"/>
              <p:cNvSpPr txBox="1"/>
              <p:nvPr/>
            </p:nvSpPr>
            <p:spPr>
              <a:xfrm>
                <a:off x="2058189" y="4119403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Slovensko</a:t>
                </a:r>
                <a:endParaRPr lang="sk-SK" sz="600" i="1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</p:grpSp>
        <p:pic>
          <p:nvPicPr>
            <p:cNvPr id="89" name="Obrázok 88"/>
            <p:cNvPicPr>
              <a:picLocks noChangeAspect="1"/>
            </p:cNvPicPr>
            <p:nvPr/>
          </p:nvPicPr>
          <p:blipFill>
            <a:blip r:embed="rId8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42170" y="332656"/>
              <a:ext cx="540000" cy="249233"/>
            </a:xfrm>
            <a:prstGeom prst="rect">
              <a:avLst/>
            </a:prstGeom>
          </p:spPr>
        </p:pic>
      </p:grpSp>
      <p:grpSp>
        <p:nvGrpSpPr>
          <p:cNvPr id="107" name="Skupina 106"/>
          <p:cNvGrpSpPr/>
          <p:nvPr/>
        </p:nvGrpSpPr>
        <p:grpSpPr>
          <a:xfrm>
            <a:off x="1361953" y="4980729"/>
            <a:ext cx="1348316" cy="900000"/>
            <a:chOff x="4442170" y="1305083"/>
            <a:chExt cx="1348316" cy="900000"/>
          </a:xfrm>
        </p:grpSpPr>
        <p:grpSp>
          <p:nvGrpSpPr>
            <p:cNvPr id="65" name="Skupina 64"/>
            <p:cNvGrpSpPr/>
            <p:nvPr/>
          </p:nvGrpSpPr>
          <p:grpSpPr>
            <a:xfrm>
              <a:off x="4442170" y="1305083"/>
              <a:ext cx="1348316" cy="900000"/>
              <a:chOff x="1674335" y="3501008"/>
              <a:chExt cx="1348316" cy="900000"/>
            </a:xfrm>
          </p:grpSpPr>
          <p:pic>
            <p:nvPicPr>
              <p:cNvPr id="66" name="Obrázok 65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67" name="BlokTextu 66"/>
              <p:cNvSpPr txBox="1"/>
              <p:nvPr/>
            </p:nvSpPr>
            <p:spPr>
              <a:xfrm>
                <a:off x="1944335" y="4016606"/>
                <a:ext cx="1066534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Bratislava</a:t>
                </a:r>
                <a:endParaRPr lang="sk-SK" sz="700" i="1" u="sng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  <p:sp>
            <p:nvSpPr>
              <p:cNvPr id="68" name="BlokTextu 67"/>
              <p:cNvSpPr txBox="1"/>
              <p:nvPr/>
            </p:nvSpPr>
            <p:spPr>
              <a:xfrm>
                <a:off x="2078449" y="4132709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b="1" i="1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Eslovaquia</a:t>
                </a:r>
                <a:endParaRPr lang="sk-SK" sz="600" b="1" i="1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</p:grpSp>
        <p:pic>
          <p:nvPicPr>
            <p:cNvPr id="91" name="Obrázok 90"/>
            <p:cNvPicPr>
              <a:picLocks/>
            </p:cNvPicPr>
            <p:nvPr/>
          </p:nvPicPr>
          <p:blipFill>
            <a:blip r:embed="rId9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60170" y="1340768"/>
              <a:ext cx="504000" cy="249233"/>
            </a:xfrm>
            <a:prstGeom prst="rect">
              <a:avLst/>
            </a:prstGeom>
          </p:spPr>
        </p:pic>
      </p:grpSp>
      <p:grpSp>
        <p:nvGrpSpPr>
          <p:cNvPr id="108" name="Skupina 107"/>
          <p:cNvGrpSpPr/>
          <p:nvPr/>
        </p:nvGrpSpPr>
        <p:grpSpPr>
          <a:xfrm rot="21002913">
            <a:off x="2223256" y="5318795"/>
            <a:ext cx="1348316" cy="900000"/>
            <a:chOff x="5940152" y="1305083"/>
            <a:chExt cx="1348316" cy="900000"/>
          </a:xfrm>
        </p:grpSpPr>
        <p:grpSp>
          <p:nvGrpSpPr>
            <p:cNvPr id="69" name="Skupina 68"/>
            <p:cNvGrpSpPr/>
            <p:nvPr/>
          </p:nvGrpSpPr>
          <p:grpSpPr>
            <a:xfrm>
              <a:off x="5940152" y="1305083"/>
              <a:ext cx="1348316" cy="900000"/>
              <a:chOff x="1674335" y="3501008"/>
              <a:chExt cx="1348316" cy="900000"/>
            </a:xfrm>
          </p:grpSpPr>
          <p:pic>
            <p:nvPicPr>
              <p:cNvPr id="70" name="Obrázok 69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71" name="BlokTextu 70"/>
              <p:cNvSpPr txBox="1"/>
              <p:nvPr/>
            </p:nvSpPr>
            <p:spPr>
              <a:xfrm>
                <a:off x="1808420" y="4016606"/>
                <a:ext cx="1189852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Bratislava</a:t>
                </a:r>
                <a:endParaRPr lang="sk-SK" sz="700" i="1" u="sng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  <p:sp>
            <p:nvSpPr>
              <p:cNvPr id="72" name="BlokTextu 71"/>
              <p:cNvSpPr txBox="1"/>
              <p:nvPr/>
            </p:nvSpPr>
            <p:spPr>
              <a:xfrm>
                <a:off x="2001287" y="4125447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Slovacchia</a:t>
                </a:r>
                <a:endParaRPr lang="sk-SK" sz="600" i="1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</p:grpSp>
        <p:pic>
          <p:nvPicPr>
            <p:cNvPr id="93" name="Obrázok 92"/>
            <p:cNvPicPr>
              <a:picLocks noChangeAspect="1"/>
            </p:cNvPicPr>
            <p:nvPr/>
          </p:nvPicPr>
          <p:blipFill>
            <a:blip r:embed="rId10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58184" y="1341300"/>
              <a:ext cx="540000" cy="249233"/>
            </a:xfrm>
            <a:prstGeom prst="rect">
              <a:avLst/>
            </a:prstGeom>
          </p:spPr>
        </p:pic>
      </p:grpSp>
      <p:grpSp>
        <p:nvGrpSpPr>
          <p:cNvPr id="113" name="Skupina 112"/>
          <p:cNvGrpSpPr/>
          <p:nvPr/>
        </p:nvGrpSpPr>
        <p:grpSpPr>
          <a:xfrm rot="21103564">
            <a:off x="1574543" y="5653878"/>
            <a:ext cx="1348316" cy="900000"/>
            <a:chOff x="5941578" y="3356992"/>
            <a:chExt cx="1348316" cy="900000"/>
          </a:xfrm>
        </p:grpSpPr>
        <p:grpSp>
          <p:nvGrpSpPr>
            <p:cNvPr id="45" name="Skupina 44"/>
            <p:cNvGrpSpPr/>
            <p:nvPr/>
          </p:nvGrpSpPr>
          <p:grpSpPr>
            <a:xfrm>
              <a:off x="5941578" y="3356992"/>
              <a:ext cx="1348316" cy="900000"/>
              <a:chOff x="1674335" y="3501008"/>
              <a:chExt cx="1348316" cy="900000"/>
            </a:xfrm>
          </p:grpSpPr>
          <p:pic>
            <p:nvPicPr>
              <p:cNvPr id="46" name="Obrázok 45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47" name="BlokTextu 46"/>
              <p:cNvSpPr txBox="1"/>
              <p:nvPr/>
            </p:nvSpPr>
            <p:spPr>
              <a:xfrm>
                <a:off x="1869867" y="4016606"/>
                <a:ext cx="1141001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Bratislava</a:t>
                </a:r>
                <a:endParaRPr lang="sk-SK" sz="700" i="1" u="sng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  <p:sp>
            <p:nvSpPr>
              <p:cNvPr id="48" name="BlokTextu 47"/>
              <p:cNvSpPr txBox="1"/>
              <p:nvPr/>
            </p:nvSpPr>
            <p:spPr>
              <a:xfrm>
                <a:off x="2043170" y="4139740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Slowakije</a:t>
                </a:r>
              </a:p>
            </p:txBody>
          </p:sp>
        </p:grpSp>
        <p:pic>
          <p:nvPicPr>
            <p:cNvPr id="102" name="Obrázok 101"/>
            <p:cNvPicPr>
              <a:picLocks/>
            </p:cNvPicPr>
            <p:nvPr/>
          </p:nvPicPr>
          <p:blipFill>
            <a:blip r:embed="rId11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45361" y="3429000"/>
              <a:ext cx="540000" cy="252000"/>
            </a:xfrm>
            <a:prstGeom prst="rect">
              <a:avLst/>
            </a:prstGeom>
          </p:spPr>
        </p:pic>
      </p:grpSp>
      <p:grpSp>
        <p:nvGrpSpPr>
          <p:cNvPr id="109" name="Skupina 108"/>
          <p:cNvGrpSpPr/>
          <p:nvPr/>
        </p:nvGrpSpPr>
        <p:grpSpPr>
          <a:xfrm rot="462281">
            <a:off x="2680876" y="4749222"/>
            <a:ext cx="1348316" cy="900000"/>
            <a:chOff x="4447192" y="2335642"/>
            <a:chExt cx="1348316" cy="900000"/>
          </a:xfrm>
        </p:grpSpPr>
        <p:grpSp>
          <p:nvGrpSpPr>
            <p:cNvPr id="53" name="Skupina 52"/>
            <p:cNvGrpSpPr/>
            <p:nvPr/>
          </p:nvGrpSpPr>
          <p:grpSpPr>
            <a:xfrm>
              <a:off x="4447192" y="2335642"/>
              <a:ext cx="1348316" cy="900000"/>
              <a:chOff x="1674335" y="3501008"/>
              <a:chExt cx="1348316" cy="900000"/>
            </a:xfrm>
          </p:grpSpPr>
          <p:pic>
            <p:nvPicPr>
              <p:cNvPr id="54" name="Obrázok 53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55" name="BlokTextu 54"/>
              <p:cNvSpPr txBox="1"/>
              <p:nvPr/>
            </p:nvSpPr>
            <p:spPr>
              <a:xfrm>
                <a:off x="1922596" y="4016256"/>
                <a:ext cx="1057464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Pozsony</a:t>
                </a:r>
                <a:endParaRPr lang="sk-SK" sz="700" i="1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  <p:sp>
            <p:nvSpPr>
              <p:cNvPr id="56" name="BlokTextu 55"/>
              <p:cNvSpPr txBox="1"/>
              <p:nvPr/>
            </p:nvSpPr>
            <p:spPr>
              <a:xfrm>
                <a:off x="2043966" y="4142545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Szlovákia</a:t>
                </a:r>
                <a:endParaRPr lang="sk-SK" sz="600" i="1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</p:grpSp>
        <p:pic>
          <p:nvPicPr>
            <p:cNvPr id="95" name="Obrázok 94"/>
            <p:cNvPicPr>
              <a:picLocks noChangeAspect="1"/>
            </p:cNvPicPr>
            <p:nvPr/>
          </p:nvPicPr>
          <p:blipFill>
            <a:blip r:embed="rId12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60170" y="2420888"/>
              <a:ext cx="540000" cy="249233"/>
            </a:xfrm>
            <a:prstGeom prst="rect">
              <a:avLst/>
            </a:prstGeom>
          </p:spPr>
        </p:pic>
      </p:grpSp>
      <p:grpSp>
        <p:nvGrpSpPr>
          <p:cNvPr id="117" name="Skupina 116"/>
          <p:cNvGrpSpPr/>
          <p:nvPr/>
        </p:nvGrpSpPr>
        <p:grpSpPr>
          <a:xfrm rot="21190484">
            <a:off x="2303882" y="4558567"/>
            <a:ext cx="1348316" cy="900000"/>
            <a:chOff x="5941578" y="4365104"/>
            <a:chExt cx="1348316" cy="900000"/>
          </a:xfrm>
        </p:grpSpPr>
        <p:grpSp>
          <p:nvGrpSpPr>
            <p:cNvPr id="33" name="Skupina 32"/>
            <p:cNvGrpSpPr/>
            <p:nvPr/>
          </p:nvGrpSpPr>
          <p:grpSpPr>
            <a:xfrm>
              <a:off x="5941578" y="4365104"/>
              <a:ext cx="1348316" cy="900000"/>
              <a:chOff x="1674335" y="3501008"/>
              <a:chExt cx="1348316" cy="900000"/>
            </a:xfrm>
          </p:grpSpPr>
          <p:pic>
            <p:nvPicPr>
              <p:cNvPr id="34" name="Obrázok 33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35" name="BlokTextu 34"/>
              <p:cNvSpPr txBox="1"/>
              <p:nvPr/>
            </p:nvSpPr>
            <p:spPr>
              <a:xfrm>
                <a:off x="2021421" y="4016606"/>
                <a:ext cx="98944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Bratislava</a:t>
                </a:r>
                <a:endParaRPr lang="sk-SK" sz="700" i="1" u="sng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  <p:sp>
            <p:nvSpPr>
              <p:cNvPr id="36" name="BlokTextu 35"/>
              <p:cNvSpPr txBox="1"/>
              <p:nvPr/>
            </p:nvSpPr>
            <p:spPr>
              <a:xfrm>
                <a:off x="2120313" y="4137414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Slovakien</a:t>
                </a:r>
              </a:p>
            </p:txBody>
          </p:sp>
        </p:grpSp>
        <p:pic>
          <p:nvPicPr>
            <p:cNvPr id="98" name="Obrázok 97"/>
            <p:cNvPicPr>
              <a:picLocks noChangeAspect="1"/>
            </p:cNvPicPr>
            <p:nvPr/>
          </p:nvPicPr>
          <p:blipFill>
            <a:blip r:embed="rId1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64500" y="4437111"/>
              <a:ext cx="540000" cy="249233"/>
            </a:xfrm>
            <a:prstGeom prst="rect">
              <a:avLst/>
            </a:prstGeom>
          </p:spPr>
        </p:pic>
      </p:grpSp>
      <p:grpSp>
        <p:nvGrpSpPr>
          <p:cNvPr id="116" name="Skupina 115"/>
          <p:cNvGrpSpPr/>
          <p:nvPr/>
        </p:nvGrpSpPr>
        <p:grpSpPr>
          <a:xfrm rot="459796">
            <a:off x="1123552" y="4637140"/>
            <a:ext cx="1348316" cy="900000"/>
            <a:chOff x="7452320" y="3356992"/>
            <a:chExt cx="1348316" cy="900000"/>
          </a:xfrm>
        </p:grpSpPr>
        <p:grpSp>
          <p:nvGrpSpPr>
            <p:cNvPr id="49" name="Skupina 48"/>
            <p:cNvGrpSpPr/>
            <p:nvPr/>
          </p:nvGrpSpPr>
          <p:grpSpPr>
            <a:xfrm>
              <a:off x="7452320" y="3356992"/>
              <a:ext cx="1348316" cy="900000"/>
              <a:chOff x="1674335" y="3501008"/>
              <a:chExt cx="1348316" cy="900000"/>
            </a:xfrm>
          </p:grpSpPr>
          <p:pic>
            <p:nvPicPr>
              <p:cNvPr id="50" name="Obrázok 49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51" name="BlokTextu 50"/>
              <p:cNvSpPr txBox="1"/>
              <p:nvPr/>
            </p:nvSpPr>
            <p:spPr>
              <a:xfrm>
                <a:off x="1950726" y="4016606"/>
                <a:ext cx="106014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Bratislava</a:t>
                </a:r>
                <a:endParaRPr lang="sk-SK" sz="700" i="1" u="sng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  <p:sp>
            <p:nvSpPr>
              <p:cNvPr id="52" name="BlokTextu 51"/>
              <p:cNvSpPr txBox="1"/>
              <p:nvPr/>
            </p:nvSpPr>
            <p:spPr>
              <a:xfrm>
                <a:off x="2077236" y="4137788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Slovakya</a:t>
                </a:r>
              </a:p>
            </p:txBody>
          </p:sp>
        </p:grpSp>
        <p:pic>
          <p:nvPicPr>
            <p:cNvPr id="97" name="Obrázok 96"/>
            <p:cNvPicPr>
              <a:picLocks noChangeAspect="1"/>
            </p:cNvPicPr>
            <p:nvPr/>
          </p:nvPicPr>
          <p:blipFill>
            <a:blip r:embed="rId1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66889" y="3421680"/>
              <a:ext cx="540000" cy="249233"/>
            </a:xfrm>
            <a:prstGeom prst="rect">
              <a:avLst/>
            </a:prstGeom>
          </p:spPr>
        </p:pic>
      </p:grpSp>
      <p:grpSp>
        <p:nvGrpSpPr>
          <p:cNvPr id="115" name="Skupina 114"/>
          <p:cNvGrpSpPr/>
          <p:nvPr/>
        </p:nvGrpSpPr>
        <p:grpSpPr>
          <a:xfrm rot="20769491">
            <a:off x="2725763" y="5617135"/>
            <a:ext cx="1348316" cy="900000"/>
            <a:chOff x="7429462" y="4365104"/>
            <a:chExt cx="1348316" cy="900000"/>
          </a:xfrm>
        </p:grpSpPr>
        <p:grpSp>
          <p:nvGrpSpPr>
            <p:cNvPr id="37" name="Skupina 36"/>
            <p:cNvGrpSpPr/>
            <p:nvPr/>
          </p:nvGrpSpPr>
          <p:grpSpPr>
            <a:xfrm>
              <a:off x="7429462" y="4365104"/>
              <a:ext cx="1348316" cy="900000"/>
              <a:chOff x="1674335" y="3501008"/>
              <a:chExt cx="1348316" cy="900000"/>
            </a:xfrm>
          </p:grpSpPr>
          <p:pic>
            <p:nvPicPr>
              <p:cNvPr id="38" name="Obrázok 37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39" name="BlokTextu 38"/>
              <p:cNvSpPr txBox="1"/>
              <p:nvPr/>
            </p:nvSpPr>
            <p:spPr>
              <a:xfrm>
                <a:off x="2021421" y="4016606"/>
                <a:ext cx="98944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rtl="1"/>
                <a:r>
                  <a:rPr lang="he-IL" sz="700" b="1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ברטיסלבה</a:t>
                </a:r>
                <a:endParaRPr lang="sk-SK" sz="700" b="1" i="1" u="sng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  <p:sp>
            <p:nvSpPr>
              <p:cNvPr id="40" name="BlokTextu 39"/>
              <p:cNvSpPr txBox="1"/>
              <p:nvPr/>
            </p:nvSpPr>
            <p:spPr>
              <a:xfrm>
                <a:off x="2120313" y="4137414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he-IL" sz="600" b="1" i="1">
                    <a:solidFill>
                      <a:srgbClr val="082FAA"/>
                    </a:solidFill>
                    <a:latin typeface="Cupertino" pitchFamily="2" charset="0"/>
                  </a:rPr>
                  <a:t>סלובקיה</a:t>
                </a:r>
                <a:endParaRPr lang="sk-SK" sz="600" b="1" i="1">
                  <a:solidFill>
                    <a:srgbClr val="082FAA"/>
                  </a:solidFill>
                  <a:latin typeface="Cupertino" pitchFamily="2" charset="0"/>
                </a:endParaRPr>
              </a:p>
            </p:txBody>
          </p:sp>
        </p:grpSp>
        <p:pic>
          <p:nvPicPr>
            <p:cNvPr id="103" name="Obrázok 102"/>
            <p:cNvPicPr>
              <a:picLocks noChangeAspect="1"/>
            </p:cNvPicPr>
            <p:nvPr/>
          </p:nvPicPr>
          <p:blipFill>
            <a:blip r:embed="rId1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52320" y="4437110"/>
              <a:ext cx="540000" cy="249233"/>
            </a:xfrm>
            <a:prstGeom prst="rect">
              <a:avLst/>
            </a:prstGeom>
          </p:spPr>
        </p:pic>
      </p:grpSp>
      <p:grpSp>
        <p:nvGrpSpPr>
          <p:cNvPr id="110" name="Skupina 109"/>
          <p:cNvGrpSpPr/>
          <p:nvPr/>
        </p:nvGrpSpPr>
        <p:grpSpPr>
          <a:xfrm rot="651171">
            <a:off x="1232717" y="5146355"/>
            <a:ext cx="1348316" cy="900000"/>
            <a:chOff x="5945361" y="2335642"/>
            <a:chExt cx="1348316" cy="900000"/>
          </a:xfrm>
        </p:grpSpPr>
        <p:grpSp>
          <p:nvGrpSpPr>
            <p:cNvPr id="57" name="Skupina 56"/>
            <p:cNvGrpSpPr/>
            <p:nvPr/>
          </p:nvGrpSpPr>
          <p:grpSpPr>
            <a:xfrm>
              <a:off x="5945361" y="2335642"/>
              <a:ext cx="1348316" cy="900000"/>
              <a:chOff x="1674335" y="3501008"/>
              <a:chExt cx="1348316" cy="900000"/>
            </a:xfrm>
          </p:grpSpPr>
          <p:pic>
            <p:nvPicPr>
              <p:cNvPr id="58" name="Obrázok 57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59" name="BlokTextu 58"/>
              <p:cNvSpPr txBox="1"/>
              <p:nvPr/>
            </p:nvSpPr>
            <p:spPr>
              <a:xfrm>
                <a:off x="1792233" y="4016605"/>
                <a:ext cx="121863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Bratislava</a:t>
                </a:r>
                <a:endParaRPr lang="sk-SK" sz="700" i="1" u="sng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  <p:sp>
            <p:nvSpPr>
              <p:cNvPr id="60" name="BlokTextu 59"/>
              <p:cNvSpPr txBox="1"/>
              <p:nvPr/>
            </p:nvSpPr>
            <p:spPr>
              <a:xfrm>
                <a:off x="2005082" y="4129049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Slovaquie</a:t>
                </a:r>
                <a:endParaRPr lang="sk-SK" sz="600" i="1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</p:grpSp>
        <p:pic>
          <p:nvPicPr>
            <p:cNvPr id="90" name="Obrázok 89"/>
            <p:cNvPicPr>
              <a:picLocks noChangeAspect="1"/>
            </p:cNvPicPr>
            <p:nvPr/>
          </p:nvPicPr>
          <p:blipFill>
            <a:blip r:embed="rId16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45361" y="2415416"/>
              <a:ext cx="540000" cy="249233"/>
            </a:xfrm>
            <a:prstGeom prst="rect">
              <a:avLst/>
            </a:prstGeom>
          </p:spPr>
        </p:pic>
      </p:grpSp>
      <p:grpSp>
        <p:nvGrpSpPr>
          <p:cNvPr id="111" name="Skupina 110"/>
          <p:cNvGrpSpPr/>
          <p:nvPr/>
        </p:nvGrpSpPr>
        <p:grpSpPr>
          <a:xfrm>
            <a:off x="2047179" y="5348203"/>
            <a:ext cx="1348316" cy="900000"/>
            <a:chOff x="7445747" y="2335642"/>
            <a:chExt cx="1348316" cy="900000"/>
          </a:xfrm>
        </p:grpSpPr>
        <p:grpSp>
          <p:nvGrpSpPr>
            <p:cNvPr id="61" name="Skupina 60"/>
            <p:cNvGrpSpPr/>
            <p:nvPr/>
          </p:nvGrpSpPr>
          <p:grpSpPr>
            <a:xfrm>
              <a:off x="7445747" y="2335642"/>
              <a:ext cx="1348316" cy="900000"/>
              <a:chOff x="1674335" y="3501008"/>
              <a:chExt cx="1348316" cy="900000"/>
            </a:xfrm>
          </p:grpSpPr>
          <p:pic>
            <p:nvPicPr>
              <p:cNvPr id="62" name="Obrázok 61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63" name="BlokTextu 62"/>
              <p:cNvSpPr txBox="1"/>
              <p:nvPr/>
            </p:nvSpPr>
            <p:spPr>
              <a:xfrm>
                <a:off x="1749105" y="4028033"/>
                <a:ext cx="1259607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Bratislava</a:t>
                </a:r>
              </a:p>
            </p:txBody>
          </p:sp>
          <p:sp>
            <p:nvSpPr>
              <p:cNvPr id="64" name="BlokTextu 63"/>
              <p:cNvSpPr txBox="1"/>
              <p:nvPr/>
            </p:nvSpPr>
            <p:spPr>
              <a:xfrm>
                <a:off x="1983834" y="4139038"/>
                <a:ext cx="79166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l-GR" sz="700" b="1" i="1">
                    <a:solidFill>
                      <a:srgbClr val="082FAA"/>
                    </a:solidFill>
                  </a:rPr>
                  <a:t>Σλοβακία</a:t>
                </a:r>
                <a:endParaRPr lang="sk-SK" sz="700" b="1" i="1">
                  <a:solidFill>
                    <a:srgbClr val="082FAA"/>
                  </a:solidFill>
                </a:endParaRPr>
              </a:p>
            </p:txBody>
          </p:sp>
        </p:grpSp>
        <p:pic>
          <p:nvPicPr>
            <p:cNvPr id="101" name="Obrázok 100"/>
            <p:cNvPicPr>
              <a:picLocks noChangeAspect="1"/>
            </p:cNvPicPr>
            <p:nvPr/>
          </p:nvPicPr>
          <p:blipFill>
            <a:blip r:embed="rId17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70352" y="2407481"/>
              <a:ext cx="540000" cy="249233"/>
            </a:xfrm>
            <a:prstGeom prst="rect">
              <a:avLst/>
            </a:prstGeom>
          </p:spPr>
        </p:pic>
      </p:grpSp>
      <p:grpSp>
        <p:nvGrpSpPr>
          <p:cNvPr id="118" name="Skupina 117"/>
          <p:cNvGrpSpPr/>
          <p:nvPr/>
        </p:nvGrpSpPr>
        <p:grpSpPr>
          <a:xfrm rot="20487316">
            <a:off x="667675" y="5023623"/>
            <a:ext cx="1348316" cy="900000"/>
            <a:chOff x="7452320" y="1305083"/>
            <a:chExt cx="1348316" cy="900000"/>
          </a:xfrm>
        </p:grpSpPr>
        <p:grpSp>
          <p:nvGrpSpPr>
            <p:cNvPr id="73" name="Skupina 72"/>
            <p:cNvGrpSpPr/>
            <p:nvPr/>
          </p:nvGrpSpPr>
          <p:grpSpPr>
            <a:xfrm>
              <a:off x="7452320" y="1305083"/>
              <a:ext cx="1348316" cy="900000"/>
              <a:chOff x="1674335" y="3501008"/>
              <a:chExt cx="1348316" cy="900000"/>
            </a:xfrm>
          </p:grpSpPr>
          <p:pic>
            <p:nvPicPr>
              <p:cNvPr id="74" name="Obrázok 73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75" name="BlokTextu 74"/>
              <p:cNvSpPr txBox="1"/>
              <p:nvPr/>
            </p:nvSpPr>
            <p:spPr>
              <a:xfrm>
                <a:off x="1962367" y="4016606"/>
                <a:ext cx="1048502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Bratislava</a:t>
                </a:r>
                <a:endParaRPr lang="sk-SK" sz="700" i="1" u="sng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  <p:sp>
            <p:nvSpPr>
              <p:cNvPr id="76" name="BlokTextu 75"/>
              <p:cNvSpPr txBox="1"/>
              <p:nvPr/>
            </p:nvSpPr>
            <p:spPr>
              <a:xfrm>
                <a:off x="2090786" y="4137414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Slowakei</a:t>
                </a:r>
                <a:endParaRPr lang="sk-SK" sz="600" i="1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</p:grpSp>
        <p:pic>
          <p:nvPicPr>
            <p:cNvPr id="94" name="Obrázok 93"/>
            <p:cNvPicPr>
              <a:picLocks noChangeAspect="1"/>
            </p:cNvPicPr>
            <p:nvPr/>
          </p:nvPicPr>
          <p:blipFill>
            <a:blip r:embed="rId18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70352" y="1341300"/>
              <a:ext cx="540000" cy="249233"/>
            </a:xfrm>
            <a:prstGeom prst="rect">
              <a:avLst/>
            </a:prstGeom>
          </p:spPr>
        </p:pic>
      </p:grpSp>
      <p:grpSp>
        <p:nvGrpSpPr>
          <p:cNvPr id="112" name="Skupina 111"/>
          <p:cNvGrpSpPr/>
          <p:nvPr/>
        </p:nvGrpSpPr>
        <p:grpSpPr>
          <a:xfrm rot="313077">
            <a:off x="2534259" y="5038857"/>
            <a:ext cx="1353338" cy="900000"/>
            <a:chOff x="4442170" y="3356992"/>
            <a:chExt cx="1353338" cy="900000"/>
          </a:xfrm>
        </p:grpSpPr>
        <p:grpSp>
          <p:nvGrpSpPr>
            <p:cNvPr id="41" name="Skupina 40"/>
            <p:cNvGrpSpPr/>
            <p:nvPr/>
          </p:nvGrpSpPr>
          <p:grpSpPr>
            <a:xfrm>
              <a:off x="4447192" y="3356992"/>
              <a:ext cx="1348316" cy="900000"/>
              <a:chOff x="1674335" y="3501008"/>
              <a:chExt cx="1348316" cy="900000"/>
            </a:xfrm>
          </p:grpSpPr>
          <p:pic>
            <p:nvPicPr>
              <p:cNvPr id="42" name="Obrázok 41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43" name="BlokTextu 42"/>
              <p:cNvSpPr txBox="1"/>
              <p:nvPr/>
            </p:nvSpPr>
            <p:spPr>
              <a:xfrm>
                <a:off x="1901665" y="4016608"/>
                <a:ext cx="110920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Bratislava</a:t>
                </a:r>
                <a:endParaRPr lang="sk-SK" sz="700" i="1" u="sng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  <p:sp>
            <p:nvSpPr>
              <p:cNvPr id="44" name="BlokTextu 43"/>
              <p:cNvSpPr txBox="1"/>
              <p:nvPr/>
            </p:nvSpPr>
            <p:spPr>
              <a:xfrm>
                <a:off x="2063484" y="4138851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Slovacia</a:t>
                </a:r>
              </a:p>
            </p:txBody>
          </p:sp>
        </p:grpSp>
        <p:pic>
          <p:nvPicPr>
            <p:cNvPr id="100" name="Obrázok 99"/>
            <p:cNvPicPr>
              <a:picLocks noChangeAspect="1"/>
            </p:cNvPicPr>
            <p:nvPr/>
          </p:nvPicPr>
          <p:blipFill>
            <a:blip r:embed="rId19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42170" y="3429000"/>
              <a:ext cx="540000" cy="249233"/>
            </a:xfrm>
            <a:prstGeom prst="rect">
              <a:avLst/>
            </a:prstGeom>
          </p:spPr>
        </p:pic>
      </p:grpSp>
      <p:grpSp>
        <p:nvGrpSpPr>
          <p:cNvPr id="104" name="Skupina 103"/>
          <p:cNvGrpSpPr/>
          <p:nvPr/>
        </p:nvGrpSpPr>
        <p:grpSpPr>
          <a:xfrm rot="21002011">
            <a:off x="1497929" y="5223052"/>
            <a:ext cx="1348316" cy="900000"/>
            <a:chOff x="7452320" y="285487"/>
            <a:chExt cx="1348316" cy="900000"/>
          </a:xfrm>
        </p:grpSpPr>
        <p:grpSp>
          <p:nvGrpSpPr>
            <p:cNvPr id="85" name="Skupina 84"/>
            <p:cNvGrpSpPr/>
            <p:nvPr/>
          </p:nvGrpSpPr>
          <p:grpSpPr>
            <a:xfrm>
              <a:off x="7452320" y="285487"/>
              <a:ext cx="1348316" cy="900000"/>
              <a:chOff x="1674335" y="3501008"/>
              <a:chExt cx="1348316" cy="900000"/>
            </a:xfrm>
          </p:grpSpPr>
          <p:pic>
            <p:nvPicPr>
              <p:cNvPr id="86" name="Obrázok 85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87" name="BlokTextu 86"/>
              <p:cNvSpPr txBox="1"/>
              <p:nvPr/>
            </p:nvSpPr>
            <p:spPr>
              <a:xfrm>
                <a:off x="1976415" y="4016606"/>
                <a:ext cx="1034454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Bratislava</a:t>
                </a:r>
                <a:endParaRPr lang="sk-SK" sz="700" i="1" u="sng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  <p:sp>
            <p:nvSpPr>
              <p:cNvPr id="88" name="BlokTextu 87"/>
              <p:cNvSpPr txBox="1"/>
              <p:nvPr/>
            </p:nvSpPr>
            <p:spPr>
              <a:xfrm>
                <a:off x="2101746" y="4134151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Slovakia</a:t>
                </a:r>
                <a:endParaRPr lang="sk-SK" sz="600" i="1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</p:grpSp>
        <p:pic>
          <p:nvPicPr>
            <p:cNvPr id="92" name="Obrázok 91"/>
            <p:cNvPicPr>
              <a:picLocks noChangeAspect="1"/>
            </p:cNvPicPr>
            <p:nvPr/>
          </p:nvPicPr>
          <p:blipFill>
            <a:blip r:embed="rId20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52320" y="335423"/>
              <a:ext cx="540000" cy="249233"/>
            </a:xfrm>
            <a:prstGeom prst="rect">
              <a:avLst/>
            </a:prstGeom>
          </p:spPr>
        </p:pic>
      </p:grpSp>
      <p:grpSp>
        <p:nvGrpSpPr>
          <p:cNvPr id="106" name="Skupina 105"/>
          <p:cNvGrpSpPr/>
          <p:nvPr/>
        </p:nvGrpSpPr>
        <p:grpSpPr>
          <a:xfrm rot="374923">
            <a:off x="2239630" y="5530728"/>
            <a:ext cx="1348316" cy="900000"/>
            <a:chOff x="5940152" y="285487"/>
            <a:chExt cx="1348316" cy="900000"/>
          </a:xfrm>
        </p:grpSpPr>
        <p:grpSp>
          <p:nvGrpSpPr>
            <p:cNvPr id="81" name="Skupina 80"/>
            <p:cNvGrpSpPr/>
            <p:nvPr/>
          </p:nvGrpSpPr>
          <p:grpSpPr>
            <a:xfrm>
              <a:off x="5940152" y="285487"/>
              <a:ext cx="1348316" cy="900000"/>
              <a:chOff x="1674335" y="3501008"/>
              <a:chExt cx="1348316" cy="900000"/>
            </a:xfrm>
          </p:grpSpPr>
          <p:pic>
            <p:nvPicPr>
              <p:cNvPr id="82" name="Obrázok 81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83" name="BlokTextu 82"/>
              <p:cNvSpPr txBox="1"/>
              <p:nvPr/>
            </p:nvSpPr>
            <p:spPr>
              <a:xfrm>
                <a:off x="1814185" y="4016607"/>
                <a:ext cx="1196685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Bratislava</a:t>
                </a:r>
                <a:endParaRPr lang="sk-SK" sz="700" i="1" u="sng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  <p:sp>
            <p:nvSpPr>
              <p:cNvPr id="84" name="BlokTextu 83"/>
              <p:cNvSpPr txBox="1"/>
              <p:nvPr/>
            </p:nvSpPr>
            <p:spPr>
              <a:xfrm>
                <a:off x="2084246" y="4126056"/>
                <a:ext cx="661577" cy="1862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Eslováquia</a:t>
                </a:r>
              </a:p>
            </p:txBody>
          </p:sp>
        </p:grpSp>
        <p:pic>
          <p:nvPicPr>
            <p:cNvPr id="96" name="Obrázok 95"/>
            <p:cNvPicPr>
              <a:picLocks/>
            </p:cNvPicPr>
            <p:nvPr/>
          </p:nvPicPr>
          <p:blipFill>
            <a:blip r:embed="rId21"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22">
                      <a14:imgEffect>
                        <a14:colorTemperature colorTemp="7000"/>
                      </a14:imgEffect>
                      <a14:imgEffect>
                        <a14:saturation sat="4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94184" y="332656"/>
              <a:ext cx="468000" cy="252000"/>
            </a:xfrm>
            <a:prstGeom prst="rect">
              <a:avLst/>
            </a:prstGeom>
          </p:spPr>
        </p:pic>
      </p:grpSp>
      <p:grpSp>
        <p:nvGrpSpPr>
          <p:cNvPr id="5" name="Skupina 4"/>
          <p:cNvGrpSpPr/>
          <p:nvPr/>
        </p:nvGrpSpPr>
        <p:grpSpPr>
          <a:xfrm>
            <a:off x="413711" y="5551904"/>
            <a:ext cx="1350000" cy="931874"/>
            <a:chOff x="413711" y="5551904"/>
            <a:chExt cx="1350000" cy="931874"/>
          </a:xfrm>
        </p:grpSpPr>
        <p:grpSp>
          <p:nvGrpSpPr>
            <p:cNvPr id="121" name="Skupina 120"/>
            <p:cNvGrpSpPr/>
            <p:nvPr/>
          </p:nvGrpSpPr>
          <p:grpSpPr>
            <a:xfrm rot="1170669">
              <a:off x="413711" y="5583778"/>
              <a:ext cx="1350000" cy="900000"/>
              <a:chOff x="1674335" y="3501008"/>
              <a:chExt cx="1348316" cy="900000"/>
            </a:xfrm>
          </p:grpSpPr>
          <p:pic>
            <p:nvPicPr>
              <p:cNvPr id="123" name="Obrázok 122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124" name="BlokTextu 123"/>
              <p:cNvSpPr txBox="1"/>
              <p:nvPr/>
            </p:nvSpPr>
            <p:spPr>
              <a:xfrm>
                <a:off x="1951504" y="4008312"/>
                <a:ext cx="1055536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Bratysława</a:t>
                </a:r>
              </a:p>
            </p:txBody>
          </p:sp>
          <p:sp>
            <p:nvSpPr>
              <p:cNvPr id="125" name="BlokTextu 124"/>
              <p:cNvSpPr txBox="1"/>
              <p:nvPr/>
            </p:nvSpPr>
            <p:spPr>
              <a:xfrm>
                <a:off x="2153591" y="4113784"/>
                <a:ext cx="661577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Słowacja</a:t>
                </a:r>
              </a:p>
            </p:txBody>
          </p:sp>
        </p:grpSp>
        <p:pic>
          <p:nvPicPr>
            <p:cNvPr id="127" name="Obrázok 126">
              <a:hlinkClick r:id="rId23" action="ppaction://hlinksldjump"/>
            </p:cNvPr>
            <p:cNvPicPr>
              <a:picLocks noChangeAspect="1"/>
            </p:cNvPicPr>
            <p:nvPr/>
          </p:nvPicPr>
          <p:blipFill>
            <a:blip r:embed="rId2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51161">
              <a:off x="579913" y="5551904"/>
              <a:ext cx="540000" cy="249233"/>
            </a:xfrm>
            <a:prstGeom prst="rect">
              <a:avLst/>
            </a:prstGeom>
          </p:spPr>
        </p:pic>
      </p:grpSp>
      <p:sp>
        <p:nvSpPr>
          <p:cNvPr id="126" name="Obdĺžnik 125"/>
          <p:cNvSpPr/>
          <p:nvPr/>
        </p:nvSpPr>
        <p:spPr>
          <a:xfrm>
            <a:off x="1295636" y="692696"/>
            <a:ext cx="6552728" cy="79094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8000" b="1" spc="50" smtClean="0">
                <a:ln w="11430">
                  <a:solidFill>
                    <a:schemeClr val="bg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tram CE" panose="04020905020D02060204" pitchFamily="82" charset="0"/>
              </a:rPr>
              <a:t>BRATISLAVA</a:t>
            </a:r>
            <a:endParaRPr lang="sk-SK" sz="8000" b="1" cap="none" spc="50" dirty="0">
              <a:ln w="11430">
                <a:solidFill>
                  <a:schemeClr val="bg1"/>
                </a:solidFill>
              </a:ln>
              <a:solidFill>
                <a:schemeClr val="accent6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tram CE" panose="04020905020D02060204" pitchFamily="82" charset="0"/>
            </a:endParaRPr>
          </a:p>
        </p:txBody>
      </p:sp>
      <p:sp>
        <p:nvSpPr>
          <p:cNvPr id="128" name="Obdĺžnik 127"/>
          <p:cNvSpPr/>
          <p:nvPr/>
        </p:nvSpPr>
        <p:spPr>
          <a:xfrm>
            <a:off x="2962423" y="1762443"/>
            <a:ext cx="321915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 smtClean="0">
                <a:ln w="11430">
                  <a:solidFill>
                    <a:schemeClr val="bg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tram CE" panose="04020905020D02060204" pitchFamily="82" charset="0"/>
              </a:rPr>
              <a:t>SLOVAKIA</a:t>
            </a:r>
            <a:endParaRPr lang="sk-SK" sz="4800" b="1" cap="none" spc="50" dirty="0">
              <a:ln w="11430">
                <a:solidFill>
                  <a:schemeClr val="bg1"/>
                </a:solidFill>
              </a:ln>
              <a:solidFill>
                <a:schemeClr val="accent6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tram CE" panose="04020905020D02060204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5533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4000"/>
    </mc:Choice>
    <mc:Fallback xmlns="">
      <p:transition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xit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1.25809E-6 L -0.98004 0.36425 " pathEditMode="relative" rAng="0" ptsTypes="AA">
                                      <p:cBhvr>
                                        <p:cTn id="20" dur="1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010" y="18201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9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27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018 -0.63136 L 0.00764 0.00879 " pathEditMode="relative" rAng="0" ptsTypes="AA">
                                      <p:cBhvr>
                                        <p:cTn id="41" dur="4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" y="32007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11371 -0.61031 L -0.00434 -0.00162 " pathEditMode="relative" rAng="0" ptsTypes="AA">
                                      <p:cBhvr>
                                        <p:cTn id="48" dur="4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03" y="30435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0.05694 -0.54347 L -0.00608 0.00232 " pathEditMode="relative" rAng="0" ptsTypes="AA">
                                      <p:cBhvr>
                                        <p:cTn id="55" dur="4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60" y="27290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3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03733 -0.59273 L -0.0059 0.01596 " pathEditMode="relative" rAng="0" ptsTypes="AA">
                                      <p:cBhvr>
                                        <p:cTn id="62" dur="4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3" y="30435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2" presetClass="path" presetSubtype="0" accel="50000" decel="5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.03368 -0.64153 L 0.00764 0.00856 " pathEditMode="relative" rAng="0" ptsTypes="AA">
                                      <p:cBhvr>
                                        <p:cTn id="69" dur="4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2" y="32493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3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42" presetClass="path" presetSubtype="0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0.08733 -0.50994 L 0.00712 0.0148 " pathEditMode="relative" rAng="0" ptsTypes="AA">
                                      <p:cBhvr>
                                        <p:cTn id="76" dur="4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22" y="26226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3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42" presetClass="path" presetSubtype="0" accel="50000" decel="5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Motion origin="layout" path="M -0.04618 -0.48219 L 0.00105 0.00069 " pathEditMode="relative" rAng="0" ptsTypes="AA">
                                      <p:cBhvr>
                                        <p:cTn id="83" dur="4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1" y="24144"/>
                                    </p:animMotion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3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0.08298 -0.49352 L -0.00365 -0.01064 " pathEditMode="relative" rAng="0" ptsTypes="AA">
                                      <p:cBhvr>
                                        <p:cTn id="90" dur="4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0" y="24144"/>
                                    </p:animMotion>
                                  </p:childTnLst>
                                </p:cTn>
                              </p:par>
                              <p:par>
                                <p:cTn id="91" presetID="53" presetClass="entr" presetSubtype="1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3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42" presetClass="path" presetSubtype="0" accel="50000" decel="5000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Motion origin="layout" path="M -0.09219 -0.63621 L 0.00226 0.01457 " pathEditMode="relative" rAng="0" ptsTypes="AA">
                                      <p:cBhvr>
                                        <p:cTn id="97" dur="4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22" y="32539"/>
                                    </p:animMotion>
                                  </p:childTnLst>
                                </p:cTn>
                              </p:par>
                              <p:par>
                                <p:cTn id="98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3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42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0.071 -0.56776 L 0.00017 -0.00093 " pathEditMode="relative" rAng="0" ptsTypes="AA">
                                      <p:cBhvr>
                                        <p:cTn id="104" dur="4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42" y="28330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3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42" presetClass="path" presetSubtype="0" accel="50000" decel="5000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Motion origin="layout" path="M -0.01806 -0.59713 L -0.00226 0.01156 " pathEditMode="relative" rAng="0" ptsTypes="AA">
                                      <p:cBhvr>
                                        <p:cTn id="111" dur="4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1" y="30435"/>
                                    </p:animMotion>
                                  </p:childTnLst>
                                </p:cTn>
                              </p:par>
                              <p:par>
                                <p:cTn id="112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3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Motion origin="layout" path="M 0.13281 -0.54972 L -0.00104 0.00647 " pathEditMode="relative" rAng="0" ptsTypes="AA">
                                      <p:cBhvr>
                                        <p:cTn id="118" dur="4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01" y="27798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53" presetClass="entr" presetSubtype="16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3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42" presetClass="path" presetSubtype="0" accel="50000" decel="5000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Motion origin="layout" path="M -0.07153 -0.55203 L -0.00069 0.0148 " pathEditMode="relative" rAng="0" ptsTypes="AA">
                                      <p:cBhvr>
                                        <p:cTn id="125" dur="4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42" y="28330"/>
                                    </p:animMotion>
                                  </p:childTnLst>
                                </p:cTn>
                              </p:par>
                              <p:par>
                                <p:cTn id="126" presetID="53" presetClass="entr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3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42" presetClass="path" presetSubtype="0" accel="50000" decel="5000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Motion origin="layout" path="M 0.04201 -0.57886 L -0.00521 -0.00162 " pathEditMode="relative" rAng="0" ptsTypes="AA">
                                      <p:cBhvr>
                                        <p:cTn id="132" dur="4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61" y="28862"/>
                                    </p:animMotion>
                                  </p:childTnLst>
                                </p:cTn>
                              </p:par>
                              <p:par>
                                <p:cTn id="133" presetID="53" presetClass="entr" presetSubtype="1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3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3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42" presetClass="path" presetSubtype="0" accel="50000" decel="5000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Motion origin="layout" path="M -0.03907 -0.62372 L 0.00034 0.00602 " pathEditMode="relative" rAng="0" ptsTypes="AA">
                                      <p:cBhvr>
                                        <p:cTn id="139" dur="4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2" y="31475"/>
                                    </p:animMotion>
                                  </p:childTnLst>
                                </p:cTn>
                              </p:par>
                              <p:par>
                                <p:cTn id="140" presetID="53" presetClass="entr" presetSubtype="1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42" presetClass="path" presetSubtype="0" accel="50000" decel="5000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Motion origin="layout" path="M 0.16041 -0.62905 L 0.00034 0.01619 " pathEditMode="relative" rAng="0" ptsTypes="AA">
                                      <p:cBhvr>
                                        <p:cTn id="14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03" y="322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4500"/>
                            </p:stCondLst>
                            <p:childTnLst>
                              <p:par>
                                <p:cTn id="148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1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" grpId="0"/>
      <p:bldP spid="12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49" name="Obrázok 4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0" name="Obdĺžnik 19"/>
          <p:cNvSpPr/>
          <p:nvPr/>
        </p:nvSpPr>
        <p:spPr>
          <a:xfrm>
            <a:off x="4425958" y="4953167"/>
            <a:ext cx="2376264" cy="461665"/>
          </a:xfrm>
          <a:prstGeom prst="rect">
            <a:avLst/>
          </a:prstGeom>
          <a:solidFill>
            <a:srgbClr val="C0C0C0"/>
          </a:solidFill>
          <a:ln>
            <a:solidFill>
              <a:srgbClr val="336600"/>
            </a:solidFill>
          </a:ln>
          <a:effectLst>
            <a:outerShdw blurRad="88900" dist="38100" dir="2400000" sx="101000" sy="101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 lIns="91440" tIns="45720" rIns="91440" bIns="45720">
            <a:spAutoFit/>
            <a:sp3d extrusionH="57150">
              <a:bevelT w="82550" h="38100" prst="coolSlant"/>
            </a:sp3d>
          </a:bodyPr>
          <a:lstStyle/>
          <a:p>
            <a:pPr algn="ctr"/>
            <a:r>
              <a:rPr lang="sk-SK" sz="2400" b="1" smtClean="0">
                <a:ln w="1905">
                  <a:solidFill>
                    <a:srgbClr val="336600"/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114300" dist="101600" dir="2880000" algn="tl" rotWithShape="0">
                    <a:prstClr val="black">
                      <a:alpha val="51000"/>
                    </a:prstClr>
                  </a:outerShdw>
                </a:effectLst>
                <a:latin typeface="Cooper Std Black" pitchFamily="18" charset="0"/>
              </a:rPr>
              <a:t>Bratislava</a:t>
            </a:r>
          </a:p>
        </p:txBody>
      </p:sp>
      <p:sp>
        <p:nvSpPr>
          <p:cNvPr id="52" name="Obdĺžnik 51"/>
          <p:cNvSpPr/>
          <p:nvPr/>
        </p:nvSpPr>
        <p:spPr>
          <a:xfrm>
            <a:off x="8424000" y="864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53" name="Obdĺžnik 52"/>
          <p:cNvSpPr/>
          <p:nvPr/>
        </p:nvSpPr>
        <p:spPr>
          <a:xfrm>
            <a:off x="8424000" y="3024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54" name="Obdĺžnik 53"/>
          <p:cNvSpPr/>
          <p:nvPr/>
        </p:nvSpPr>
        <p:spPr>
          <a:xfrm>
            <a:off x="8424000" y="432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55" name="Obdĺžnik 54"/>
          <p:cNvSpPr/>
          <p:nvPr/>
        </p:nvSpPr>
        <p:spPr>
          <a:xfrm>
            <a:off x="8424000" y="1728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57" name="Obdĺžnik 56"/>
          <p:cNvSpPr/>
          <p:nvPr/>
        </p:nvSpPr>
        <p:spPr>
          <a:xfrm>
            <a:off x="8424000" y="2160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58" name="Obdĺžnik 57"/>
          <p:cNvSpPr/>
          <p:nvPr/>
        </p:nvSpPr>
        <p:spPr>
          <a:xfrm>
            <a:off x="8424000" y="3888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59" name="Obdĺžnik 58"/>
          <p:cNvSpPr/>
          <p:nvPr/>
        </p:nvSpPr>
        <p:spPr>
          <a:xfrm>
            <a:off x="8424000" y="4320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60" name="Obdĺžnik 59"/>
          <p:cNvSpPr/>
          <p:nvPr/>
        </p:nvSpPr>
        <p:spPr>
          <a:xfrm>
            <a:off x="8424000" y="1296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61" name="Obdĺžnik 60"/>
          <p:cNvSpPr/>
          <p:nvPr/>
        </p:nvSpPr>
        <p:spPr>
          <a:xfrm>
            <a:off x="8424000" y="3456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62" name="Obdĺžnik 61"/>
          <p:cNvSpPr/>
          <p:nvPr/>
        </p:nvSpPr>
        <p:spPr>
          <a:xfrm>
            <a:off x="8424000" y="2592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63" name="Obdĺžnik 62"/>
          <p:cNvSpPr/>
          <p:nvPr/>
        </p:nvSpPr>
        <p:spPr>
          <a:xfrm>
            <a:off x="8424000" y="5616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64" name="Obdĺžnik 63"/>
          <p:cNvSpPr/>
          <p:nvPr/>
        </p:nvSpPr>
        <p:spPr>
          <a:xfrm>
            <a:off x="8424000" y="5184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65" name="Obdĺžnik 64"/>
          <p:cNvSpPr/>
          <p:nvPr/>
        </p:nvSpPr>
        <p:spPr>
          <a:xfrm>
            <a:off x="8424000" y="4752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51" name="Obdĺžnik 50"/>
          <p:cNvSpPr/>
          <p:nvPr/>
        </p:nvSpPr>
        <p:spPr>
          <a:xfrm>
            <a:off x="8424000" y="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pic>
        <p:nvPicPr>
          <p:cNvPr id="56" name="Obrázok 5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988" y="486000"/>
            <a:ext cx="7386709" cy="4176000"/>
          </a:xfrm>
          <a:prstGeom prst="rect">
            <a:avLst/>
          </a:prstGeom>
          <a:effectLst>
            <a:outerShdw blurRad="88900" dist="38100" dir="2400000" sx="101000" sy="101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7" name="Obrázok 6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578870"/>
            <a:ext cx="644020" cy="618259"/>
          </a:xfrm>
          <a:prstGeom prst="rect">
            <a:avLst/>
          </a:prstGeom>
        </p:spPr>
      </p:pic>
      <p:sp>
        <p:nvSpPr>
          <p:cNvPr id="68" name="BlokTextu 67"/>
          <p:cNvSpPr txBox="1"/>
          <p:nvPr/>
        </p:nvSpPr>
        <p:spPr>
          <a:xfrm>
            <a:off x="4478896" y="5571828"/>
            <a:ext cx="2270387" cy="276999"/>
          </a:xfrm>
          <a:prstGeom prst="rect">
            <a:avLst/>
          </a:prstGeom>
          <a:noFill/>
          <a:effectLst>
            <a:outerShdw blurRad="63500" dist="12700" dir="2700000" algn="tl" rotWithShape="0">
              <a:prstClr val="black">
                <a:alpha val="2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sk-SK" sz="1200" b="1" i="1" dirty="0" smtClean="0">
                <a:solidFill>
                  <a:srgbClr val="008000"/>
                </a:solidFill>
                <a:latin typeface="+mj-lt"/>
              </a:rPr>
              <a:t>GPS   </a:t>
            </a:r>
            <a:r>
              <a:rPr lang="sk-SK" sz="1200" b="1" i="1" smtClean="0">
                <a:solidFill>
                  <a:srgbClr val="008000"/>
                </a:solidFill>
                <a:latin typeface="+mj-lt"/>
              </a:rPr>
              <a:t>N 48°08‘38‘‘   </a:t>
            </a:r>
            <a:r>
              <a:rPr lang="sk-SK" sz="1200" b="1" i="1">
                <a:solidFill>
                  <a:srgbClr val="008000"/>
                </a:solidFill>
                <a:latin typeface="+mj-lt"/>
              </a:rPr>
              <a:t>E </a:t>
            </a:r>
            <a:r>
              <a:rPr lang="sk-SK" sz="1200" b="1" i="1" smtClean="0">
                <a:solidFill>
                  <a:srgbClr val="008000"/>
                </a:solidFill>
                <a:latin typeface="+mj-lt"/>
              </a:rPr>
              <a:t>17°06‘35‘‘</a:t>
            </a:r>
            <a:endParaRPr lang="sk-SK" sz="1200" b="1" i="1" dirty="0">
              <a:solidFill>
                <a:srgbClr val="008000"/>
              </a:solidFill>
              <a:latin typeface="+mj-lt"/>
            </a:endParaRPr>
          </a:p>
        </p:txBody>
      </p:sp>
      <p:pic>
        <p:nvPicPr>
          <p:cNvPr id="2" name="Obrázok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71873">
            <a:off x="1219109" y="5195701"/>
            <a:ext cx="858387" cy="1030064"/>
          </a:xfrm>
          <a:prstGeom prst="rect">
            <a:avLst/>
          </a:prstGeom>
          <a:effectLst>
            <a:outerShdw blurRad="88900" dist="38100" dir="2400000" sx="101000" sy="101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Obdĺžnik 4"/>
          <p:cNvSpPr/>
          <p:nvPr/>
        </p:nvSpPr>
        <p:spPr>
          <a:xfrm>
            <a:off x="609906" y="641603"/>
            <a:ext cx="1833201" cy="43088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k-SK" sz="2200" b="1" cap="none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bg1">
                    <a:lumMod val="8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oper Std Black" pitchFamily="18" charset="0"/>
              </a:rPr>
              <a:t>SLOVAKIA</a:t>
            </a:r>
            <a:endParaRPr lang="sk-SK" sz="2200" b="1" cap="none">
              <a:ln w="1905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bg1">
                  <a:lumMod val="8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oper Std Black" pitchFamily="18" charset="0"/>
            </a:endParaRPr>
          </a:p>
        </p:txBody>
      </p:sp>
      <p:pic>
        <p:nvPicPr>
          <p:cNvPr id="7" name="Obrázo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1809" y="53999"/>
            <a:ext cx="297940" cy="29842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1" name="BlokTextu 70"/>
          <p:cNvSpPr txBox="1"/>
          <p:nvPr/>
        </p:nvSpPr>
        <p:spPr>
          <a:xfrm>
            <a:off x="8409200" y="6523679"/>
            <a:ext cx="554021" cy="27699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sk-SK" sz="1200" b="1" i="1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TEXT</a:t>
            </a:r>
            <a:endParaRPr lang="sk-SK" sz="1200" b="1" i="1" dirty="0">
              <a:solidFill>
                <a:schemeClr val="accent6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3" name="Šípka doprava 2"/>
          <p:cNvSpPr/>
          <p:nvPr/>
        </p:nvSpPr>
        <p:spPr>
          <a:xfrm rot="16200000">
            <a:off x="8915780" y="6617173"/>
            <a:ext cx="168440" cy="90010"/>
          </a:xfrm>
          <a:prstGeom prst="rightArrow">
            <a:avLst/>
          </a:prstGeom>
          <a:solidFill>
            <a:schemeClr val="accent6">
              <a:lumMod val="50000"/>
            </a:schemeClr>
          </a:solidFill>
          <a:ln w="12700">
            <a:solidFill>
              <a:schemeClr val="accent6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50" name="Obrázok 49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000" y="53999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5" name="Obrázok 34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000" y="486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9" name="Obrázok 38">
            <a:hlinkClick r:id="rId12" action="ppaction://hlinksldjump"/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000" y="918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4" name="Obrázok 33">
            <a:hlinkClick r:id="rId14" action="ppaction://hlinksldjump"/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000" y="1350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7" name="Obrázok 46">
            <a:hlinkClick r:id="rId16" action="ppaction://hlinksldjump"/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000" y="1782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5" name="Obrázok 44">
            <a:hlinkClick r:id="rId18" action="ppaction://hlinksldjump"/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000" y="2214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2" name="Obrázok 41">
            <a:hlinkClick r:id="rId20" action="ppaction://hlinksldjump"/>
          </p:cNvPr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000" y="2646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0" name="Obrázok 39">
            <a:hlinkClick r:id="rId22" action="ppaction://hlinksldjump"/>
          </p:cNvPr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000" y="3078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8" name="Obrázok 37">
            <a:hlinkClick r:id="rId24" action="ppaction://hlinksldjump"/>
          </p:cNvPr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000" y="3510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6" name="Obrázok 45">
            <a:hlinkClick r:id="rId26" action="ppaction://hlinksldjump"/>
          </p:cNvPr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000" y="3942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4" name="Obrázok 43">
            <a:hlinkClick r:id="rId28" action="ppaction://hlinksldjump"/>
          </p:cNvPr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000" y="4374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" name="Obrázok 40">
            <a:hlinkClick r:id="rId30" action="ppaction://hlinksldjump"/>
          </p:cNvPr>
          <p:cNvPicPr>
            <a:picLocks noChangeAspect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000" y="4806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3" name="Obrázok 42">
            <a:hlinkClick r:id="rId32" action="ppaction://hlinksldjump"/>
          </p:cNvPr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000" y="5238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8" name="Obrázok 47">
            <a:hlinkClick r:id="rId34" action="ppaction://hlinksldjump"/>
          </p:cNvPr>
          <p:cNvPicPr>
            <a:picLocks noChangeAspect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000" y="5670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9" name="Obdĺžnik 68"/>
          <p:cNvSpPr/>
          <p:nvPr/>
        </p:nvSpPr>
        <p:spPr>
          <a:xfrm>
            <a:off x="8425215" y="6045568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pic>
        <p:nvPicPr>
          <p:cNvPr id="70" name="Obrázok 69">
            <a:hlinkClick r:id="rId36" action="ppaction://hlinksldjump"/>
          </p:cNvPr>
          <p:cNvPicPr>
            <a:picLocks noChangeAspect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9215" y="6099568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35555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reveal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7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2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3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375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4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525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6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675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7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825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90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975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20500"/>
                            </p:stCondLst>
                            <p:childTnLst>
                              <p:par>
                                <p:cTn id="132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1250"/>
                            </p:stCondLst>
                            <p:childTnLst>
                              <p:par>
                                <p:cTn id="141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22000"/>
                            </p:stCondLst>
                            <p:childTnLst>
                              <p:par>
                                <p:cTn id="150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22750"/>
                            </p:stCondLst>
                            <p:childTnLst>
                              <p:par>
                                <p:cTn id="159" presetID="10" presetClass="entr" presetSubtype="0" fill="hold" grpId="1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7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7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7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23500"/>
                            </p:stCondLst>
                            <p:childTnLst>
                              <p:par>
                                <p:cTn id="16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25500"/>
                            </p:stCondLst>
                            <p:childTnLst>
                              <p:par>
                                <p:cTn id="17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27250"/>
                            </p:stCondLst>
                            <p:childTnLst>
                              <p:par>
                                <p:cTn id="183" presetID="42" presetClass="path" presetSubtype="0" repeatCount="30000" accel="16667" decel="16667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5.43604E-7 L -0.00104 0.88087 " pathEditMode="relative" rAng="0" ptsTypes="AA">
                                      <p:cBhvr>
                                        <p:cTn id="184" dur="1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440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52" grpId="0" animBg="1"/>
      <p:bldP spid="53" grpId="0" animBg="1"/>
      <p:bldP spid="54" grpId="0" animBg="1"/>
      <p:bldP spid="55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51" grpId="0" animBg="1"/>
      <p:bldP spid="68" grpId="0"/>
      <p:bldP spid="5" grpId="0"/>
      <p:bldP spid="71" grpId="0"/>
      <p:bldP spid="3" grpId="0" animBg="1"/>
      <p:bldP spid="69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Bratislava  /  Slovensko</a:t>
            </a:r>
            <a:endParaRPr lang="sk-SK" sz="2400" i="1" u="sng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Hudba :		Johnny 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Maddox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Fotografie :	súkromné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Zostavil :	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Rok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938813" y="3275111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980728"/>
            <a:ext cx="7848600" cy="1938992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5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k-SK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Bratislava </a:t>
            </a:r>
            <a:r>
              <a:rPr lang="sk-SK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je hlavným mestom Slovenska a s počtom obyvateľov okolo 500.000, je súčasne aj najväčším mestom krajiny.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Prvé známe trvalé osídlenie oblasti začalo okolo roku 5000 pred n.l. v období neolitu.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Bratislava je politickým, kultúrnym a hospodárskym centrom Slovenska.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Mesto je sídlom prezidenta, parlamentu a slovenskej vlády.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Nachádzajú sa tu univerzity, múzeá, divadlá, galérie a iné dôležité </a:t>
            </a:r>
            <a:r>
              <a:rPr lang="sk-SK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kul-túrne </a:t>
            </a:r>
            <a:r>
              <a:rPr lang="sk-SK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 vzdelávacie inštitúcie.</a:t>
            </a:r>
          </a:p>
        </p:txBody>
      </p:sp>
      <p:pic>
        <p:nvPicPr>
          <p:cNvPr id="16" name="Obrázok 15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5" name="Obrázok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5" name="Skupina 4"/>
          <p:cNvGrpSpPr/>
          <p:nvPr/>
        </p:nvGrpSpPr>
        <p:grpSpPr>
          <a:xfrm>
            <a:off x="8460432" y="6285837"/>
            <a:ext cx="513486" cy="360000"/>
            <a:chOff x="8460432" y="6285837"/>
            <a:chExt cx="513486" cy="360000"/>
          </a:xfrm>
        </p:grpSpPr>
        <p:sp>
          <p:nvSpPr>
            <p:cNvPr id="4" name="Tlačidlo akcie: Vlastné 3">
              <a:hlinkClick r:id="" action="ppaction://hlinkshowjump?jump=endshow" highlightClick="1"/>
            </p:cNvPr>
            <p:cNvSpPr/>
            <p:nvPr/>
          </p:nvSpPr>
          <p:spPr>
            <a:xfrm>
              <a:off x="8460432" y="6285837"/>
              <a:ext cx="513486" cy="360000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pic>
          <p:nvPicPr>
            <p:cNvPr id="10" name="Obrázok 9">
              <a:hlinkClick r:id="rId7" action="ppaction://hlinksldjump"/>
            </p:cNvPr>
            <p:cNvPicPr>
              <a:picLocks/>
            </p:cNvPicPr>
            <p:nvPr/>
          </p:nvPicPr>
          <p:blipFill>
            <a:blip r:embed="rId8">
              <a:duotone>
                <a:srgbClr val="F79646">
                  <a:shade val="45000"/>
                  <a:satMod val="135000"/>
                </a:srgb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colorTemperature colorTemp="4700"/>
                      </a14:imgEffect>
                      <a14:imgEffect>
                        <a14:saturation sat="0"/>
                      </a14:imgEffect>
                      <a14:imgEffect>
                        <a14:brightnessContrast contrast="6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41918" y="6285837"/>
              <a:ext cx="360000" cy="36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12846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Bratislava  /  Slovakia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Music :	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Johnny Maddox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Photos : 		personal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Arranged by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Year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948264" y="3573016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BlokTextu 14"/>
          <p:cNvSpPr txBox="1"/>
          <p:nvPr/>
        </p:nvSpPr>
        <p:spPr>
          <a:xfrm>
            <a:off x="720000" y="980728"/>
            <a:ext cx="7848600" cy="216982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5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n-US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Bratislava </a:t>
            </a:r>
            <a:r>
              <a:rPr lang="en-US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is the capital of Slovakia and with a population of about 500,000, the country's largest city, too.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The first known permanent settlement of the area began around 5000 BC in the Neolithic era.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Bratislava is the political, cultural and economic centre of Slovakia.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It is the seat of the Slovak president, the parliament and the Slovak Executive.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It is home to several universities, museums, theatres, galleries and other important cultural and educational institutions.</a:t>
            </a:r>
          </a:p>
        </p:txBody>
      </p:sp>
      <p:grpSp>
        <p:nvGrpSpPr>
          <p:cNvPr id="11" name="Skupina 10"/>
          <p:cNvGrpSpPr/>
          <p:nvPr/>
        </p:nvGrpSpPr>
        <p:grpSpPr>
          <a:xfrm>
            <a:off x="8460432" y="6285837"/>
            <a:ext cx="513486" cy="360000"/>
            <a:chOff x="8460432" y="6285837"/>
            <a:chExt cx="513486" cy="360000"/>
          </a:xfrm>
        </p:grpSpPr>
        <p:sp>
          <p:nvSpPr>
            <p:cNvPr id="12" name="Tlačidlo akcie: Vlastné 11">
              <a:hlinkClick r:id="" action="ppaction://hlinkshowjump?jump=endshow" highlightClick="1"/>
            </p:cNvPr>
            <p:cNvSpPr/>
            <p:nvPr/>
          </p:nvSpPr>
          <p:spPr>
            <a:xfrm>
              <a:off x="8460432" y="6285837"/>
              <a:ext cx="513486" cy="360000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pic>
          <p:nvPicPr>
            <p:cNvPr id="13" name="Obrázok 12">
              <a:hlinkClick r:id="rId7" action="ppaction://hlinksldjump"/>
            </p:cNvPr>
            <p:cNvPicPr>
              <a:picLocks/>
            </p:cNvPicPr>
            <p:nvPr/>
          </p:nvPicPr>
          <p:blipFill>
            <a:blip r:embed="rId8">
              <a:duotone>
                <a:srgbClr val="F79646">
                  <a:shade val="45000"/>
                  <a:satMod val="135000"/>
                </a:srgb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colorTemperature colorTemp="4700"/>
                      </a14:imgEffect>
                      <a14:imgEffect>
                        <a14:saturation sat="0"/>
                      </a14:imgEffect>
                      <a14:imgEffect>
                        <a14:brightnessContrast contrast="6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41918" y="6285837"/>
              <a:ext cx="360000" cy="36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50952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5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Bratislava  /  Eslovaquia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Música :	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Johnny Maddox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Fotos :		privadas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Selección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Año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849617" y="3275111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BlokTextu 14"/>
          <p:cNvSpPr txBox="1"/>
          <p:nvPr/>
        </p:nvSpPr>
        <p:spPr>
          <a:xfrm>
            <a:off x="720000" y="980728"/>
            <a:ext cx="7848600" cy="1938992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5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s-ES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Bratislava </a:t>
            </a:r>
            <a:r>
              <a:rPr lang="es-ES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es la capital de Eslovaquia y con una población de alrededor de 500.000 habitantes es la ciudad más grande del país.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El primer asentamiento permanente conocido de la zona comenzó alrededor del ano 5000 A.C. en el Neolítico.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Bratislava es el centro político, cultural y económico de Eslovaquia.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La ciudad es la sede del presidente, el parlamento y el Ejecutivo eslovaco.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Es el lugar de varias universidades, museos, teatros, galerías y otras instituciones culturales y educativas importantes.</a:t>
            </a:r>
          </a:p>
        </p:txBody>
      </p:sp>
      <p:grpSp>
        <p:nvGrpSpPr>
          <p:cNvPr id="11" name="Skupina 10"/>
          <p:cNvGrpSpPr/>
          <p:nvPr/>
        </p:nvGrpSpPr>
        <p:grpSpPr>
          <a:xfrm>
            <a:off x="8460432" y="6285837"/>
            <a:ext cx="513486" cy="360000"/>
            <a:chOff x="8460432" y="6285837"/>
            <a:chExt cx="513486" cy="360000"/>
          </a:xfrm>
        </p:grpSpPr>
        <p:sp>
          <p:nvSpPr>
            <p:cNvPr id="12" name="Tlačidlo akcie: Vlastné 11">
              <a:hlinkClick r:id="" action="ppaction://hlinkshowjump?jump=endshow" highlightClick="1"/>
            </p:cNvPr>
            <p:cNvSpPr/>
            <p:nvPr/>
          </p:nvSpPr>
          <p:spPr>
            <a:xfrm>
              <a:off x="8460432" y="6285837"/>
              <a:ext cx="513486" cy="360000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pic>
          <p:nvPicPr>
            <p:cNvPr id="13" name="Obrázok 12">
              <a:hlinkClick r:id="rId7" action="ppaction://hlinksldjump"/>
            </p:cNvPr>
            <p:cNvPicPr>
              <a:picLocks/>
            </p:cNvPicPr>
            <p:nvPr/>
          </p:nvPicPr>
          <p:blipFill>
            <a:blip r:embed="rId8">
              <a:duotone>
                <a:srgbClr val="F79646">
                  <a:shade val="45000"/>
                  <a:satMod val="135000"/>
                </a:srgb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colorTemperature colorTemp="4700"/>
                      </a14:imgEffect>
                      <a14:imgEffect>
                        <a14:saturation sat="0"/>
                      </a14:imgEffect>
                      <a14:imgEffect>
                        <a14:brightnessContrast contrast="6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41918" y="6285837"/>
              <a:ext cx="360000" cy="36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12197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5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Bratislava  /  Slovaquie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usique :	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Johnny Maddox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Images :		privés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Arrange par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Année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7020272" y="3453127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BlokTextu 14"/>
          <p:cNvSpPr txBox="1"/>
          <p:nvPr/>
        </p:nvSpPr>
        <p:spPr>
          <a:xfrm>
            <a:off x="720000" y="980728"/>
            <a:ext cx="7848600" cy="216982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5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fr-FR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Bratislava </a:t>
            </a:r>
            <a:r>
              <a:rPr lang="fr-FR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est la capitale de la Slovaquie, avec une population d'environ 500 000 habitants, la plus grande ville du pays.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fr-FR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La premiere colonie permanente connue de la région a commencé vers l'an 5000 avant JC a l'époque néolithique.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fr-FR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Bratislava est le centre politique, culturel et économique de la Slovaquie.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fr-FR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La ville est le siege du Président, le Parlement et le pouvoir exécutif du pays.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fr-FR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C'est le foyer de plusieurs universités, musées, théâtres, galeries et autres institutions culturelles et éducatives importantes.</a:t>
            </a:r>
          </a:p>
        </p:txBody>
      </p:sp>
      <p:grpSp>
        <p:nvGrpSpPr>
          <p:cNvPr id="11" name="Skupina 10"/>
          <p:cNvGrpSpPr/>
          <p:nvPr/>
        </p:nvGrpSpPr>
        <p:grpSpPr>
          <a:xfrm>
            <a:off x="8460432" y="6285837"/>
            <a:ext cx="513486" cy="360000"/>
            <a:chOff x="8460432" y="6285837"/>
            <a:chExt cx="513486" cy="360000"/>
          </a:xfrm>
        </p:grpSpPr>
        <p:sp>
          <p:nvSpPr>
            <p:cNvPr id="12" name="Tlačidlo akcie: Vlastné 11">
              <a:hlinkClick r:id="" action="ppaction://hlinkshowjump?jump=endshow" highlightClick="1"/>
            </p:cNvPr>
            <p:cNvSpPr/>
            <p:nvPr/>
          </p:nvSpPr>
          <p:spPr>
            <a:xfrm>
              <a:off x="8460432" y="6285837"/>
              <a:ext cx="513486" cy="360000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pic>
          <p:nvPicPr>
            <p:cNvPr id="13" name="Obrázok 12">
              <a:hlinkClick r:id="rId7" action="ppaction://hlinksldjump"/>
            </p:cNvPr>
            <p:cNvPicPr>
              <a:picLocks/>
            </p:cNvPicPr>
            <p:nvPr/>
          </p:nvPicPr>
          <p:blipFill>
            <a:blip r:embed="rId8">
              <a:duotone>
                <a:srgbClr val="F79646">
                  <a:shade val="45000"/>
                  <a:satMod val="135000"/>
                </a:srgb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colorTemperature colorTemp="4700"/>
                      </a14:imgEffect>
                      <a14:imgEffect>
                        <a14:saturation sat="0"/>
                      </a14:imgEffect>
                      <a14:imgEffect>
                        <a14:brightnessContrast contrast="6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41918" y="6285837"/>
              <a:ext cx="360000" cy="36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63372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5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Bratislava  /  Slowakei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Musik :	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Johnny Maddox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Fotos :		private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Kompilierung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Jahr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876526" y="4139207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BlokTextu 14"/>
          <p:cNvSpPr txBox="1"/>
          <p:nvPr/>
        </p:nvSpPr>
        <p:spPr>
          <a:xfrm>
            <a:off x="720000" y="980728"/>
            <a:ext cx="7848600" cy="2631490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5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de-DE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Bratislava</a:t>
            </a:r>
            <a:r>
              <a:rPr lang="de-DE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, früher unter dem Namen Pressburg bekannt, ist die </a:t>
            </a:r>
            <a:r>
              <a:rPr lang="de-DE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Haupt</a:t>
            </a:r>
            <a:r>
              <a:rPr lang="sk-SK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-</a:t>
            </a:r>
            <a:r>
              <a:rPr lang="de-DE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stadt </a:t>
            </a:r>
            <a:r>
              <a:rPr lang="de-DE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der Slowakei.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de-DE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Mit einer Einwohnerzahl von ca. 500.000 ist es die grösste Stadt des Landes.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de-DE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Die früheste Besiedlung des Gebietes wird mit dem Neolithicum genannt, ungefähr 5000 vor Christus.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de-DE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Bratislava ist der politische, kulturelle und wirtschaftliche Mittelpunkt des Landes.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de-DE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Die Regierung, das Parlament und andere politischen Organe haben hier ihren Sitz. Verschiedene Universitäten, Museen, Theater, sowie wichtige kulturelle und bildungsorientierte Einrichtungen sind in der Stadt zu finden.</a:t>
            </a:r>
          </a:p>
        </p:txBody>
      </p:sp>
      <p:grpSp>
        <p:nvGrpSpPr>
          <p:cNvPr id="11" name="Skupina 10"/>
          <p:cNvGrpSpPr/>
          <p:nvPr/>
        </p:nvGrpSpPr>
        <p:grpSpPr>
          <a:xfrm>
            <a:off x="8460432" y="6285837"/>
            <a:ext cx="513486" cy="360000"/>
            <a:chOff x="8460432" y="6285837"/>
            <a:chExt cx="513486" cy="360000"/>
          </a:xfrm>
        </p:grpSpPr>
        <p:sp>
          <p:nvSpPr>
            <p:cNvPr id="12" name="Tlačidlo akcie: Vlastné 11">
              <a:hlinkClick r:id="" action="ppaction://hlinkshowjump?jump=endshow" highlightClick="1"/>
            </p:cNvPr>
            <p:cNvSpPr/>
            <p:nvPr/>
          </p:nvSpPr>
          <p:spPr>
            <a:xfrm>
              <a:off x="8460432" y="6285837"/>
              <a:ext cx="513486" cy="360000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pic>
          <p:nvPicPr>
            <p:cNvPr id="13" name="Obrázok 12">
              <a:hlinkClick r:id="rId7" action="ppaction://hlinksldjump"/>
            </p:cNvPr>
            <p:cNvPicPr>
              <a:picLocks/>
            </p:cNvPicPr>
            <p:nvPr/>
          </p:nvPicPr>
          <p:blipFill>
            <a:blip r:embed="rId8">
              <a:duotone>
                <a:srgbClr val="F79646">
                  <a:shade val="45000"/>
                  <a:satMod val="135000"/>
                </a:srgb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colorTemperature colorTemp="4700"/>
                      </a14:imgEffect>
                      <a14:imgEffect>
                        <a14:saturation sat="0"/>
                      </a14:imgEffect>
                      <a14:imgEffect>
                        <a14:brightnessContrast contrast="6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41918" y="6285837"/>
              <a:ext cx="360000" cy="36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74959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5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Bratislava</a:t>
            </a:r>
            <a:r>
              <a:rPr lang="pt-BR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/  Eslováquia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Música :	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Johnny Maddox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Fotos :		privadas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Organizado por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Ano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876256" y="3275111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BlokTextu 12"/>
          <p:cNvSpPr txBox="1"/>
          <p:nvPr/>
        </p:nvSpPr>
        <p:spPr>
          <a:xfrm>
            <a:off x="720000" y="980728"/>
            <a:ext cx="7848600" cy="1938992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5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pt-BR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Bratislava </a:t>
            </a:r>
            <a:r>
              <a:rPr lang="pt-BR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é a capital da Eslováquia e com uma população de cerca de 500.000 habitantes, é a maior cidade do país.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O primeiro assentamento permanente conhecida da área começou por volta do ano 5000 A.C., no período Neolítico.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Bratislava é o centro político, cultural e económico da Eslováquia.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A cidade é a sede do Presidente, do Parlamento e do Executivo Eslovaco.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É a sede de diversas universidades, museus, teatros, galerias e outras importantes instituições culturais e educacionais.</a:t>
            </a:r>
          </a:p>
        </p:txBody>
      </p:sp>
      <p:grpSp>
        <p:nvGrpSpPr>
          <p:cNvPr id="11" name="Skupina 10"/>
          <p:cNvGrpSpPr/>
          <p:nvPr/>
        </p:nvGrpSpPr>
        <p:grpSpPr>
          <a:xfrm>
            <a:off x="8460432" y="6285837"/>
            <a:ext cx="513486" cy="360000"/>
            <a:chOff x="8460432" y="6285837"/>
            <a:chExt cx="513486" cy="360000"/>
          </a:xfrm>
        </p:grpSpPr>
        <p:sp>
          <p:nvSpPr>
            <p:cNvPr id="12" name="Tlačidlo akcie: Vlastné 11">
              <a:hlinkClick r:id="" action="ppaction://hlinkshowjump?jump=endshow" highlightClick="1"/>
            </p:cNvPr>
            <p:cNvSpPr/>
            <p:nvPr/>
          </p:nvSpPr>
          <p:spPr>
            <a:xfrm>
              <a:off x="8460432" y="6285837"/>
              <a:ext cx="513486" cy="360000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pic>
          <p:nvPicPr>
            <p:cNvPr id="15" name="Obrázok 14">
              <a:hlinkClick r:id="rId7" action="ppaction://hlinksldjump"/>
            </p:cNvPr>
            <p:cNvPicPr>
              <a:picLocks/>
            </p:cNvPicPr>
            <p:nvPr/>
          </p:nvPicPr>
          <p:blipFill>
            <a:blip r:embed="rId8">
              <a:duotone>
                <a:srgbClr val="F79646">
                  <a:shade val="45000"/>
                  <a:satMod val="135000"/>
                </a:srgb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colorTemperature colorTemp="4700"/>
                      </a14:imgEffect>
                      <a14:imgEffect>
                        <a14:saturation sat="0"/>
                      </a14:imgEffect>
                      <a14:imgEffect>
                        <a14:brightnessContrast contrast="6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41918" y="6285837"/>
              <a:ext cx="360000" cy="36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83459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3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3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Bratislava  /  Slovacchia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Música :	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Johnny Maddox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 :		private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Selezione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Anno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948264" y="3429000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BlokTextu 14"/>
          <p:cNvSpPr txBox="1"/>
          <p:nvPr/>
        </p:nvSpPr>
        <p:spPr>
          <a:xfrm>
            <a:off x="720000" y="980728"/>
            <a:ext cx="7848600" cy="216982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5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it-IT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Bratislava </a:t>
            </a:r>
            <a:r>
              <a:rPr lang="it-IT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 la capitale della Slovacchia e, con una popolazione di circa 500.000, la piu grande citta del paese.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La prima nota insediamento permanente della zona ha cominciato intorno al 5000 aC nel periodo neolitico.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Bratislava e il centro politico, culturale ed economico della Slovacchia.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La citta e la sede del Presidente, il Parlamento e il potere esecutivo del paese.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Ci sono numerose universita, musei, teatri, gallerie e altre importanti </a:t>
            </a:r>
            <a:r>
              <a:rPr lang="it-IT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isti</a:t>
            </a:r>
            <a:r>
              <a:rPr lang="sk-SK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-</a:t>
            </a:r>
            <a:r>
              <a:rPr lang="it-IT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tuzioni </a:t>
            </a:r>
            <a:r>
              <a:rPr lang="it-IT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culturali ed educative.</a:t>
            </a:r>
          </a:p>
        </p:txBody>
      </p:sp>
      <p:grpSp>
        <p:nvGrpSpPr>
          <p:cNvPr id="11" name="Skupina 10"/>
          <p:cNvGrpSpPr/>
          <p:nvPr/>
        </p:nvGrpSpPr>
        <p:grpSpPr>
          <a:xfrm>
            <a:off x="8460432" y="6285837"/>
            <a:ext cx="513486" cy="360000"/>
            <a:chOff x="8460432" y="6285837"/>
            <a:chExt cx="513486" cy="360000"/>
          </a:xfrm>
        </p:grpSpPr>
        <p:sp>
          <p:nvSpPr>
            <p:cNvPr id="12" name="Tlačidlo akcie: Vlastné 11">
              <a:hlinkClick r:id="" action="ppaction://hlinkshowjump?jump=endshow" highlightClick="1"/>
            </p:cNvPr>
            <p:cNvSpPr/>
            <p:nvPr/>
          </p:nvSpPr>
          <p:spPr>
            <a:xfrm>
              <a:off x="8460432" y="6285837"/>
              <a:ext cx="513486" cy="360000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pic>
          <p:nvPicPr>
            <p:cNvPr id="13" name="Obrázok 12">
              <a:hlinkClick r:id="rId7" action="ppaction://hlinksldjump"/>
            </p:cNvPr>
            <p:cNvPicPr>
              <a:picLocks/>
            </p:cNvPicPr>
            <p:nvPr/>
          </p:nvPicPr>
          <p:blipFill>
            <a:blip r:embed="rId8">
              <a:duotone>
                <a:srgbClr val="F79646">
                  <a:shade val="45000"/>
                  <a:satMod val="135000"/>
                </a:srgb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colorTemperature colorTemp="4700"/>
                      </a14:imgEffect>
                      <a14:imgEffect>
                        <a14:saturation sat="0"/>
                      </a14:imgEffect>
                      <a14:imgEffect>
                        <a14:brightnessContrast contrast="6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41918" y="6285837"/>
              <a:ext cx="360000" cy="36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80465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5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Pozsony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/  Szlovákia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Zene :		</a:t>
            </a:r>
            <a:r>
              <a:rPr lang="hu-HU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Johnny Maddox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Fotók :		privát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Összeállította: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Év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934085" y="3275111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BlokTextu 14"/>
          <p:cNvSpPr txBox="1"/>
          <p:nvPr/>
        </p:nvSpPr>
        <p:spPr>
          <a:xfrm>
            <a:off x="720000" y="980728"/>
            <a:ext cx="7848600" cy="1938992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5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hu-HU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Pozsony </a:t>
            </a:r>
            <a:r>
              <a:rPr lang="hu-HU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Szlovákia fővárosa és a mintegy 500.000 lakosával egyben az ország legnagyobb városa is.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Az első állandó település a város területén i.e. 5000-ből a neolitikus korszakból ismert.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Pozsony Szlovákia gazdasági, politikai és kulturális központja.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A köztársasági elnök a Parlament és a szlovák kormány székhelye.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A város területén több egyetem, múzeum, színház, galéria és más fontos kulturális és oktatási intézmény található.</a:t>
            </a:r>
          </a:p>
        </p:txBody>
      </p:sp>
      <p:grpSp>
        <p:nvGrpSpPr>
          <p:cNvPr id="11" name="Skupina 10"/>
          <p:cNvGrpSpPr/>
          <p:nvPr/>
        </p:nvGrpSpPr>
        <p:grpSpPr>
          <a:xfrm>
            <a:off x="8460432" y="6285837"/>
            <a:ext cx="513486" cy="360000"/>
            <a:chOff x="8460432" y="6285837"/>
            <a:chExt cx="513486" cy="360000"/>
          </a:xfrm>
        </p:grpSpPr>
        <p:sp>
          <p:nvSpPr>
            <p:cNvPr id="12" name="Tlačidlo akcie: Vlastné 11">
              <a:hlinkClick r:id="" action="ppaction://hlinkshowjump?jump=endshow" highlightClick="1"/>
            </p:cNvPr>
            <p:cNvSpPr/>
            <p:nvPr/>
          </p:nvSpPr>
          <p:spPr>
            <a:xfrm>
              <a:off x="8460432" y="6285837"/>
              <a:ext cx="513486" cy="360000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pic>
          <p:nvPicPr>
            <p:cNvPr id="13" name="Obrázok 12">
              <a:hlinkClick r:id="rId7" action="ppaction://hlinksldjump"/>
            </p:cNvPr>
            <p:cNvPicPr>
              <a:picLocks/>
            </p:cNvPicPr>
            <p:nvPr/>
          </p:nvPicPr>
          <p:blipFill>
            <a:blip r:embed="rId8">
              <a:duotone>
                <a:srgbClr val="F79646">
                  <a:shade val="45000"/>
                  <a:satMod val="135000"/>
                </a:srgb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colorTemperature colorTemp="4700"/>
                      </a14:imgEffect>
                      <a14:imgEffect>
                        <a14:saturation sat="0"/>
                      </a14:imgEffect>
                      <a14:imgEffect>
                        <a14:brightnessContrast contrast="6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41918" y="6285837"/>
              <a:ext cx="360000" cy="36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4359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5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ok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Bratislava</a:t>
            </a:r>
            <a:r>
              <a:rPr lang="vi-VN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/  Slovacia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Muzica :	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Johnny Maddox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Fotografii :	personale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Montaj :	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Data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876256" y="3275111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15" name="Obrázok 14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8" name="Obrázok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BlokTextu 13"/>
          <p:cNvSpPr txBox="1"/>
          <p:nvPr/>
        </p:nvSpPr>
        <p:spPr>
          <a:xfrm>
            <a:off x="720000" y="980728"/>
            <a:ext cx="7848600" cy="1938992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5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vi-VN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Bratislava </a:t>
            </a:r>
            <a:r>
              <a:rPr lang="vi-VN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este capitala Slovaciei  - şi cu o populaţie de aproximativ 500.000 - este cel mai mare oraş al Ţării.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vi-VN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Locuire umană permanentă  pe aceste locuri, este atestată istoric în jurul anilor 5000 î.Hr., în epoca neolitică.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vi-VN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Bratislava este centrul politic, cultural </a:t>
            </a:r>
            <a:r>
              <a:rPr lang="vi-VN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ş</a:t>
            </a:r>
            <a:r>
              <a:rPr lang="sk-SK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i</a:t>
            </a:r>
            <a:r>
              <a:rPr lang="vi-VN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vi-VN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economic al Slovaciei.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vi-VN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Este reşedinţa preşedintelui slovac, a Parlamentului şi a Guvernului Ţării.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vi-VN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Aici se află mai multe Universităţi, Muzee, Teatre, Galerii de Artă şi alte Instituţii culturale şi educaţionale importante.</a:t>
            </a:r>
          </a:p>
        </p:txBody>
      </p:sp>
      <p:grpSp>
        <p:nvGrpSpPr>
          <p:cNvPr id="12" name="Skupina 11"/>
          <p:cNvGrpSpPr/>
          <p:nvPr/>
        </p:nvGrpSpPr>
        <p:grpSpPr>
          <a:xfrm>
            <a:off x="8460432" y="6285837"/>
            <a:ext cx="513486" cy="360000"/>
            <a:chOff x="8460432" y="6285837"/>
            <a:chExt cx="513486" cy="360000"/>
          </a:xfrm>
        </p:grpSpPr>
        <p:sp>
          <p:nvSpPr>
            <p:cNvPr id="13" name="Tlačidlo akcie: Vlastné 12">
              <a:hlinkClick r:id="" action="ppaction://hlinkshowjump?jump=endshow" highlightClick="1"/>
            </p:cNvPr>
            <p:cNvSpPr/>
            <p:nvPr/>
          </p:nvSpPr>
          <p:spPr>
            <a:xfrm>
              <a:off x="8460432" y="6285837"/>
              <a:ext cx="513486" cy="360000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pic>
          <p:nvPicPr>
            <p:cNvPr id="16" name="Obrázok 15">
              <a:hlinkClick r:id="rId7" action="ppaction://hlinksldjump"/>
            </p:cNvPr>
            <p:cNvPicPr>
              <a:picLocks/>
            </p:cNvPicPr>
            <p:nvPr/>
          </p:nvPicPr>
          <p:blipFill>
            <a:blip r:embed="rId8">
              <a:duotone>
                <a:srgbClr val="F79646">
                  <a:shade val="45000"/>
                  <a:satMod val="135000"/>
                </a:srgb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colorTemperature colorTemp="4700"/>
                      </a14:imgEffect>
                      <a14:imgEffect>
                        <a14:saturation sat="0"/>
                      </a14:imgEffect>
                      <a14:imgEffect>
                        <a14:brightnessContrast contrast="6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41918" y="6285837"/>
              <a:ext cx="360000" cy="36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75363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4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Bratislava  /  Slowakije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Muziek :	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Johnny Maddox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 :		persoonlijk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Compilatie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Wijnoogst :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7111672" y="3772367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BlokTextu 14"/>
          <p:cNvSpPr txBox="1"/>
          <p:nvPr/>
        </p:nvSpPr>
        <p:spPr>
          <a:xfrm>
            <a:off x="720000" y="980728"/>
            <a:ext cx="7848600" cy="2400657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5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nl-NL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Bratislava </a:t>
            </a:r>
            <a:r>
              <a:rPr lang="nl-NL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is de hoofdstad van Slowakije en met een bevolking van </a:t>
            </a:r>
            <a:r>
              <a:rPr lang="nl-NL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onge</a:t>
            </a:r>
            <a:r>
              <a:rPr lang="sk-SK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-</a:t>
            </a:r>
            <a:r>
              <a:rPr lang="nl-NL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veer </a:t>
            </a:r>
            <a:r>
              <a:rPr lang="nl-NL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500.000, het land de grootste stad, ook.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nl-NL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De eerste bekende permanente nederzetting van het gebied begon rond 5000 voor Christus in het Neolithicum.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nl-NL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Bratislava is het politieke, culturele en economische centrum van </a:t>
            </a:r>
            <a:r>
              <a:rPr lang="nl-NL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Slo</a:t>
            </a:r>
            <a:r>
              <a:rPr lang="sk-SK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-</a:t>
            </a:r>
            <a:r>
              <a:rPr lang="nl-NL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wakije</a:t>
            </a:r>
            <a:r>
              <a:rPr lang="nl-NL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nl-NL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Het is de zetel van de Slowaakse president, het parlement en de </a:t>
            </a:r>
            <a:r>
              <a:rPr lang="nl-NL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Slo</a:t>
            </a:r>
            <a:r>
              <a:rPr lang="sk-SK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-</a:t>
            </a:r>
            <a:r>
              <a:rPr lang="nl-NL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waakse </a:t>
            </a:r>
            <a:r>
              <a:rPr lang="nl-NL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Executive.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nl-NL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Het is de thuisbasis van verschillende universiteiten, musea, theaters, galeries en andere belangrijke culturele en onderwijsinstellingen.</a:t>
            </a:r>
          </a:p>
        </p:txBody>
      </p:sp>
      <p:grpSp>
        <p:nvGrpSpPr>
          <p:cNvPr id="11" name="Skupina 10"/>
          <p:cNvGrpSpPr/>
          <p:nvPr/>
        </p:nvGrpSpPr>
        <p:grpSpPr>
          <a:xfrm>
            <a:off x="8460432" y="6285837"/>
            <a:ext cx="513486" cy="360000"/>
            <a:chOff x="8460432" y="6285837"/>
            <a:chExt cx="513486" cy="360000"/>
          </a:xfrm>
        </p:grpSpPr>
        <p:sp>
          <p:nvSpPr>
            <p:cNvPr id="12" name="Tlačidlo akcie: Vlastné 11">
              <a:hlinkClick r:id="" action="ppaction://hlinkshowjump?jump=endshow" highlightClick="1"/>
            </p:cNvPr>
            <p:cNvSpPr/>
            <p:nvPr/>
          </p:nvSpPr>
          <p:spPr>
            <a:xfrm>
              <a:off x="8460432" y="6285837"/>
              <a:ext cx="513486" cy="360000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pic>
          <p:nvPicPr>
            <p:cNvPr id="13" name="Obrázok 12">
              <a:hlinkClick r:id="rId7" action="ppaction://hlinksldjump"/>
            </p:cNvPr>
            <p:cNvPicPr>
              <a:picLocks/>
            </p:cNvPicPr>
            <p:nvPr/>
          </p:nvPicPr>
          <p:blipFill>
            <a:blip r:embed="rId8">
              <a:duotone>
                <a:srgbClr val="F79646">
                  <a:shade val="45000"/>
                  <a:satMod val="135000"/>
                </a:srgb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colorTemperature colorTemp="4700"/>
                      </a14:imgEffect>
                      <a14:imgEffect>
                        <a14:saturation sat="0"/>
                      </a14:imgEffect>
                      <a14:imgEffect>
                        <a14:brightnessContrast contrast="6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41918" y="6285837"/>
              <a:ext cx="360000" cy="36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81668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5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Bratislava  /  Slovakya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Müzik :	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Johnny Maddox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Fotoğraflar :	özel</a:t>
            </a:r>
            <a:endParaRPr lang="sk-SK" sz="14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Düzenleyen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Yil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7020272" y="3275111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BlokTextu 14"/>
          <p:cNvSpPr txBox="1"/>
          <p:nvPr/>
        </p:nvSpPr>
        <p:spPr>
          <a:xfrm>
            <a:off x="720000" y="980728"/>
            <a:ext cx="7848600" cy="1938992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5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k-SK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Bratislava </a:t>
            </a:r>
            <a:r>
              <a:rPr lang="sk-SK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Slovakya’nın başkenti olup, yaklaşık 500.000 nüfusu ile de ülkenin en büyük şehridir.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Bölgede bilinen ilk kalıcı yerleşim Neolitik çağda M.Ö. 5000 yılında başladı.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Bratislava Slovakya’nın siyasi, kültürel ve ekonomik merkezidir.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Slovak başkan, parlamento ve Slovak Hükümeti'nin bulunduğu yerdir.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Üniversiteler, müzeler, tiyatrolar, galeriler ve diğer önemli kültürel ve eğitim enstitülerinin yuvasıdır.</a:t>
            </a:r>
          </a:p>
        </p:txBody>
      </p:sp>
      <p:grpSp>
        <p:nvGrpSpPr>
          <p:cNvPr id="11" name="Skupina 10"/>
          <p:cNvGrpSpPr/>
          <p:nvPr/>
        </p:nvGrpSpPr>
        <p:grpSpPr>
          <a:xfrm>
            <a:off x="8460432" y="6285837"/>
            <a:ext cx="513486" cy="360000"/>
            <a:chOff x="8460432" y="6285837"/>
            <a:chExt cx="513486" cy="360000"/>
          </a:xfrm>
        </p:grpSpPr>
        <p:sp>
          <p:nvSpPr>
            <p:cNvPr id="12" name="Tlačidlo akcie: Vlastné 11">
              <a:hlinkClick r:id="" action="ppaction://hlinkshowjump?jump=endshow" highlightClick="1"/>
            </p:cNvPr>
            <p:cNvSpPr/>
            <p:nvPr/>
          </p:nvSpPr>
          <p:spPr>
            <a:xfrm>
              <a:off x="8460432" y="6285837"/>
              <a:ext cx="513486" cy="360000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pic>
          <p:nvPicPr>
            <p:cNvPr id="13" name="Obrázok 12">
              <a:hlinkClick r:id="rId7" action="ppaction://hlinksldjump"/>
            </p:cNvPr>
            <p:cNvPicPr>
              <a:picLocks/>
            </p:cNvPicPr>
            <p:nvPr/>
          </p:nvPicPr>
          <p:blipFill>
            <a:blip r:embed="rId8">
              <a:duotone>
                <a:srgbClr val="F79646">
                  <a:shade val="45000"/>
                  <a:satMod val="135000"/>
                </a:srgb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colorTemperature colorTemp="4700"/>
                      </a14:imgEffect>
                      <a14:imgEffect>
                        <a14:saturation sat="0"/>
                      </a14:imgEffect>
                      <a14:imgEffect>
                        <a14:brightnessContrast contrast="6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41918" y="6285837"/>
              <a:ext cx="360000" cy="36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16263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5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z-Cyrl-AZ" sz="2400" i="1" u="sng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Братислава  </a:t>
            </a:r>
            <a:r>
              <a:rPr lang="sk-SK" sz="2400" i="1" u="sng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/  </a:t>
            </a:r>
            <a:r>
              <a:rPr lang="az-Cyrl-AZ" sz="2400" i="1" u="sng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Словакия</a:t>
            </a:r>
            <a:endParaRPr lang="sk-SK" sz="2400" i="1" u="sng">
              <a:ln w="9525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z-Cyrl-AZ" sz="14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Музыка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:	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Johnny</a:t>
            </a:r>
            <a:r>
              <a:rPr lang="sk-SK" sz="14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Maddox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z-Cyrl-AZ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Фотографии 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:	</a:t>
            </a:r>
            <a:r>
              <a:rPr lang="az-Cyrl-AZ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частные</a:t>
            </a:r>
            <a:endParaRPr lang="sk-SK" sz="1400" i="1" smtClean="0">
              <a:ln w="9525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z-Cyrl-AZ" sz="14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Э-почта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pista2011@gmail.com 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z-Cyrl-AZ" sz="14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Составил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z-Cyrl-AZ" sz="14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Год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2015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az-Cyrl-AZ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г.</a:t>
            </a:r>
            <a:endParaRPr lang="sk-SK" sz="1400" i="1" smtClean="0">
              <a:ln w="9525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6" name="BlokTextu 5"/>
          <p:cNvSpPr txBox="1"/>
          <p:nvPr/>
        </p:nvSpPr>
        <p:spPr>
          <a:xfrm>
            <a:off x="7092280" y="3275111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1003327"/>
            <a:ext cx="7848600" cy="1846659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6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ru-RU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Братислава </a:t>
            </a:r>
            <a:r>
              <a:rPr lang="ru-RU" sz="14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является столицей Словакии и числом населения около полумиллиона жителей одновременно и крупнейшим городом страны.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4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Первое известное постоянное заселение относится к эпохе неолита, где-то около </a:t>
            </a:r>
            <a:r>
              <a:rPr lang="ru-RU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5 000</a:t>
            </a:r>
            <a:r>
              <a:rPr lang="ru-RU" sz="14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лет до нашей эры.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4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Город является политическим, культурным и экономическим центром.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4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В нём находятся не только резиденции Президента, Парламента и правительства Словацкой Республики, но и университеты, музеи, театры, галереи и другие важные культурные и научные институции.</a:t>
            </a:r>
            <a:endParaRPr lang="ru-RU" sz="1600" i="1">
              <a:ln w="9525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11" name="Skupina 10"/>
          <p:cNvGrpSpPr/>
          <p:nvPr/>
        </p:nvGrpSpPr>
        <p:grpSpPr>
          <a:xfrm>
            <a:off x="8460432" y="6285837"/>
            <a:ext cx="513486" cy="360000"/>
            <a:chOff x="8460432" y="6285837"/>
            <a:chExt cx="513486" cy="360000"/>
          </a:xfrm>
        </p:grpSpPr>
        <p:sp>
          <p:nvSpPr>
            <p:cNvPr id="12" name="Tlačidlo akcie: Vlastné 11">
              <a:hlinkClick r:id="" action="ppaction://hlinkshowjump?jump=endshow" highlightClick="1"/>
            </p:cNvPr>
            <p:cNvSpPr/>
            <p:nvPr/>
          </p:nvSpPr>
          <p:spPr>
            <a:xfrm>
              <a:off x="8460432" y="6285837"/>
              <a:ext cx="513486" cy="360000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pic>
          <p:nvPicPr>
            <p:cNvPr id="13" name="Obrázok 12">
              <a:hlinkClick r:id="rId7" action="ppaction://hlinksldjump"/>
            </p:cNvPr>
            <p:cNvPicPr>
              <a:picLocks/>
            </p:cNvPicPr>
            <p:nvPr/>
          </p:nvPicPr>
          <p:blipFill>
            <a:blip r:embed="rId8">
              <a:duotone>
                <a:srgbClr val="F79646">
                  <a:shade val="45000"/>
                  <a:satMod val="135000"/>
                </a:srgb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colorTemperature colorTemp="4700"/>
                      </a14:imgEffect>
                      <a14:imgEffect>
                        <a14:saturation sat="0"/>
                      </a14:imgEffect>
                      <a14:imgEffect>
                        <a14:brightnessContrast contrast="6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41918" y="6285837"/>
              <a:ext cx="360000" cy="36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75404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523220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2800" b="1" i="1" u="sng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ברטיסלבה</a:t>
            </a:r>
            <a:r>
              <a:rPr lang="sk-SK" sz="2800" b="1" i="1" u="sng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</a:t>
            </a:r>
            <a:r>
              <a:rPr lang="he-IL" sz="2800" b="1" i="1" u="sng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\ </a:t>
            </a:r>
            <a:r>
              <a:rPr lang="sk-SK" sz="2800" b="1" i="1" u="sng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he-IL" sz="2800" b="1" i="1" u="sng" dirty="0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סלובקיה</a:t>
            </a:r>
            <a:endParaRPr lang="sk-SK" sz="2800" b="1" i="1" u="sng" dirty="0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2771800" y="4861673"/>
            <a:ext cx="4572080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מוסיקה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: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	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Johnny</a:t>
            </a:r>
            <a:r>
              <a:rPr lang="sk-SK" sz="14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Maddox</a:t>
            </a:r>
          </a:p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תמונות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: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		</a:t>
            </a: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פרטיות</a:t>
            </a:r>
            <a:endParaRPr lang="sk-SK" sz="1400" i="1" smtClean="0">
              <a:ln w="9525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אימייל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: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pista2011@gmail.com </a:t>
            </a:r>
          </a:p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14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סודר על </a:t>
            </a: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ידי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: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Steve</a:t>
            </a:r>
          </a:p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שנה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: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1475656" y="3356992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dirty="0" err="1" smtClean="0"/>
              <a:t>Wikipedia</a:t>
            </a:r>
            <a:endParaRPr lang="sk-SK" sz="1400" dirty="0"/>
          </a:p>
        </p:txBody>
      </p:sp>
      <p:sp>
        <p:nvSpPr>
          <p:cNvPr id="9" name="BlokTextu 8"/>
          <p:cNvSpPr txBox="1"/>
          <p:nvPr/>
        </p:nvSpPr>
        <p:spPr>
          <a:xfrm>
            <a:off x="665224" y="1028403"/>
            <a:ext cx="7848600" cy="1923604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</a:t>
            </a:r>
            <a:r>
              <a:rPr lang="he-IL" sz="17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ברטיסלבה </a:t>
            </a:r>
            <a:r>
              <a:rPr lang="he-IL" sz="17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עם אוכלוסייה של כ -500,000 תושבים, היא בירת סלובקיה והעיר הגדולה ביותר במדינה.</a:t>
            </a:r>
          </a:p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17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יישוב הקבע הראשון של האזור החל סביב 5000 לפני הספירה בתקופה הנאוליתית.</a:t>
            </a:r>
          </a:p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17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ברטיסלבה היא המרכז הפוליטי, תרבותי וכלכלי של סלובקיה.</a:t>
            </a:r>
          </a:p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17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זהו מקום המושב של הנשיא, הפרלמנט וההנהלה הסלובקית.</a:t>
            </a:r>
          </a:p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17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זהו ביתם של כמה אוניברסיטאות, מוזיאונים, תאטראות, גלריות ומוסדות תרבות וחינוך חשובים שונים.</a:t>
            </a:r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030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11" name="Skupina 10"/>
          <p:cNvGrpSpPr/>
          <p:nvPr/>
        </p:nvGrpSpPr>
        <p:grpSpPr>
          <a:xfrm>
            <a:off x="8460432" y="6285837"/>
            <a:ext cx="513486" cy="360000"/>
            <a:chOff x="8460432" y="6285837"/>
            <a:chExt cx="513486" cy="360000"/>
          </a:xfrm>
        </p:grpSpPr>
        <p:sp>
          <p:nvSpPr>
            <p:cNvPr id="12" name="Tlačidlo akcie: Vlastné 11">
              <a:hlinkClick r:id="" action="ppaction://hlinkshowjump?jump=endshow" highlightClick="1"/>
            </p:cNvPr>
            <p:cNvSpPr/>
            <p:nvPr/>
          </p:nvSpPr>
          <p:spPr>
            <a:xfrm>
              <a:off x="8460432" y="6285837"/>
              <a:ext cx="513486" cy="360000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pic>
          <p:nvPicPr>
            <p:cNvPr id="13" name="Obrázok 12">
              <a:hlinkClick r:id="rId7" action="ppaction://hlinksldjump"/>
            </p:cNvPr>
            <p:cNvPicPr>
              <a:picLocks/>
            </p:cNvPicPr>
            <p:nvPr/>
          </p:nvPicPr>
          <p:blipFill>
            <a:blip r:embed="rId8">
              <a:duotone>
                <a:srgbClr val="F79646">
                  <a:shade val="45000"/>
                  <a:satMod val="135000"/>
                </a:srgb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colorTemperature colorTemp="4700"/>
                      </a14:imgEffect>
                      <a14:imgEffect>
                        <a14:saturation sat="0"/>
                      </a14:imgEffect>
                      <a14:imgEffect>
                        <a14:brightnessContrast contrast="6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41918" y="6285837"/>
              <a:ext cx="360000" cy="36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8814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3000"/>
                            </p:stCondLst>
                            <p:childTnLst>
                              <p:par>
                                <p:cTn id="35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Bratysława 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/  </a:t>
            </a: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Słowacja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dirty="0" err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Muzyka</a:t>
            </a:r>
            <a:r>
              <a:rPr lang="sk-SK" sz="1400" i="1" dirty="0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: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	</a:t>
            </a: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Johnny Maddox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Fotografie </a:t>
            </a:r>
            <a:r>
              <a:rPr lang="sk-SK" sz="1400" i="1" dirty="0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:	</a:t>
            </a:r>
            <a:r>
              <a:rPr lang="sk-SK" sz="1400" i="1" dirty="0" err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prywatne</a:t>
            </a:r>
            <a:endParaRPr lang="sk-SK" sz="1400" i="1" dirty="0" smtClean="0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dirty="0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dirty="0" err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Skompletował</a:t>
            </a:r>
            <a:r>
              <a:rPr lang="sk-SK" sz="1400" i="1" dirty="0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:	</a:t>
            </a:r>
            <a:r>
              <a:rPr lang="sk-SK" sz="1400" i="1" dirty="0" err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Steve</a:t>
            </a:r>
            <a:endParaRPr lang="sk-SK" sz="1400" i="1" dirty="0" smtClean="0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dirty="0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Rok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819072" y="3449560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BlokTextu 14"/>
          <p:cNvSpPr txBox="1"/>
          <p:nvPr/>
        </p:nvSpPr>
        <p:spPr>
          <a:xfrm>
            <a:off x="720000" y="980728"/>
            <a:ext cx="7848600" cy="216982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5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pl-PL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Bratysława </a:t>
            </a:r>
            <a:r>
              <a:rPr lang="pl-PL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jest stolicą Słowacji i z ilością około pół miliona obywateli jest równocześnie największym miastem tego kraju.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Pierwsze znane osiedlanie tego terytorium rozpoczęło się około pięć </a:t>
            </a:r>
            <a:r>
              <a:rPr lang="pl-PL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ty-sięcy </a:t>
            </a:r>
            <a:r>
              <a:rPr lang="pl-PL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lat przed naszą erą, w okresie neolitu.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Bratysława jest politycznym, kulturalnym i gospodarczym centrum Słowacji.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Miasto jest siedzibą prezydenta, parlamentu i rządu słowackiego.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W mieście są uniwersytety, muzea, teatry, galerie i inne ważne instytucje kultury i nauki.</a:t>
            </a:r>
          </a:p>
        </p:txBody>
      </p:sp>
      <p:grpSp>
        <p:nvGrpSpPr>
          <p:cNvPr id="11" name="Skupina 10"/>
          <p:cNvGrpSpPr/>
          <p:nvPr/>
        </p:nvGrpSpPr>
        <p:grpSpPr>
          <a:xfrm>
            <a:off x="8460432" y="6285837"/>
            <a:ext cx="513486" cy="360000"/>
            <a:chOff x="8460432" y="6285837"/>
            <a:chExt cx="513486" cy="360000"/>
          </a:xfrm>
        </p:grpSpPr>
        <p:sp>
          <p:nvSpPr>
            <p:cNvPr id="12" name="Tlačidlo akcie: Vlastné 11">
              <a:hlinkClick r:id="" action="ppaction://hlinkshowjump?jump=endshow" highlightClick="1"/>
            </p:cNvPr>
            <p:cNvSpPr/>
            <p:nvPr/>
          </p:nvSpPr>
          <p:spPr>
            <a:xfrm>
              <a:off x="8460432" y="6285837"/>
              <a:ext cx="513486" cy="360000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pic>
          <p:nvPicPr>
            <p:cNvPr id="13" name="Obrázok 12">
              <a:hlinkClick r:id="rId7" action="ppaction://hlinksldjump"/>
            </p:cNvPr>
            <p:cNvPicPr>
              <a:picLocks/>
            </p:cNvPicPr>
            <p:nvPr/>
          </p:nvPicPr>
          <p:blipFill>
            <a:blip r:embed="rId8">
              <a:duotone>
                <a:srgbClr val="F79646">
                  <a:shade val="45000"/>
                  <a:satMod val="135000"/>
                </a:srgb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colorTemperature colorTemp="4700"/>
                      </a14:imgEffect>
                      <a14:imgEffect>
                        <a14:saturation sat="0"/>
                      </a14:imgEffect>
                      <a14:imgEffect>
                        <a14:brightnessContrast contrast="6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41918" y="6285837"/>
              <a:ext cx="360000" cy="36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17772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5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ok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Bratislava  /  </a:t>
            </a: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Słowacja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rgbClr val="F79646">
                  <a:lumMod val="50000"/>
                </a:srgb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dirty="0" err="1" smtClean="0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Muzyka</a:t>
            </a:r>
            <a:r>
              <a:rPr lang="sk-SK" sz="1400" i="1" dirty="0" smtClean="0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 :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	</a:t>
            </a:r>
            <a:r>
              <a:rPr lang="sk-SK" sz="1400" i="1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Johnny Maddox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Fotografie </a:t>
            </a:r>
            <a:r>
              <a:rPr lang="sk-SK" sz="1400" i="1" dirty="0" smtClean="0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:	</a:t>
            </a:r>
            <a:r>
              <a:rPr lang="sk-SK" sz="1400" i="1" dirty="0" err="1" smtClean="0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prywatne</a:t>
            </a:r>
            <a:endParaRPr lang="sk-SK" sz="1400" i="1" dirty="0" smtClean="0">
              <a:ln w="9525">
                <a:noFill/>
                <a:prstDash val="solid"/>
              </a:ln>
              <a:solidFill>
                <a:srgbClr val="F79646">
                  <a:lumMod val="50000"/>
                </a:srgbClr>
              </a:solidFill>
              <a:latin typeface="Nadianne" panose="03020902050305070206" pitchFamily="66" charset="0"/>
              <a:cs typeface="Arial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dirty="0" smtClean="0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E-mail :		pista2011@gmail.com   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dirty="0" err="1" smtClean="0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Skompletował</a:t>
            </a:r>
            <a:r>
              <a:rPr lang="sk-SK" sz="1400" i="1" dirty="0" smtClean="0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  :	</a:t>
            </a:r>
            <a:r>
              <a:rPr lang="sk-SK" sz="1400" i="1" dirty="0" err="1" smtClean="0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Steve</a:t>
            </a:r>
            <a:endParaRPr lang="sk-SK" sz="1400" i="1" dirty="0" smtClean="0">
              <a:ln w="9525">
                <a:noFill/>
                <a:prstDash val="solid"/>
              </a:ln>
              <a:solidFill>
                <a:srgbClr val="F79646">
                  <a:lumMod val="50000"/>
                </a:srgbClr>
              </a:solidFill>
              <a:latin typeface="Nadianne" panose="03020902050305070206" pitchFamily="66" charset="0"/>
              <a:cs typeface="Arial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dirty="0" smtClean="0">
                <a:ln w="9525">
                  <a:noFill/>
                  <a:prstDash val="solid"/>
                </a:ln>
                <a:solidFill>
                  <a:srgbClr val="F79646">
                    <a:lumMod val="50000"/>
                  </a:srgbClr>
                </a:solidFill>
                <a:latin typeface="Nadianne" panose="03020902050305070206" pitchFamily="66" charset="0"/>
                <a:cs typeface="Arial" charset="0"/>
              </a:rPr>
              <a:t>Rok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804248" y="3429000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>
                <a:solidFill>
                  <a:prstClr val="black"/>
                </a:solidFill>
              </a:rPr>
              <a:t>Wikipedia</a:t>
            </a:r>
            <a:endParaRPr lang="sk-SK" sz="1400">
              <a:solidFill>
                <a:prstClr val="black"/>
              </a:solidFill>
            </a:endParaRPr>
          </a:p>
        </p:txBody>
      </p:sp>
      <p:pic>
        <p:nvPicPr>
          <p:cNvPr id="18" name="Obrázok 17">
            <a:hlinkClick r:id="rId3" action="ppaction://hlinksldjump"/>
          </p:cNvPr>
          <p:cNvPicPr>
            <a:picLocks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918" y="129886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BlokTextu 14"/>
          <p:cNvSpPr txBox="1"/>
          <p:nvPr/>
        </p:nvSpPr>
        <p:spPr>
          <a:xfrm>
            <a:off x="720000" y="980728"/>
            <a:ext cx="7848600" cy="216982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5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v-SE" sz="15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Bratislava </a:t>
            </a:r>
            <a:r>
              <a:rPr lang="sv-SE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är Slovakiens huvudstad. Med halv miljon invånare är landets största stad.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v-SE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Den första kända fasta bosättningen är daterad runt år 5000 f.Kr. i neolitets epok.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v-SE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Bratislava är Slovakiens politiska, kulturella och ekonomiska centrum.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v-SE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Staden ger residens för presidenten, parlamentet och den slovakiska regeringen.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v-SE" sz="15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Här finns universitet, museer, teatrar, gallerier och andra viktiga kulturella och utbildningsinstitutioner.</a:t>
            </a:r>
          </a:p>
        </p:txBody>
      </p:sp>
      <p:grpSp>
        <p:nvGrpSpPr>
          <p:cNvPr id="11" name="Skupina 10"/>
          <p:cNvGrpSpPr/>
          <p:nvPr/>
        </p:nvGrpSpPr>
        <p:grpSpPr>
          <a:xfrm>
            <a:off x="8460432" y="6285837"/>
            <a:ext cx="513486" cy="360000"/>
            <a:chOff x="8460432" y="6285837"/>
            <a:chExt cx="513486" cy="360000"/>
          </a:xfrm>
        </p:grpSpPr>
        <p:sp>
          <p:nvSpPr>
            <p:cNvPr id="12" name="Tlačidlo akcie: Vlastné 11">
              <a:hlinkClick r:id="" action="ppaction://hlinkshowjump?jump=endshow" highlightClick="1"/>
            </p:cNvPr>
            <p:cNvSpPr/>
            <p:nvPr/>
          </p:nvSpPr>
          <p:spPr>
            <a:xfrm>
              <a:off x="8460432" y="6285837"/>
              <a:ext cx="513486" cy="360000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pic>
          <p:nvPicPr>
            <p:cNvPr id="13" name="Obrázok 12">
              <a:hlinkClick r:id="rId7" action="ppaction://hlinksldjump"/>
            </p:cNvPr>
            <p:cNvPicPr>
              <a:picLocks/>
            </p:cNvPicPr>
            <p:nvPr/>
          </p:nvPicPr>
          <p:blipFill>
            <a:blip r:embed="rId8">
              <a:duotone>
                <a:srgbClr val="F79646">
                  <a:shade val="45000"/>
                  <a:satMod val="135000"/>
                </a:srgb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colorTemperature colorTemp="4700"/>
                      </a14:imgEffect>
                      <a14:imgEffect>
                        <a14:saturation sat="0"/>
                      </a14:imgEffect>
                      <a14:imgEffect>
                        <a14:brightnessContrast contrast="6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41918" y="6285837"/>
              <a:ext cx="360000" cy="36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66620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33" presetID="6" presetClass="emph" presetSubtype="0" repeatCount="50000" accel="50000" decel="50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15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7" name="Obrázok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338990"/>
              <a:ext cx="2304256" cy="369331"/>
            </a:xfrm>
            <a:prstGeom prst="rect">
              <a:avLst/>
            </a:prstGeom>
          </p:spPr>
        </p:pic>
        <p:sp>
          <p:nvSpPr>
            <p:cNvPr id="6" name="BlokTextu 5"/>
            <p:cNvSpPr txBox="1"/>
            <p:nvPr/>
          </p:nvSpPr>
          <p:spPr>
            <a:xfrm>
              <a:off x="467544" y="332656"/>
              <a:ext cx="23042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 smtClean="0">
                  <a:solidFill>
                    <a:prstClr val="black"/>
                  </a:solidFill>
                  <a:latin typeface="EckmaDEE" pitchFamily="2" charset="0"/>
                </a:rPr>
                <a:t>Panorama with the Danube</a:t>
              </a:r>
              <a:endParaRPr lang="sk-SK">
                <a:solidFill>
                  <a:prstClr val="black"/>
                </a:solidFill>
                <a:latin typeface="EckmaDEE" pitchFamily="2" charset="0"/>
              </a:endParaRPr>
            </a:p>
          </p:txBody>
        </p:sp>
      </p:grpSp>
      <p:pic>
        <p:nvPicPr>
          <p:cNvPr id="8" name="Obrázo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776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347954"/>
              <a:ext cx="1512168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467544" y="332656"/>
              <a:ext cx="15121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 smtClean="0">
                  <a:solidFill>
                    <a:prstClr val="black"/>
                  </a:solidFill>
                  <a:latin typeface="EckmaDEE" pitchFamily="2" charset="0"/>
                </a:rPr>
                <a:t>Bratislava Castle</a:t>
              </a:r>
              <a:endParaRPr lang="sk-SK">
                <a:solidFill>
                  <a:prstClr val="black"/>
                </a:solidFill>
                <a:latin typeface="EckmaDEE" pitchFamily="2" charset="0"/>
              </a:endParaRP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9849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pull/>
      </p:transition>
    </mc:Choice>
    <mc:Fallback xmlns="">
      <p:transition spd="slow" advClick="0" advTm="4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08304" y="332656"/>
              <a:ext cx="1395046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7393759" y="332655"/>
              <a:ext cx="12241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Jewish Street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846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pull/>
      </p:transition>
    </mc:Choice>
    <mc:Fallback xmlns="">
      <p:transition spd="slow" advClick="0" advTm="4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15816" y="332657"/>
              <a:ext cx="1656184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2915816" y="332656"/>
              <a:ext cx="16561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Fisherman's Gate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24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pull/>
      </p:transition>
    </mc:Choice>
    <mc:Fallback xmlns="">
      <p:transition spd="slow" advClick="0" advTm="4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59632" y="332655"/>
              <a:ext cx="1584176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1259632" y="332654"/>
              <a:ext cx="15841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Franciscan Street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595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pull/>
      </p:transition>
    </mc:Choice>
    <mc:Fallback xmlns="">
      <p:transition spd="slow" advClick="0" advTm="4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332657"/>
              <a:ext cx="1296144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467544" y="332656"/>
              <a:ext cx="12961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Panská Street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630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blinds dir="vert"/>
      </p:transition>
    </mc:Choice>
    <mc:Fallback xmlns="">
      <p:transition spd="slow" advClick="0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7"/>
            <a:ext cx="2880320" cy="369331"/>
          </a:xfrm>
          <a:prstGeom prst="rect">
            <a:avLst/>
          </a:prstGeom>
        </p:spPr>
      </p:pic>
      <p:sp>
        <p:nvSpPr>
          <p:cNvPr id="4" name="BlokTextu 3"/>
          <p:cNvSpPr txBox="1"/>
          <p:nvPr/>
        </p:nvSpPr>
        <p:spPr>
          <a:xfrm>
            <a:off x="467544" y="332656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prstClr val="black"/>
                </a:solidFill>
                <a:latin typeface="EckmaDEE" pitchFamily="2" charset="0"/>
              </a:rPr>
              <a:t>Church of the Most Holy Redeemer</a:t>
            </a:r>
            <a:endParaRPr lang="sk-SK">
              <a:solidFill>
                <a:prstClr val="black"/>
              </a:solidFill>
              <a:latin typeface="EckmaDEE" pitchFamily="2" charset="0"/>
            </a:endParaRPr>
          </a:p>
        </p:txBody>
      </p:sp>
      <p:pic>
        <p:nvPicPr>
          <p:cNvPr id="5" name="Obrázo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7663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blinds dir="vert"/>
      </p:transition>
    </mc:Choice>
    <mc:Fallback xmlns="">
      <p:transition spd="slow" advClick="0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333619"/>
              <a:ext cx="1080120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467544" y="332656"/>
              <a:ext cx="10801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Parliament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3174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blinds dir="vert"/>
      </p:transition>
    </mc:Choice>
    <mc:Fallback xmlns="">
      <p:transition spd="slow" advClick="0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332656"/>
              <a:ext cx="864096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467544" y="332656"/>
              <a:ext cx="8640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Eurovea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69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blinds dir="vert"/>
      </p:transition>
    </mc:Choice>
    <mc:Fallback xmlns="">
      <p:transition spd="slow" advClick="0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333619"/>
              <a:ext cx="1584176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467544" y="332656"/>
              <a:ext cx="15121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Rudnay's Square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7747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gallery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332657"/>
              <a:ext cx="1440160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467544" y="332656"/>
              <a:ext cx="14401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Beblavý's Street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977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gallery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332657"/>
              <a:ext cx="1512168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467544" y="332656"/>
              <a:ext cx="15121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Bratislava Castle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915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gallery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332657"/>
              <a:ext cx="1512168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467544" y="332656"/>
              <a:ext cx="15121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Bratislava Castle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2658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gallery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332657"/>
              <a:ext cx="1872208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467544" y="332656"/>
              <a:ext cx="18722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Old Town Hall Tower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67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332657"/>
              <a:ext cx="864096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467544" y="332656"/>
              <a:ext cx="8640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Eurovea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345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332657"/>
              <a:ext cx="1224136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467544" y="332656"/>
              <a:ext cx="1152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Vienna Gate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053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332657"/>
              <a:ext cx="1368152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467544" y="332656"/>
              <a:ext cx="13681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Old Town Hall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6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332657"/>
              <a:ext cx="1368152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467544" y="332656"/>
              <a:ext cx="13681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Old Town Hall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5961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332657"/>
              <a:ext cx="1872208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467544" y="332656"/>
              <a:ext cx="18722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Church of St. Stephen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6483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blinds dir="vert"/>
      </p:transition>
    </mc:Choice>
    <mc:Fallback xmlns="">
      <p:transition spd="slow" advClick="0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332657"/>
              <a:ext cx="2160240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467544" y="332656"/>
              <a:ext cx="21602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prstClr val="black"/>
                  </a:solidFill>
                  <a:latin typeface="EckmaDEE" pitchFamily="2" charset="0"/>
                </a:rPr>
                <a:t>Church of the Poor Clares</a:t>
              </a:r>
              <a:endParaRPr lang="sk-SK">
                <a:solidFill>
                  <a:prstClr val="black"/>
                </a:solidFill>
                <a:latin typeface="EckmaDEE" pitchFamily="2" charset="0"/>
              </a:endParaRP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3665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blinds dir="vert"/>
      </p:transition>
    </mc:Choice>
    <mc:Fallback xmlns="">
      <p:transition spd="slow" advClick="0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332655"/>
              <a:ext cx="1224136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467544" y="332656"/>
              <a:ext cx="12241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Zoch's Street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353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blinds dir="vert"/>
      </p:transition>
    </mc:Choice>
    <mc:Fallback xmlns="">
      <p:transition spd="slow" advClick="0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332656"/>
              <a:ext cx="1440160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467544" y="332656"/>
              <a:ext cx="14401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Ursuline Church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4173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blinds dir="vert"/>
      </p:transition>
    </mc:Choice>
    <mc:Fallback xmlns="">
      <p:transition spd="slow" advClick="0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332656"/>
              <a:ext cx="2880320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467544" y="332656"/>
              <a:ext cx="28803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prstClr val="black"/>
                  </a:solidFill>
                  <a:latin typeface="EckmaDEE" pitchFamily="2" charset="0"/>
                </a:rPr>
                <a:t>Church of the Most Holy Redeemer</a:t>
              </a:r>
              <a:endParaRPr lang="sk-SK">
                <a:solidFill>
                  <a:prstClr val="black"/>
                </a:solidFill>
                <a:latin typeface="EckmaDEE" pitchFamily="2" charset="0"/>
              </a:endParaRP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531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pull/>
      </p:transition>
    </mc:Choice>
    <mc:Fallback xmlns="">
      <p:transition spd="slow" advClick="0" advTm="4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95836" y="332655"/>
              <a:ext cx="1224136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3095836" y="332655"/>
              <a:ext cx="12241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Farská Street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636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pull/>
      </p:transition>
    </mc:Choice>
    <mc:Fallback xmlns="">
      <p:transition spd="slow" advClick="0" advTm="4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40352" y="332657"/>
              <a:ext cx="936104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7740352" y="332656"/>
              <a:ext cx="9361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Old Town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451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pull/>
      </p:transition>
    </mc:Choice>
    <mc:Fallback xmlns="">
      <p:transition spd="slow" advClick="0" advTm="4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332657"/>
              <a:ext cx="1512168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467544" y="332656"/>
              <a:ext cx="15121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Michael's Tower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628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pull/>
      </p:transition>
    </mc:Choice>
    <mc:Fallback xmlns="">
      <p:transition spd="slow" advClick="0" advTm="4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11652" y="332656"/>
              <a:ext cx="1452836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7511652" y="332655"/>
              <a:ext cx="14401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British Embassy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835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prism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332656"/>
              <a:ext cx="1440160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467544" y="332656"/>
              <a:ext cx="14401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Michael's Street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877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prism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332657"/>
              <a:ext cx="1584176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467544" y="332656"/>
              <a:ext cx="15841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Franciscan Street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72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prism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332657"/>
              <a:ext cx="1656184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467544" y="332656"/>
              <a:ext cx="16561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Museum of Clocks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147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prism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332657"/>
              <a:ext cx="1944216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467544" y="332656"/>
              <a:ext cx="19442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St. Martin's Cathedral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05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gallery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98234" y="332656"/>
              <a:ext cx="1296145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4598235" y="332655"/>
              <a:ext cx="12961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Panská Street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742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gallery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90198" y="332657"/>
              <a:ext cx="1641842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3275856" y="332656"/>
              <a:ext cx="16561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Franciscan Square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075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gallery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20272" y="332656"/>
              <a:ext cx="1728192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7020272" y="324843"/>
              <a:ext cx="17281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Presidential Palace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3271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gallery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332655"/>
              <a:ext cx="1512168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467544" y="332656"/>
              <a:ext cx="15121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Štefánik's Square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8156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568" y="332657"/>
              <a:ext cx="1224136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683568" y="332656"/>
              <a:ext cx="12241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Main Square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002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23928" y="332657"/>
              <a:ext cx="1224136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3923928" y="332656"/>
              <a:ext cx="12241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Main Square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425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332657"/>
              <a:ext cx="1224136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467544" y="332656"/>
              <a:ext cx="12241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Main Square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13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332656"/>
              <a:ext cx="1512168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467544" y="332656"/>
              <a:ext cx="15121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Street on the Hill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538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blinds dir="vert"/>
      </p:transition>
    </mc:Choice>
    <mc:Fallback xmlns="">
      <p:transition spd="slow" advClick="0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332657"/>
              <a:ext cx="1296144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467544" y="332656"/>
              <a:ext cx="12961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k-SK">
                  <a:solidFill>
                    <a:prstClr val="black"/>
                  </a:solidFill>
                  <a:latin typeface="EckmaDEE" pitchFamily="2" charset="0"/>
                </a:rPr>
                <a:t>Panská Street</a:t>
              </a: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498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blinds dir="vert"/>
      </p:transition>
    </mc:Choice>
    <mc:Fallback xmlns="">
      <p:transition spd="slow" advClick="0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332657"/>
              <a:ext cx="3528392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467544" y="332656"/>
              <a:ext cx="35283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prstClr val="black"/>
                  </a:solidFill>
                  <a:latin typeface="EckmaDEE" pitchFamily="2" charset="0"/>
                </a:rPr>
                <a:t>National Theatre (The Historical Building)</a:t>
              </a:r>
              <a:endParaRPr lang="sk-SK">
                <a:solidFill>
                  <a:prstClr val="black"/>
                </a:solidFill>
                <a:latin typeface="EckmaDEE" pitchFamily="2" charset="0"/>
              </a:endParaRP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797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blinds dir="vert"/>
      </p:transition>
    </mc:Choice>
    <mc:Fallback xmlns="">
      <p:transition spd="slow" advClick="0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Obrázo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Obrázo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332655"/>
              <a:ext cx="3024336" cy="369331"/>
            </a:xfrm>
            <a:prstGeom prst="rect">
              <a:avLst/>
            </a:prstGeom>
          </p:spPr>
        </p:pic>
        <p:sp>
          <p:nvSpPr>
            <p:cNvPr id="4" name="BlokTextu 3"/>
            <p:cNvSpPr txBox="1"/>
            <p:nvPr/>
          </p:nvSpPr>
          <p:spPr>
            <a:xfrm>
              <a:off x="467544" y="332656"/>
              <a:ext cx="30243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>
                  <a:solidFill>
                    <a:prstClr val="black"/>
                  </a:solidFill>
                  <a:latin typeface="EckmaDEE" pitchFamily="2" charset="0"/>
                </a:rPr>
                <a:t>Panorama with the Bratislava Castle</a:t>
              </a:r>
              <a:endParaRPr lang="sk-SK">
                <a:solidFill>
                  <a:prstClr val="black"/>
                </a:solidFill>
                <a:latin typeface="EckmaDEE" pitchFamily="2" charset="0"/>
              </a:endParaRPr>
            </a:p>
          </p:txBody>
        </p:sp>
      </p:grpSp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4105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blinds dir="vert"/>
      </p:transition>
    </mc:Choice>
    <mc:Fallback xmlns="">
      <p:transition spd="slow" advClick="0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Obrázok 2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  <p:pic>
        <p:nvPicPr>
          <p:cNvPr id="21" name="Obrázok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325742" y="87977"/>
            <a:ext cx="4492515" cy="6858000"/>
          </a:xfrm>
          <a:prstGeom prst="rect">
            <a:avLst/>
          </a:prstGeom>
          <a:effectLst>
            <a:outerShdw blurRad="50800" dist="38100" dir="2700000" algn="tl" rotWithShape="0">
              <a:srgbClr val="F79646">
                <a:lumMod val="50000"/>
                <a:alpha val="40000"/>
              </a:srgbClr>
            </a:outerShdw>
          </a:effectLst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Obdĺžnik 6"/>
          <p:cNvSpPr/>
          <p:nvPr/>
        </p:nvSpPr>
        <p:spPr>
          <a:xfrm rot="253558">
            <a:off x="1856361" y="1687232"/>
            <a:ext cx="926857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Adios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8" name="Obdĺžnik 7"/>
          <p:cNvSpPr/>
          <p:nvPr/>
        </p:nvSpPr>
        <p:spPr>
          <a:xfrm rot="20641997">
            <a:off x="3133212" y="1859070"/>
            <a:ext cx="1334020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Goodbye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9" name="Obdĺžnik 8"/>
          <p:cNvSpPr/>
          <p:nvPr/>
        </p:nvSpPr>
        <p:spPr>
          <a:xfrm rot="313571">
            <a:off x="5795520" y="1799552"/>
            <a:ext cx="1047082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Hej då</a:t>
            </a:r>
          </a:p>
        </p:txBody>
      </p:sp>
      <p:sp>
        <p:nvSpPr>
          <p:cNvPr id="10" name="Obdĺžnik 9"/>
          <p:cNvSpPr/>
          <p:nvPr/>
        </p:nvSpPr>
        <p:spPr>
          <a:xfrm>
            <a:off x="4765319" y="2234888"/>
            <a:ext cx="963725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487432" lon="21003158" rev="20905738"/>
            </a:camera>
            <a:lightRig rig="threePt" dir="t"/>
          </a:scene3d>
        </p:spPr>
        <p:txBody>
          <a:bodyPr wrap="none" lIns="91440" tIns="45720" rIns="91440" bIns="45720">
            <a:spAutoFit/>
            <a:sp3d extrusionH="57150">
              <a:bevelT w="38100" h="38100" prst="relaxedInset"/>
            </a:sp3d>
          </a:bodyPr>
          <a:lstStyle/>
          <a:p>
            <a:pPr algn="ctr"/>
            <a:r>
              <a:rPr lang="sk-SK" sz="2000" b="1" smtClean="0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Addio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1" name="Obdĺžnik 10"/>
          <p:cNvSpPr/>
          <p:nvPr/>
        </p:nvSpPr>
        <p:spPr>
          <a:xfrm rot="20674169">
            <a:off x="1706823" y="2486870"/>
            <a:ext cx="1107997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300000" lon="0" rev="300000"/>
            </a:camera>
            <a:lightRig rig="threePt" dir="t"/>
          </a:scene3d>
        </p:spPr>
        <p:txBody>
          <a:bodyPr wrap="none" lIns="91440" tIns="45720" rIns="91440" bIns="45720">
            <a:spAutoFit/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Viszlát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2" name="Obdĺžnik 11"/>
          <p:cNvSpPr/>
          <p:nvPr/>
        </p:nvSpPr>
        <p:spPr>
          <a:xfrm rot="352070">
            <a:off x="3505636" y="2719583"/>
            <a:ext cx="1516825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Au  revoir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3" name="Obdĺžnik 12"/>
          <p:cNvSpPr/>
          <p:nvPr/>
        </p:nvSpPr>
        <p:spPr>
          <a:xfrm rot="21346037">
            <a:off x="6084508" y="2608930"/>
            <a:ext cx="1417376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Güle güle</a:t>
            </a:r>
          </a:p>
        </p:txBody>
      </p:sp>
      <p:sp>
        <p:nvSpPr>
          <p:cNvPr id="14" name="Obdĺžnik 13"/>
          <p:cNvSpPr/>
          <p:nvPr/>
        </p:nvSpPr>
        <p:spPr>
          <a:xfrm rot="253558">
            <a:off x="5214677" y="3249473"/>
            <a:ext cx="1713995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Dowidzenia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5" name="Obdĺžnik 14"/>
          <p:cNvSpPr/>
          <p:nvPr/>
        </p:nvSpPr>
        <p:spPr>
          <a:xfrm rot="21315538">
            <a:off x="2100118" y="3224092"/>
            <a:ext cx="1495923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Dovidenia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6" name="Obdĺžnik 15"/>
          <p:cNvSpPr/>
          <p:nvPr/>
        </p:nvSpPr>
        <p:spPr>
          <a:xfrm rot="21287616">
            <a:off x="3327053" y="3659411"/>
            <a:ext cx="1675459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az-Cyrl-AZ" sz="2000" b="1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До свидания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7" name="Obdĺžnik 16"/>
          <p:cNvSpPr/>
          <p:nvPr/>
        </p:nvSpPr>
        <p:spPr>
          <a:xfrm rot="952600">
            <a:off x="6081199" y="3958310"/>
            <a:ext cx="1284454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Vaarwel</a:t>
            </a:r>
          </a:p>
        </p:txBody>
      </p:sp>
      <p:sp>
        <p:nvSpPr>
          <p:cNvPr id="18" name="Obdĺžnik 17"/>
          <p:cNvSpPr/>
          <p:nvPr/>
        </p:nvSpPr>
        <p:spPr>
          <a:xfrm rot="470071">
            <a:off x="1668702" y="3957152"/>
            <a:ext cx="1010213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Adeus</a:t>
            </a:r>
          </a:p>
        </p:txBody>
      </p:sp>
      <p:sp>
        <p:nvSpPr>
          <p:cNvPr id="19" name="Obdĺžnik 18"/>
          <p:cNvSpPr/>
          <p:nvPr/>
        </p:nvSpPr>
        <p:spPr>
          <a:xfrm rot="20953575">
            <a:off x="2358451" y="4486597"/>
            <a:ext cx="2544286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Auf  Wiedersehen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0" name="Obdĺžnik 19"/>
          <p:cNvSpPr/>
          <p:nvPr/>
        </p:nvSpPr>
        <p:spPr>
          <a:xfrm rot="359580">
            <a:off x="4769813" y="4052264"/>
            <a:ext cx="1167307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 rtl="1"/>
            <a:r>
              <a:rPr lang="he-IL" sz="2000" b="1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להתראות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2" name="Obdĺžnik 21"/>
          <p:cNvSpPr/>
          <p:nvPr/>
        </p:nvSpPr>
        <p:spPr>
          <a:xfrm rot="21162835">
            <a:off x="6327228" y="4672242"/>
            <a:ext cx="792396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el-GR" sz="2000" b="1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Αντίο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3" name="Obdĺžnik 22"/>
          <p:cNvSpPr/>
          <p:nvPr/>
        </p:nvSpPr>
        <p:spPr>
          <a:xfrm>
            <a:off x="4010581" y="4869160"/>
            <a:ext cx="1770165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La revedere</a:t>
            </a:r>
          </a:p>
        </p:txBody>
      </p:sp>
      <p:pic>
        <p:nvPicPr>
          <p:cNvPr id="29" name="Obrázok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6612">
            <a:off x="7999229" y="303573"/>
            <a:ext cx="720695" cy="792084"/>
          </a:xfrm>
          <a:prstGeom prst="rect">
            <a:avLst/>
          </a:prstGeom>
          <a:effectLst>
            <a:outerShdw blurRad="63500" dist="50800" dir="2700000" sx="103000" sy="103000" algn="tl" rotWithShape="0">
              <a:prstClr val="black">
                <a:alpha val="50000"/>
              </a:prstClr>
            </a:outerShdw>
          </a:effectLst>
        </p:spPr>
      </p:pic>
      <p:sp>
        <p:nvSpPr>
          <p:cNvPr id="26" name="BlokTextu 25">
            <a:hlinkClick r:id="rId6"/>
          </p:cNvPr>
          <p:cNvSpPr txBox="1"/>
          <p:nvPr/>
        </p:nvSpPr>
        <p:spPr>
          <a:xfrm>
            <a:off x="720000" y="514950"/>
            <a:ext cx="4229088" cy="369332"/>
          </a:xfrm>
          <a:prstGeom prst="rect">
            <a:avLst/>
          </a:prstGeom>
          <a:solidFill>
            <a:schemeClr val="accent6">
              <a:lumMod val="50000"/>
              <a:alpha val="65000"/>
            </a:schemeClr>
          </a:solidFill>
          <a:ln>
            <a:solidFill>
              <a:schemeClr val="bg1"/>
            </a:solidFill>
          </a:ln>
          <a:effectLst>
            <a:outerShdw blurRad="152400" dist="88900" dir="2700000" algn="tl" rotWithShape="0">
              <a:prstClr val="black">
                <a:alpha val="71000"/>
              </a:prst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pPr algn="ctr"/>
            <a:r>
              <a:rPr lang="sk-SK" smtClean="0">
                <a:ln w="10160">
                  <a:solidFill>
                    <a:srgbClr val="996633"/>
                  </a:solidFill>
                  <a:prstDash val="solid"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dianne" panose="03020902050305070206" pitchFamily="66" charset="0"/>
              </a:rPr>
              <a:t>Non-commercial presentation</a:t>
            </a:r>
            <a:endParaRPr lang="sk-SK">
              <a:ln w="10160">
                <a:solidFill>
                  <a:srgbClr val="996633"/>
                </a:solidFill>
                <a:prstDash val="solid"/>
              </a:ln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Nadianne" panose="03020902050305070206" pitchFamily="66" charset="0"/>
            </a:endParaRPr>
          </a:p>
        </p:txBody>
      </p:sp>
      <p:sp>
        <p:nvSpPr>
          <p:cNvPr id="27" name="BlokTextu 26">
            <a:hlinkClick r:id="rId6"/>
          </p:cNvPr>
          <p:cNvSpPr txBox="1"/>
          <p:nvPr/>
        </p:nvSpPr>
        <p:spPr>
          <a:xfrm>
            <a:off x="720000" y="5872404"/>
            <a:ext cx="4229088" cy="584775"/>
          </a:xfrm>
          <a:prstGeom prst="rect">
            <a:avLst/>
          </a:prstGeom>
          <a:solidFill>
            <a:schemeClr val="accent6">
              <a:lumMod val="50000"/>
              <a:alpha val="65000"/>
            </a:schemeClr>
          </a:solidFill>
          <a:ln>
            <a:solidFill>
              <a:schemeClr val="bg1"/>
            </a:solidFill>
          </a:ln>
          <a:effectLst>
            <a:outerShdw blurRad="152400" dist="88900" dir="2700000" algn="tl" rotWithShape="0">
              <a:prstClr val="black">
                <a:alpha val="71000"/>
              </a:prst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pPr algn="ctr"/>
            <a:r>
              <a:rPr lang="sk-SK" sz="1600" smtClean="0">
                <a:ln w="10160">
                  <a:solidFill>
                    <a:srgbClr val="996633"/>
                  </a:solidFill>
                  <a:prstDash val="solid"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dianne" panose="03020902050305070206" pitchFamily="66" charset="0"/>
              </a:rPr>
              <a:t>Thank you my friends for your help</a:t>
            </a:r>
          </a:p>
          <a:p>
            <a:pPr algn="ctr"/>
            <a:r>
              <a:rPr lang="sk-SK" sz="1600">
                <a:ln w="10160">
                  <a:solidFill>
                    <a:srgbClr val="996633"/>
                  </a:solidFill>
                  <a:prstDash val="solid"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dianne" panose="03020902050305070206" pitchFamily="66" charset="0"/>
              </a:rPr>
              <a:t>w</a:t>
            </a:r>
            <a:r>
              <a:rPr lang="sk-SK" sz="1600" smtClean="0">
                <a:ln w="10160">
                  <a:solidFill>
                    <a:srgbClr val="996633"/>
                  </a:solidFill>
                  <a:prstDash val="solid"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dianne" panose="03020902050305070206" pitchFamily="66" charset="0"/>
              </a:rPr>
              <a:t>ith the translation</a:t>
            </a:r>
            <a:endParaRPr lang="sk-SK" sz="1600">
              <a:ln w="10160">
                <a:solidFill>
                  <a:srgbClr val="996633"/>
                </a:solidFill>
                <a:prstDash val="solid"/>
              </a:ln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Nadianne" panose="030209020503050702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7748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8000">
        <p14:doors dir="vert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1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1" presetClass="entr" presetSubtype="0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1" presetClass="entr" presetSubtype="0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1" presetClass="entr" presetSubtype="0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1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1" presetClass="entr" presetSubtype="0" fill="hold" grpId="0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1" presetClass="entr" presetSubtype="0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1" presetClass="entr" presetSubtype="0" fill="hold" grpId="0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2" grpId="0"/>
      <p:bldP spid="23" grpId="0"/>
      <p:bldP spid="26" grpId="0" animBg="1"/>
      <p:bldP spid="27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sk-SK" altLang="sk-SK" smtClean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82947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sk-SK" altLang="sk-SK" smtClean="0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82948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" altLang="sk-SK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sk-SK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sk-SK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sk-SK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sk-SK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sk-SK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sk-SK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82950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_tradnl" altLang="sk-SK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sk-SK" b="1" smtClean="0">
                <a:solidFill>
                  <a:srgbClr val="0066FF"/>
                </a:solidFill>
                <a:latin typeface="Arial" pitchFamily="34" charset="0"/>
              </a:rPr>
              <a:t> 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s-ES" altLang="sk-SK" b="1" smtClean="0">
              <a:solidFill>
                <a:srgbClr val="0066FF"/>
              </a:solidFill>
              <a:latin typeface="Arial" pitchFamily="34" charset="0"/>
            </a:endParaRPr>
          </a:p>
        </p:txBody>
      </p:sp>
      <p:pic>
        <p:nvPicPr>
          <p:cNvPr id="82951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2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3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4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5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6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Obdĺžnik 16"/>
          <p:cNvSpPr/>
          <p:nvPr/>
        </p:nvSpPr>
        <p:spPr>
          <a:xfrm>
            <a:off x="7918865" y="6294645"/>
            <a:ext cx="881421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sk-SK" sz="1600" b="1" spc="50">
                <a:ln w="11430"/>
                <a:solidFill>
                  <a:srgbClr val="0066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Std Black" pitchFamily="18" charset="0"/>
              </a:rPr>
              <a:t>EXIT</a:t>
            </a:r>
          </a:p>
        </p:txBody>
      </p:sp>
      <p:sp>
        <p:nvSpPr>
          <p:cNvPr id="18" name="Tlačidlo akcie: Vlastné 17">
            <a:hlinkClick r:id="" action="ppaction://hlinkshowjump?jump=endshow" highlightClick="1"/>
          </p:cNvPr>
          <p:cNvSpPr/>
          <p:nvPr/>
        </p:nvSpPr>
        <p:spPr>
          <a:xfrm>
            <a:off x="7853363" y="6165850"/>
            <a:ext cx="1012825" cy="433388"/>
          </a:xfrm>
          <a:prstGeom prst="actionButtonBlank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sk-SK" kern="0">
              <a:solidFill>
                <a:prstClr val="white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84239016"/>
      </p:ext>
    </p:extLst>
  </p:cSld>
  <p:clrMapOvr>
    <a:masterClrMapping/>
  </p:clrMapOvr>
  <p:transition spd="slow" advClick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4" presetClass="emph" presetSubtype="0" repeatCount="50000" fill="remove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2.5E-6 -1.11111E-6 L -0.00451 -0.02245 " pathEditMode="relative" rAng="0" ptsTypes="AA">
                                      <p:cBhvr>
                                        <p:cTn id="12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6" y="-1134"/>
                                    </p:animMotion>
                                    <p:animRot by="1500000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7" grpId="1"/>
    </p:bld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Motív Office">
  <a:themeElements>
    <a:clrScheme name="Vlastná 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974806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Motív Office">
  <a:themeElements>
    <a:clrScheme name="Vlastná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FFFF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5_Motív Office">
  <a:themeElements>
    <a:clrScheme name="Vlastná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FFFF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Motív Office">
  <a:themeElements>
    <a:clrScheme name="Vlastná 1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66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2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1583</Words>
  <Application>Microsoft Office PowerPoint</Application>
  <PresentationFormat>Prezentácia na obrazovke (4:3)</PresentationFormat>
  <Paragraphs>283</Paragraphs>
  <Slides>62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10</vt:i4>
      </vt:variant>
      <vt:variant>
        <vt:lpstr>Motív</vt:lpstr>
      </vt:variant>
      <vt:variant>
        <vt:i4>7</vt:i4>
      </vt:variant>
      <vt:variant>
        <vt:lpstr>Nadpisy snímok</vt:lpstr>
      </vt:variant>
      <vt:variant>
        <vt:i4>62</vt:i4>
      </vt:variant>
    </vt:vector>
  </HeadingPairs>
  <TitlesOfParts>
    <vt:vector size="79" baseType="lpstr">
      <vt:lpstr>Arial</vt:lpstr>
      <vt:lpstr>Cooper Std Black</vt:lpstr>
      <vt:lpstr>Arial Black</vt:lpstr>
      <vt:lpstr>Nadianne</vt:lpstr>
      <vt:lpstr>Kristen ITC</vt:lpstr>
      <vt:lpstr>Bertram CE</vt:lpstr>
      <vt:lpstr>EckmaDEE</vt:lpstr>
      <vt:lpstr>Calibri</vt:lpstr>
      <vt:lpstr>Verdana</vt:lpstr>
      <vt:lpstr>Cupertino</vt:lpstr>
      <vt:lpstr>Motív Office</vt:lpstr>
      <vt:lpstr>2_Motív Office</vt:lpstr>
      <vt:lpstr>3_Motív Office</vt:lpstr>
      <vt:lpstr>5_Motív Office</vt:lpstr>
      <vt:lpstr>1_Motív Office</vt:lpstr>
      <vt:lpstr>4_Motív Office</vt:lpstr>
      <vt:lpstr>2_Diseño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2015-02-25T10:46:00Z</dcterms:created>
  <dcterms:modified xsi:type="dcterms:W3CDTF">2015-12-26T13:48:28Z</dcterms:modified>
</cp:coreProperties>
</file>