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56" r:id="rId3"/>
    <p:sldId id="257" r:id="rId4"/>
    <p:sldId id="259"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327" r:id="rId22"/>
    <p:sldId id="328" r:id="rId2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618F59A-62A9-407F-B6B7-309A36C8936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8B1F562-6107-46F6-B0F1-72E0127BF85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EEBDDFA-59EE-4111-9E7F-D55E4942E0C1}" type="datetime1">
              <a:rPr lang="es-ES"/>
              <a:pPr lvl="0"/>
              <a:t>07/05/2021</a:t>
            </a:fld>
            <a:endParaRPr lang="es-ES"/>
          </a:p>
        </p:txBody>
      </p:sp>
      <p:sp>
        <p:nvSpPr>
          <p:cNvPr id="4" name="Marcador de imagen de diapositiva 3">
            <a:extLst>
              <a:ext uri="{FF2B5EF4-FFF2-40B4-BE49-F238E27FC236}">
                <a16:creationId xmlns:a16="http://schemas.microsoft.com/office/drawing/2014/main" id="{F089770D-7830-4DCB-AD24-823EC2AC2A9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FD41EF8-BD70-46B3-8B5F-15BDE4F4C75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B9DF112-2962-43A5-8572-661851EA7A4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E11D7D6-DC10-4F51-8D41-5097D477D25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456B52C-572C-4647-8A20-9A8A0252FCA6}" type="slidenum">
              <a:t>‹Nº›</a:t>
            </a:fld>
            <a:endParaRPr lang="es-ES"/>
          </a:p>
        </p:txBody>
      </p:sp>
    </p:spTree>
    <p:extLst>
      <p:ext uri="{BB962C8B-B14F-4D97-AF65-F5344CB8AC3E}">
        <p14:creationId xmlns:p14="http://schemas.microsoft.com/office/powerpoint/2010/main" val="256999721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C3A818-5FBC-4470-8868-5CD7A2A8AE9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4B831C9-49DD-49B4-9568-B96C5F70167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246C083-520D-46AA-9AFA-DF56EC72D22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57D755-333F-4C89-908A-2B78D70C48E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D14174-13C2-4B5C-8FC8-748FB56C5C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71CA361-1447-45A5-AD01-6C0B953769C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AAC1DAA-0379-479F-9FE9-19E1F07D593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FAACBE-B4F2-4832-BA86-0177E9EE9205}"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696C12-21E7-42BA-8747-F3A4D406CDC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021C717-9F49-43C1-A754-7FC6F952DAC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88E233B-2F82-4542-97AC-73CC5E57B48F}"/>
              </a:ext>
            </a:extLst>
          </p:cNvPr>
          <p:cNvSpPr txBox="1">
            <a:spLocks noGrp="1"/>
          </p:cNvSpPr>
          <p:nvPr>
            <p:ph type="dt" sz="half" idx="7"/>
          </p:nvPr>
        </p:nvSpPr>
        <p:spPr/>
        <p:txBody>
          <a:bodyPr/>
          <a:lstStyle>
            <a:lvl1pPr>
              <a:defRPr/>
            </a:lvl1pPr>
          </a:lstStyle>
          <a:p>
            <a:pPr lvl="0"/>
            <a:fld id="{7898AE02-CCF4-4A1F-B670-F64F6E98724E}" type="datetime1">
              <a:rPr lang="es-ES"/>
              <a:pPr lvl="0"/>
              <a:t>07/05/2021</a:t>
            </a:fld>
            <a:endParaRPr lang="es-ES"/>
          </a:p>
        </p:txBody>
      </p:sp>
      <p:sp>
        <p:nvSpPr>
          <p:cNvPr id="5" name="Marcador de pie de página 4">
            <a:extLst>
              <a:ext uri="{FF2B5EF4-FFF2-40B4-BE49-F238E27FC236}">
                <a16:creationId xmlns:a16="http://schemas.microsoft.com/office/drawing/2014/main" id="{F2FB605D-C130-4215-817F-4B2E104D46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AB9AD4-D8AC-4212-BB6E-F96AD8B71C0A}"/>
              </a:ext>
            </a:extLst>
          </p:cNvPr>
          <p:cNvSpPr txBox="1">
            <a:spLocks noGrp="1"/>
          </p:cNvSpPr>
          <p:nvPr>
            <p:ph type="sldNum" sz="quarter" idx="8"/>
          </p:nvPr>
        </p:nvSpPr>
        <p:spPr/>
        <p:txBody>
          <a:bodyPr/>
          <a:lstStyle>
            <a:lvl1pPr>
              <a:defRPr/>
            </a:lvl1pPr>
          </a:lstStyle>
          <a:p>
            <a:pPr lvl="0"/>
            <a:fld id="{C5007760-57B6-49F3-B84D-6A31D84037E2}" type="slidenum">
              <a:t>‹Nº›</a:t>
            </a:fld>
            <a:endParaRPr lang="es-ES"/>
          </a:p>
        </p:txBody>
      </p:sp>
    </p:spTree>
    <p:extLst>
      <p:ext uri="{BB962C8B-B14F-4D97-AF65-F5344CB8AC3E}">
        <p14:creationId xmlns:p14="http://schemas.microsoft.com/office/powerpoint/2010/main" val="313712688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4D921F-C005-406E-A982-89C6A5D6BF3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9D2AB9D-0F26-4B4B-B8B4-259E65C904A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667B2B9-DE3B-44D1-BFC3-D46698F7F93B}"/>
              </a:ext>
            </a:extLst>
          </p:cNvPr>
          <p:cNvSpPr txBox="1">
            <a:spLocks noGrp="1"/>
          </p:cNvSpPr>
          <p:nvPr>
            <p:ph type="dt" sz="half" idx="7"/>
          </p:nvPr>
        </p:nvSpPr>
        <p:spPr/>
        <p:txBody>
          <a:bodyPr/>
          <a:lstStyle>
            <a:lvl1pPr>
              <a:defRPr/>
            </a:lvl1pPr>
          </a:lstStyle>
          <a:p>
            <a:pPr lvl="0"/>
            <a:fld id="{FF731F22-7FD4-4E86-AE4D-9BBA3E9B189F}" type="datetime1">
              <a:rPr lang="es-ES"/>
              <a:pPr lvl="0"/>
              <a:t>07/05/2021</a:t>
            </a:fld>
            <a:endParaRPr lang="es-ES"/>
          </a:p>
        </p:txBody>
      </p:sp>
      <p:sp>
        <p:nvSpPr>
          <p:cNvPr id="5" name="Marcador de pie de página 4">
            <a:extLst>
              <a:ext uri="{FF2B5EF4-FFF2-40B4-BE49-F238E27FC236}">
                <a16:creationId xmlns:a16="http://schemas.microsoft.com/office/drawing/2014/main" id="{2BA5D94F-5FDD-402A-BA52-6EF6A3021B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39C196-14B1-45D7-A92E-034DB8238ECA}"/>
              </a:ext>
            </a:extLst>
          </p:cNvPr>
          <p:cNvSpPr txBox="1">
            <a:spLocks noGrp="1"/>
          </p:cNvSpPr>
          <p:nvPr>
            <p:ph type="sldNum" sz="quarter" idx="8"/>
          </p:nvPr>
        </p:nvSpPr>
        <p:spPr/>
        <p:txBody>
          <a:bodyPr/>
          <a:lstStyle>
            <a:lvl1pPr>
              <a:defRPr/>
            </a:lvl1pPr>
          </a:lstStyle>
          <a:p>
            <a:pPr lvl="0"/>
            <a:fld id="{0C79A1CA-D139-48CC-8C90-A1D39C11BD27}" type="slidenum">
              <a:t>‹Nº›</a:t>
            </a:fld>
            <a:endParaRPr lang="es-ES"/>
          </a:p>
        </p:txBody>
      </p:sp>
    </p:spTree>
    <p:extLst>
      <p:ext uri="{BB962C8B-B14F-4D97-AF65-F5344CB8AC3E}">
        <p14:creationId xmlns:p14="http://schemas.microsoft.com/office/powerpoint/2010/main" val="1417757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749D0F-B953-4517-80C3-4569052894B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26E9BC-20AC-42FC-A7E0-776745065F6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CAD5C3D-CC7B-4FAC-A4AC-DB396B7CDAE8}"/>
              </a:ext>
            </a:extLst>
          </p:cNvPr>
          <p:cNvSpPr txBox="1">
            <a:spLocks noGrp="1"/>
          </p:cNvSpPr>
          <p:nvPr>
            <p:ph type="dt" sz="half" idx="7"/>
          </p:nvPr>
        </p:nvSpPr>
        <p:spPr/>
        <p:txBody>
          <a:bodyPr/>
          <a:lstStyle>
            <a:lvl1pPr>
              <a:defRPr/>
            </a:lvl1pPr>
          </a:lstStyle>
          <a:p>
            <a:pPr lvl="0"/>
            <a:fld id="{D32BF245-9269-45E6-BEAF-5BAE4CF38B92}" type="datetime1">
              <a:rPr lang="es-ES"/>
              <a:pPr lvl="0"/>
              <a:t>07/05/2021</a:t>
            </a:fld>
            <a:endParaRPr lang="es-ES"/>
          </a:p>
        </p:txBody>
      </p:sp>
      <p:sp>
        <p:nvSpPr>
          <p:cNvPr id="5" name="Marcador de pie de página 4">
            <a:extLst>
              <a:ext uri="{FF2B5EF4-FFF2-40B4-BE49-F238E27FC236}">
                <a16:creationId xmlns:a16="http://schemas.microsoft.com/office/drawing/2014/main" id="{476576A8-514D-48EC-8F48-667DD2B157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DC4548-ACA9-4D70-8D1F-54786AC22070}"/>
              </a:ext>
            </a:extLst>
          </p:cNvPr>
          <p:cNvSpPr txBox="1">
            <a:spLocks noGrp="1"/>
          </p:cNvSpPr>
          <p:nvPr>
            <p:ph type="sldNum" sz="quarter" idx="8"/>
          </p:nvPr>
        </p:nvSpPr>
        <p:spPr/>
        <p:txBody>
          <a:bodyPr/>
          <a:lstStyle>
            <a:lvl1pPr>
              <a:defRPr/>
            </a:lvl1pPr>
          </a:lstStyle>
          <a:p>
            <a:pPr lvl="0"/>
            <a:fld id="{2B4F19C3-0C82-4106-9462-E43D1429A680}" type="slidenum">
              <a:t>‹Nº›</a:t>
            </a:fld>
            <a:endParaRPr lang="es-ES"/>
          </a:p>
        </p:txBody>
      </p:sp>
    </p:spTree>
    <p:extLst>
      <p:ext uri="{BB962C8B-B14F-4D97-AF65-F5344CB8AC3E}">
        <p14:creationId xmlns:p14="http://schemas.microsoft.com/office/powerpoint/2010/main" val="3701609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B9BD08-10B4-4292-B7B5-696FE7EB045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1B9D58-A877-4CA6-906F-3278AB92DF0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9AC0102-1BD9-4B93-8F4C-05032F11039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170C34B-D542-412D-B735-0A4917910941}"/>
              </a:ext>
            </a:extLst>
          </p:cNvPr>
          <p:cNvSpPr txBox="1">
            <a:spLocks noGrp="1"/>
          </p:cNvSpPr>
          <p:nvPr>
            <p:ph type="dt" sz="half" idx="7"/>
          </p:nvPr>
        </p:nvSpPr>
        <p:spPr/>
        <p:txBody>
          <a:bodyPr/>
          <a:lstStyle>
            <a:lvl1pPr>
              <a:defRPr/>
            </a:lvl1pPr>
          </a:lstStyle>
          <a:p>
            <a:pPr lvl="0"/>
            <a:fld id="{A7FAA2E5-8E78-4006-9394-5D943CBAB085}" type="datetime1">
              <a:rPr lang="es-ES"/>
              <a:pPr lvl="0"/>
              <a:t>07/05/2021</a:t>
            </a:fld>
            <a:endParaRPr lang="es-ES"/>
          </a:p>
        </p:txBody>
      </p:sp>
      <p:sp>
        <p:nvSpPr>
          <p:cNvPr id="6" name="Marcador de pie de página 5">
            <a:extLst>
              <a:ext uri="{FF2B5EF4-FFF2-40B4-BE49-F238E27FC236}">
                <a16:creationId xmlns:a16="http://schemas.microsoft.com/office/drawing/2014/main" id="{6480B44A-F1BC-45D0-BF07-A2645F6A92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1FA1EA-A729-4BCC-B633-9666B8B8851C}"/>
              </a:ext>
            </a:extLst>
          </p:cNvPr>
          <p:cNvSpPr txBox="1">
            <a:spLocks noGrp="1"/>
          </p:cNvSpPr>
          <p:nvPr>
            <p:ph type="sldNum" sz="quarter" idx="8"/>
          </p:nvPr>
        </p:nvSpPr>
        <p:spPr/>
        <p:txBody>
          <a:bodyPr/>
          <a:lstStyle>
            <a:lvl1pPr>
              <a:defRPr/>
            </a:lvl1pPr>
          </a:lstStyle>
          <a:p>
            <a:pPr lvl="0"/>
            <a:fld id="{D988E8D6-E326-46CD-B777-7FBDC3B41E10}" type="slidenum">
              <a:t>‹Nº›</a:t>
            </a:fld>
            <a:endParaRPr lang="es-ES"/>
          </a:p>
        </p:txBody>
      </p:sp>
    </p:spTree>
    <p:extLst>
      <p:ext uri="{BB962C8B-B14F-4D97-AF65-F5344CB8AC3E}">
        <p14:creationId xmlns:p14="http://schemas.microsoft.com/office/powerpoint/2010/main" val="3998571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61550D-6D46-445C-9880-E8AB74193EE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5E977CC-6A0A-4914-926D-EB2F16D892E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B240027-F0BF-49AE-BE3E-D738EE68F1D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385CE4-826F-411C-9793-68EFF1D118A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F2FB6D7-9142-4863-AB50-60F32DC5664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19C290D-6766-490B-B1F5-722A674D18DD}"/>
              </a:ext>
            </a:extLst>
          </p:cNvPr>
          <p:cNvSpPr txBox="1">
            <a:spLocks noGrp="1"/>
          </p:cNvSpPr>
          <p:nvPr>
            <p:ph type="dt" sz="half" idx="7"/>
          </p:nvPr>
        </p:nvSpPr>
        <p:spPr/>
        <p:txBody>
          <a:bodyPr/>
          <a:lstStyle>
            <a:lvl1pPr>
              <a:defRPr/>
            </a:lvl1pPr>
          </a:lstStyle>
          <a:p>
            <a:pPr lvl="0"/>
            <a:fld id="{335AC3E1-0290-4F04-B982-A3C5AE582810}" type="datetime1">
              <a:rPr lang="es-ES"/>
              <a:pPr lvl="0"/>
              <a:t>07/05/2021</a:t>
            </a:fld>
            <a:endParaRPr lang="es-ES"/>
          </a:p>
        </p:txBody>
      </p:sp>
      <p:sp>
        <p:nvSpPr>
          <p:cNvPr id="8" name="Marcador de pie de página 7">
            <a:extLst>
              <a:ext uri="{FF2B5EF4-FFF2-40B4-BE49-F238E27FC236}">
                <a16:creationId xmlns:a16="http://schemas.microsoft.com/office/drawing/2014/main" id="{9F6CD9DA-14F8-4762-8A27-A7FD046A1AF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2A4EF46-B081-4E13-987E-40378233C17E}"/>
              </a:ext>
            </a:extLst>
          </p:cNvPr>
          <p:cNvSpPr txBox="1">
            <a:spLocks noGrp="1"/>
          </p:cNvSpPr>
          <p:nvPr>
            <p:ph type="sldNum" sz="quarter" idx="8"/>
          </p:nvPr>
        </p:nvSpPr>
        <p:spPr/>
        <p:txBody>
          <a:bodyPr/>
          <a:lstStyle>
            <a:lvl1pPr>
              <a:defRPr/>
            </a:lvl1pPr>
          </a:lstStyle>
          <a:p>
            <a:pPr lvl="0"/>
            <a:fld id="{A9889933-C5B3-4F57-87E6-43F2B37D2201}" type="slidenum">
              <a:t>‹Nº›</a:t>
            </a:fld>
            <a:endParaRPr lang="es-ES"/>
          </a:p>
        </p:txBody>
      </p:sp>
    </p:spTree>
    <p:extLst>
      <p:ext uri="{BB962C8B-B14F-4D97-AF65-F5344CB8AC3E}">
        <p14:creationId xmlns:p14="http://schemas.microsoft.com/office/powerpoint/2010/main" val="4021349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983802-987B-4534-BE79-CFB07538FD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DB91541-CF57-448C-8BEC-1FAE638221BF}"/>
              </a:ext>
            </a:extLst>
          </p:cNvPr>
          <p:cNvSpPr txBox="1">
            <a:spLocks noGrp="1"/>
          </p:cNvSpPr>
          <p:nvPr>
            <p:ph type="dt" sz="half" idx="7"/>
          </p:nvPr>
        </p:nvSpPr>
        <p:spPr/>
        <p:txBody>
          <a:bodyPr/>
          <a:lstStyle>
            <a:lvl1pPr>
              <a:defRPr/>
            </a:lvl1pPr>
          </a:lstStyle>
          <a:p>
            <a:pPr lvl="0"/>
            <a:fld id="{C6DFA2D8-42FF-4977-BC1D-8796101026A8}" type="datetime1">
              <a:rPr lang="es-ES"/>
              <a:pPr lvl="0"/>
              <a:t>07/05/2021</a:t>
            </a:fld>
            <a:endParaRPr lang="es-ES"/>
          </a:p>
        </p:txBody>
      </p:sp>
      <p:sp>
        <p:nvSpPr>
          <p:cNvPr id="4" name="Marcador de pie de página 3">
            <a:extLst>
              <a:ext uri="{FF2B5EF4-FFF2-40B4-BE49-F238E27FC236}">
                <a16:creationId xmlns:a16="http://schemas.microsoft.com/office/drawing/2014/main" id="{F594FD48-8F18-46A7-822F-3C86A0873BE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DBC7CA1-040A-4ACA-8283-8638C79E5F06}"/>
              </a:ext>
            </a:extLst>
          </p:cNvPr>
          <p:cNvSpPr txBox="1">
            <a:spLocks noGrp="1"/>
          </p:cNvSpPr>
          <p:nvPr>
            <p:ph type="sldNum" sz="quarter" idx="8"/>
          </p:nvPr>
        </p:nvSpPr>
        <p:spPr/>
        <p:txBody>
          <a:bodyPr/>
          <a:lstStyle>
            <a:lvl1pPr>
              <a:defRPr/>
            </a:lvl1pPr>
          </a:lstStyle>
          <a:p>
            <a:pPr lvl="0"/>
            <a:fld id="{EE4AA107-2543-4FB1-B181-E80AA4F10008}" type="slidenum">
              <a:t>‹Nº›</a:t>
            </a:fld>
            <a:endParaRPr lang="es-ES"/>
          </a:p>
        </p:txBody>
      </p:sp>
    </p:spTree>
    <p:extLst>
      <p:ext uri="{BB962C8B-B14F-4D97-AF65-F5344CB8AC3E}">
        <p14:creationId xmlns:p14="http://schemas.microsoft.com/office/powerpoint/2010/main" val="414226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DF86D98-4F55-4B71-8B70-D401486162A5}"/>
              </a:ext>
            </a:extLst>
          </p:cNvPr>
          <p:cNvSpPr txBox="1">
            <a:spLocks noGrp="1"/>
          </p:cNvSpPr>
          <p:nvPr>
            <p:ph type="dt" sz="half" idx="7"/>
          </p:nvPr>
        </p:nvSpPr>
        <p:spPr/>
        <p:txBody>
          <a:bodyPr/>
          <a:lstStyle>
            <a:lvl1pPr>
              <a:defRPr/>
            </a:lvl1pPr>
          </a:lstStyle>
          <a:p>
            <a:pPr lvl="0"/>
            <a:fld id="{A05723D4-6FB9-4288-A88E-79AB6CF9D1EB}" type="datetime1">
              <a:rPr lang="es-ES"/>
              <a:pPr lvl="0"/>
              <a:t>07/05/2021</a:t>
            </a:fld>
            <a:endParaRPr lang="es-ES"/>
          </a:p>
        </p:txBody>
      </p:sp>
      <p:sp>
        <p:nvSpPr>
          <p:cNvPr id="3" name="Marcador de pie de página 2">
            <a:extLst>
              <a:ext uri="{FF2B5EF4-FFF2-40B4-BE49-F238E27FC236}">
                <a16:creationId xmlns:a16="http://schemas.microsoft.com/office/drawing/2014/main" id="{9BD84B2B-2D9B-430D-8123-0237399FC56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FC4B560-79AF-469B-B18C-B7CCA25CECAE}"/>
              </a:ext>
            </a:extLst>
          </p:cNvPr>
          <p:cNvSpPr txBox="1">
            <a:spLocks noGrp="1"/>
          </p:cNvSpPr>
          <p:nvPr>
            <p:ph type="sldNum" sz="quarter" idx="8"/>
          </p:nvPr>
        </p:nvSpPr>
        <p:spPr/>
        <p:txBody>
          <a:bodyPr/>
          <a:lstStyle>
            <a:lvl1pPr>
              <a:defRPr/>
            </a:lvl1pPr>
          </a:lstStyle>
          <a:p>
            <a:pPr lvl="0"/>
            <a:fld id="{085076C8-0AE5-4169-83C6-C3185140FE3A}" type="slidenum">
              <a:t>‹Nº›</a:t>
            </a:fld>
            <a:endParaRPr lang="es-ES"/>
          </a:p>
        </p:txBody>
      </p:sp>
    </p:spTree>
    <p:extLst>
      <p:ext uri="{BB962C8B-B14F-4D97-AF65-F5344CB8AC3E}">
        <p14:creationId xmlns:p14="http://schemas.microsoft.com/office/powerpoint/2010/main" val="6269581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DB1186-5F63-4AA2-847C-3967286884F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7539724-30CC-41BF-AB7D-75FBE3A4898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917AF0E-2E91-4A06-832A-A5B35D2675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394C463-9E27-439C-8064-234AA345D727}"/>
              </a:ext>
            </a:extLst>
          </p:cNvPr>
          <p:cNvSpPr txBox="1">
            <a:spLocks noGrp="1"/>
          </p:cNvSpPr>
          <p:nvPr>
            <p:ph type="dt" sz="half" idx="7"/>
          </p:nvPr>
        </p:nvSpPr>
        <p:spPr/>
        <p:txBody>
          <a:bodyPr/>
          <a:lstStyle>
            <a:lvl1pPr>
              <a:defRPr/>
            </a:lvl1pPr>
          </a:lstStyle>
          <a:p>
            <a:pPr lvl="0"/>
            <a:fld id="{F95E82E0-44D1-463C-8E2A-2BA611619235}" type="datetime1">
              <a:rPr lang="es-ES"/>
              <a:pPr lvl="0"/>
              <a:t>07/05/2021</a:t>
            </a:fld>
            <a:endParaRPr lang="es-ES"/>
          </a:p>
        </p:txBody>
      </p:sp>
      <p:sp>
        <p:nvSpPr>
          <p:cNvPr id="6" name="Marcador de pie de página 5">
            <a:extLst>
              <a:ext uri="{FF2B5EF4-FFF2-40B4-BE49-F238E27FC236}">
                <a16:creationId xmlns:a16="http://schemas.microsoft.com/office/drawing/2014/main" id="{BC79E701-BCBE-4437-BADE-4A78E51648B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A3E18B-6170-48B6-890D-F4F47E103BC3}"/>
              </a:ext>
            </a:extLst>
          </p:cNvPr>
          <p:cNvSpPr txBox="1">
            <a:spLocks noGrp="1"/>
          </p:cNvSpPr>
          <p:nvPr>
            <p:ph type="sldNum" sz="quarter" idx="8"/>
          </p:nvPr>
        </p:nvSpPr>
        <p:spPr/>
        <p:txBody>
          <a:bodyPr/>
          <a:lstStyle>
            <a:lvl1pPr>
              <a:defRPr/>
            </a:lvl1pPr>
          </a:lstStyle>
          <a:p>
            <a:pPr lvl="0"/>
            <a:fld id="{CE655140-4E17-4BD4-924E-45E7EBD82E73}" type="slidenum">
              <a:t>‹Nº›</a:t>
            </a:fld>
            <a:endParaRPr lang="es-ES"/>
          </a:p>
        </p:txBody>
      </p:sp>
    </p:spTree>
    <p:extLst>
      <p:ext uri="{BB962C8B-B14F-4D97-AF65-F5344CB8AC3E}">
        <p14:creationId xmlns:p14="http://schemas.microsoft.com/office/powerpoint/2010/main" val="3971031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ECC206-FC61-4912-A5D6-FA2E0AAE6AE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D974C27-653E-46A7-8B83-5B8596D558C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9F5B0FD-32D2-484F-8FED-7271083A8F2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1C44CC9-4C21-4AAE-9BBF-31147E57542D}"/>
              </a:ext>
            </a:extLst>
          </p:cNvPr>
          <p:cNvSpPr txBox="1">
            <a:spLocks noGrp="1"/>
          </p:cNvSpPr>
          <p:nvPr>
            <p:ph type="dt" sz="half" idx="7"/>
          </p:nvPr>
        </p:nvSpPr>
        <p:spPr/>
        <p:txBody>
          <a:bodyPr/>
          <a:lstStyle>
            <a:lvl1pPr>
              <a:defRPr/>
            </a:lvl1pPr>
          </a:lstStyle>
          <a:p>
            <a:pPr lvl="0"/>
            <a:fld id="{FBF3854A-8193-42AD-A8A9-DB6E851A4910}" type="datetime1">
              <a:rPr lang="es-ES"/>
              <a:pPr lvl="0"/>
              <a:t>07/05/2021</a:t>
            </a:fld>
            <a:endParaRPr lang="es-ES"/>
          </a:p>
        </p:txBody>
      </p:sp>
      <p:sp>
        <p:nvSpPr>
          <p:cNvPr id="6" name="Marcador de pie de página 5">
            <a:extLst>
              <a:ext uri="{FF2B5EF4-FFF2-40B4-BE49-F238E27FC236}">
                <a16:creationId xmlns:a16="http://schemas.microsoft.com/office/drawing/2014/main" id="{953C151E-5AD1-4397-B2C8-75ADD1F71E6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89DB67D-77B7-44C3-8583-310609D22750}"/>
              </a:ext>
            </a:extLst>
          </p:cNvPr>
          <p:cNvSpPr txBox="1">
            <a:spLocks noGrp="1"/>
          </p:cNvSpPr>
          <p:nvPr>
            <p:ph type="sldNum" sz="quarter" idx="8"/>
          </p:nvPr>
        </p:nvSpPr>
        <p:spPr/>
        <p:txBody>
          <a:bodyPr/>
          <a:lstStyle>
            <a:lvl1pPr>
              <a:defRPr/>
            </a:lvl1pPr>
          </a:lstStyle>
          <a:p>
            <a:pPr lvl="0"/>
            <a:fld id="{00D40950-4BEB-4951-8496-49F96CB81C08}" type="slidenum">
              <a:t>‹Nº›</a:t>
            </a:fld>
            <a:endParaRPr lang="es-ES"/>
          </a:p>
        </p:txBody>
      </p:sp>
    </p:spTree>
    <p:extLst>
      <p:ext uri="{BB962C8B-B14F-4D97-AF65-F5344CB8AC3E}">
        <p14:creationId xmlns:p14="http://schemas.microsoft.com/office/powerpoint/2010/main" val="2439262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95962B-3444-46A0-9534-BF85107E950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83536D6-8F57-4AF9-8E80-F7F14100E47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16D349-A638-4BD6-9AFD-C1F6CB1B50A6}"/>
              </a:ext>
            </a:extLst>
          </p:cNvPr>
          <p:cNvSpPr txBox="1">
            <a:spLocks noGrp="1"/>
          </p:cNvSpPr>
          <p:nvPr>
            <p:ph type="dt" sz="half" idx="7"/>
          </p:nvPr>
        </p:nvSpPr>
        <p:spPr/>
        <p:txBody>
          <a:bodyPr/>
          <a:lstStyle>
            <a:lvl1pPr>
              <a:defRPr/>
            </a:lvl1pPr>
          </a:lstStyle>
          <a:p>
            <a:pPr lvl="0"/>
            <a:fld id="{5618CD1E-14B5-4555-B063-683C18516150}" type="datetime1">
              <a:rPr lang="es-ES"/>
              <a:pPr lvl="0"/>
              <a:t>07/05/2021</a:t>
            </a:fld>
            <a:endParaRPr lang="es-ES"/>
          </a:p>
        </p:txBody>
      </p:sp>
      <p:sp>
        <p:nvSpPr>
          <p:cNvPr id="5" name="Marcador de pie de página 4">
            <a:extLst>
              <a:ext uri="{FF2B5EF4-FFF2-40B4-BE49-F238E27FC236}">
                <a16:creationId xmlns:a16="http://schemas.microsoft.com/office/drawing/2014/main" id="{C32F3F88-F116-450D-8DFE-D24FDA9E218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5DB02C-5BD7-4D1A-9D00-0243AD30CB00}"/>
              </a:ext>
            </a:extLst>
          </p:cNvPr>
          <p:cNvSpPr txBox="1">
            <a:spLocks noGrp="1"/>
          </p:cNvSpPr>
          <p:nvPr>
            <p:ph type="sldNum" sz="quarter" idx="8"/>
          </p:nvPr>
        </p:nvSpPr>
        <p:spPr/>
        <p:txBody>
          <a:bodyPr/>
          <a:lstStyle>
            <a:lvl1pPr>
              <a:defRPr/>
            </a:lvl1pPr>
          </a:lstStyle>
          <a:p>
            <a:pPr lvl="0"/>
            <a:fld id="{8D226564-7A97-487D-BA08-A8A7675BFB19}" type="slidenum">
              <a:t>‹Nº›</a:t>
            </a:fld>
            <a:endParaRPr lang="es-ES"/>
          </a:p>
        </p:txBody>
      </p:sp>
    </p:spTree>
    <p:extLst>
      <p:ext uri="{BB962C8B-B14F-4D97-AF65-F5344CB8AC3E}">
        <p14:creationId xmlns:p14="http://schemas.microsoft.com/office/powerpoint/2010/main" val="2742554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CB8DEA0-6E58-4DE1-8B7B-DD1C17C5FBA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71F5502-8EF3-4CAD-9C34-37836ED7E5B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EBA630-5731-4FF0-B7DE-565E70CD36E0}"/>
              </a:ext>
            </a:extLst>
          </p:cNvPr>
          <p:cNvSpPr txBox="1">
            <a:spLocks noGrp="1"/>
          </p:cNvSpPr>
          <p:nvPr>
            <p:ph type="dt" sz="half" idx="7"/>
          </p:nvPr>
        </p:nvSpPr>
        <p:spPr/>
        <p:txBody>
          <a:bodyPr/>
          <a:lstStyle>
            <a:lvl1pPr>
              <a:defRPr/>
            </a:lvl1pPr>
          </a:lstStyle>
          <a:p>
            <a:pPr lvl="0"/>
            <a:fld id="{D7BE0D65-A8D1-4740-8B08-6AEB50F998BC}" type="datetime1">
              <a:rPr lang="es-ES"/>
              <a:pPr lvl="0"/>
              <a:t>07/05/2021</a:t>
            </a:fld>
            <a:endParaRPr lang="es-ES"/>
          </a:p>
        </p:txBody>
      </p:sp>
      <p:sp>
        <p:nvSpPr>
          <p:cNvPr id="5" name="Marcador de pie de página 4">
            <a:extLst>
              <a:ext uri="{FF2B5EF4-FFF2-40B4-BE49-F238E27FC236}">
                <a16:creationId xmlns:a16="http://schemas.microsoft.com/office/drawing/2014/main" id="{98221DF9-B69C-47C7-B4DD-0537387E75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F39B0E-FA1B-4CAD-8BB6-6AFA07D28C9B}"/>
              </a:ext>
            </a:extLst>
          </p:cNvPr>
          <p:cNvSpPr txBox="1">
            <a:spLocks noGrp="1"/>
          </p:cNvSpPr>
          <p:nvPr>
            <p:ph type="sldNum" sz="quarter" idx="8"/>
          </p:nvPr>
        </p:nvSpPr>
        <p:spPr/>
        <p:txBody>
          <a:bodyPr/>
          <a:lstStyle>
            <a:lvl1pPr>
              <a:defRPr/>
            </a:lvl1pPr>
          </a:lstStyle>
          <a:p>
            <a:pPr lvl="0"/>
            <a:fld id="{DB46D237-FDDC-402A-A8D6-859896F86163}" type="slidenum">
              <a:t>‹Nº›</a:t>
            </a:fld>
            <a:endParaRPr lang="es-ES"/>
          </a:p>
        </p:txBody>
      </p:sp>
    </p:spTree>
    <p:extLst>
      <p:ext uri="{BB962C8B-B14F-4D97-AF65-F5344CB8AC3E}">
        <p14:creationId xmlns:p14="http://schemas.microsoft.com/office/powerpoint/2010/main" val="267559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6C1119-CE5C-40DF-AE4C-1617F4BFB36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02DEBB5-CEE3-4996-BD07-4FDE6C6050C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DE02EF9-CDC7-4A26-9E83-6417DD1AADF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D097083-35DA-4E4E-95F0-85172AF72DF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1A61DB33-BEF7-40E5-81AF-EA74E1690D8D}"/>
              </a:ext>
            </a:extLst>
          </p:cNvPr>
          <p:cNvSpPr txBox="1">
            <a:spLocks noGrp="1"/>
          </p:cNvSpPr>
          <p:nvPr>
            <p:ph type="sldNum" sz="quarter" idx="8"/>
          </p:nvPr>
        </p:nvSpPr>
        <p:spPr/>
        <p:txBody>
          <a:bodyPr/>
          <a:lstStyle>
            <a:lvl1pPr>
              <a:defRPr sz="1400"/>
            </a:lvl1pPr>
          </a:lstStyle>
          <a:p>
            <a:pPr lvl="0"/>
            <a:fld id="{9E37A6E2-2B4A-4993-AA64-37EB4865508C}" type="slidenum">
              <a:t>‹Nº›</a:t>
            </a:fld>
            <a:endParaRPr lang="es-ES"/>
          </a:p>
        </p:txBody>
      </p:sp>
    </p:spTree>
    <p:extLst>
      <p:ext uri="{BB962C8B-B14F-4D97-AF65-F5344CB8AC3E}">
        <p14:creationId xmlns:p14="http://schemas.microsoft.com/office/powerpoint/2010/main" val="47786483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152B979-8DCD-4074-A45A-C1B45A3CFA4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DCB77E9-DFDC-45DC-8A2F-F0EA55F75EA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9DE2DE-6A93-410F-8BD8-BF0F83668A4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8E0516E-F2C7-40A6-9DDD-3A9B340C07BA}" type="datetime1">
              <a:rPr lang="es-ES"/>
              <a:pPr lvl="0"/>
              <a:t>07/05/2021</a:t>
            </a:fld>
            <a:endParaRPr lang="es-ES"/>
          </a:p>
        </p:txBody>
      </p:sp>
      <p:sp>
        <p:nvSpPr>
          <p:cNvPr id="5" name="Marcador de pie de página 4">
            <a:extLst>
              <a:ext uri="{FF2B5EF4-FFF2-40B4-BE49-F238E27FC236}">
                <a16:creationId xmlns:a16="http://schemas.microsoft.com/office/drawing/2014/main" id="{82B64FC7-A532-45AC-B7C5-A10A4E4EEE1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09F2E45-EB84-40DA-9669-762DDA6E5DF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133414C-0FF6-40E5-8DB7-31BD43D261C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DEA38B7-524C-43E6-88DA-15CE79BB868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863EC5A-D68D-4278-8B89-B76F11EE8A4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0D79AE8-EB12-487A-A191-20D23827FD7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ADB7578-E558-42B3-A7BB-145F86CEB98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DE4D114-E928-43BA-8927-A47E07556F8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7A58EBE-8724-4513-BAB9-0B88E5FC4F1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Microsoft_PowerPoint_97-2003_Presentation.ppt"/><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218FCE8-546D-44DE-A21A-307DB58F974F}"/>
              </a:ext>
            </a:extLst>
          </p:cNvPr>
          <p:cNvSpPr txBox="1"/>
          <p:nvPr/>
        </p:nvSpPr>
        <p:spPr>
          <a:xfrm>
            <a:off x="8878" y="2672178"/>
            <a:ext cx="1215352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EL BOSCO VERTICALE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MILÁN-ITALIA</a:t>
            </a:r>
            <a:endParaRPr lang="es-ES" sz="2800" b="0" i="0" u="none" strike="noStrike" kern="1200" cap="none" spc="0" baseline="0">
              <a:solidFill>
                <a:srgbClr val="FFFFFF"/>
              </a:solidFill>
              <a:uFillTx/>
              <a:latin typeface="Calibri"/>
            </a:endParaRPr>
          </a:p>
        </p:txBody>
      </p:sp>
      <p:pic>
        <p:nvPicPr>
          <p:cNvPr id="3" name="Vivaldi Las 4 estaciones - La Primavera">
            <a:extLst>
              <a:ext uri="{FF2B5EF4-FFF2-40B4-BE49-F238E27FC236}">
                <a16:creationId xmlns:a16="http://schemas.microsoft.com/office/drawing/2014/main" id="{B0862ADB-C9FC-49E1-8B84-5F58CE0E7E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6918" y="58358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016E4D-0497-4357-98D9-AD11AF31BAB5}"/>
              </a:ext>
            </a:extLst>
          </p:cNvPr>
          <p:cNvSpPr txBox="1"/>
          <p:nvPr/>
        </p:nvSpPr>
        <p:spPr>
          <a:xfrm>
            <a:off x="1269507" y="1074200"/>
            <a:ext cx="975655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Bosco Verticale es un complejo de dos rascacielos residenciales diseñado por el Boeri Studio y situado en el Centro Direzionale di Milano, en los límites del barrio Isola. La peculiaridad de estas construcciones, ambas inauguradas en 2014, es la presencia de más de dos mil especies vegetales distribuidas en sus fachadas. Se trata de un ambicioso proyecto de reforestación urbana que, según sus diseñadores, se propone incrementar la biodiversidad vegetal y animal de la capital lombarda a través la densificación vertical del verde, reduciendo la expansión urbana y contribuyendo también a la mitigación del microclima.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Boeri tuvo la idea de realizar un rascacielos revestido de árboles en abril de 2007 en Dubái, cuando era director de Domus: visitando la ciudad emiratí, el arquitecto tuvo la impresión de encontrarse en una "ciudad mineral, hecha de decenas de nuevas torres y rascacielos, todos revestidos de vidrio, cerámica o metal, todos ellos reflejando la luz solar y por tanto generando calor en el aire y sobre todo en el suelo, habitado por los peatones". Este rechazo hacia las "ciudades minerales" de acero y vidrio creció cuando el arquitecto español Alejandro Zaera publicó una investigación donde reveló que el 94% de los edificios altos construidos después de 2000 está revestido de vidrio.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Fueron estos los factores que estimularon a Boeri a proyectar dos torres revestidas no de vidrio, sino de hojas, de plantas, de arbustos, de árboles, de vida, prometiendo al mismo tiempo una reducción del consumo de energía precisamente gracias a la acción de la fachada vegetal.​ La construcción del Bosco Verticale empezó en otoño de 2009 y terminó en otoño de 2014, fue finalmente inaugurado y presentado a los ciudadanos el 10 de octubre del mismo año.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1C33D23-F058-4965-890E-142F8DEC997E}"/>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A8D80D-BC1E-4D10-9638-AA95D1959DBD}"/>
              </a:ext>
            </a:extLst>
          </p:cNvPr>
          <p:cNvPicPr>
            <a:picLocks noChangeAspect="1"/>
          </p:cNvPicPr>
          <p:nvPr/>
        </p:nvPicPr>
        <p:blipFill>
          <a:blip r:embed="rId2"/>
          <a:stretch>
            <a:fillRect/>
          </a:stretch>
        </p:blipFill>
        <p:spPr>
          <a:xfrm>
            <a:off x="0" y="0"/>
            <a:ext cx="12191996" cy="684361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377642-FE1F-4F1D-9B7E-8E05B33E4AE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44C722-2624-46BE-91FA-85D64FD3E4F9}"/>
              </a:ext>
            </a:extLst>
          </p:cNvPr>
          <p:cNvPicPr>
            <a:picLocks noChangeAspect="1"/>
          </p:cNvPicPr>
          <p:nvPr/>
        </p:nvPicPr>
        <p:blipFill>
          <a:blip r:embed="rId2"/>
          <a:stretch>
            <a:fillRect/>
          </a:stretch>
        </p:blipFill>
        <p:spPr>
          <a:xfrm>
            <a:off x="0" y="0"/>
            <a:ext cx="12150263" cy="693346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94EDB6-758C-4710-A384-E938BD4E3D83}"/>
              </a:ext>
            </a:extLst>
          </p:cNvPr>
          <p:cNvPicPr>
            <a:picLocks noChangeAspect="1"/>
          </p:cNvPicPr>
          <p:nvPr/>
        </p:nvPicPr>
        <p:blipFill>
          <a:blip r:embed="rId2"/>
          <a:stretch>
            <a:fillRect/>
          </a:stretch>
        </p:blipFill>
        <p:spPr>
          <a:xfrm>
            <a:off x="1481" y="-74724"/>
            <a:ext cx="12190524" cy="687625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9153ED9A-F3DC-43B9-B8EA-C71BABCBECFB}"/>
              </a:ext>
            </a:extLst>
          </p:cNvPr>
          <p:cNvPicPr>
            <a:picLocks noChangeAspect="1"/>
          </p:cNvPicPr>
          <p:nvPr/>
        </p:nvPicPr>
        <p:blipFill>
          <a:blip r:embed="rId2"/>
          <a:stretch>
            <a:fillRect/>
          </a:stretch>
        </p:blipFill>
        <p:spPr>
          <a:xfrm>
            <a:off x="0" y="0"/>
            <a:ext cx="12191996" cy="694543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9348B-AC01-412E-A8A6-49901ACD94FB}"/>
              </a:ext>
            </a:extLst>
          </p:cNvPr>
          <p:cNvPicPr>
            <a:picLocks noChangeAspect="1"/>
          </p:cNvPicPr>
          <p:nvPr/>
        </p:nvPicPr>
        <p:blipFill>
          <a:blip r:embed="rId2"/>
          <a:stretch>
            <a:fillRect/>
          </a:stretch>
        </p:blipFill>
        <p:spPr>
          <a:xfrm>
            <a:off x="3008" y="0"/>
            <a:ext cx="12188997" cy="680282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DD8E23-C76B-4783-A746-0016D762134B}"/>
              </a:ext>
            </a:extLst>
          </p:cNvPr>
          <p:cNvPicPr>
            <a:picLocks noChangeAspect="1"/>
          </p:cNvPicPr>
          <p:nvPr/>
        </p:nvPicPr>
        <p:blipFill>
          <a:blip r:embed="rId2"/>
          <a:stretch>
            <a:fillRect/>
          </a:stretch>
        </p:blipFill>
        <p:spPr>
          <a:xfrm>
            <a:off x="0" y="63203"/>
            <a:ext cx="12331086" cy="677041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34C3CE-47F9-4643-BEA9-9AE6F33CB1A0}"/>
              </a:ext>
            </a:extLst>
          </p:cNvPr>
          <p:cNvPicPr>
            <a:picLocks noChangeAspect="1"/>
          </p:cNvPicPr>
          <p:nvPr/>
        </p:nvPicPr>
        <p:blipFill>
          <a:blip r:embed="rId2"/>
          <a:stretch>
            <a:fillRect/>
          </a:stretch>
        </p:blipFill>
        <p:spPr>
          <a:xfrm>
            <a:off x="27925" y="0"/>
            <a:ext cx="12081217" cy="686368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509E93-ADF9-4B36-AD8D-42F7C18C142C}"/>
              </a:ext>
            </a:extLst>
          </p:cNvPr>
          <p:cNvPicPr>
            <a:picLocks noChangeAspect="1"/>
          </p:cNvPicPr>
          <p:nvPr/>
        </p:nvPicPr>
        <p:blipFill>
          <a:blip r:embed="rId2"/>
          <a:stretch>
            <a:fillRect/>
          </a:stretch>
        </p:blipFill>
        <p:spPr>
          <a:xfrm>
            <a:off x="0" y="55485"/>
            <a:ext cx="12126900" cy="678845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A0E80E-41BB-4817-9BB2-5136BCE90AD2}"/>
              </a:ext>
            </a:extLst>
          </p:cNvPr>
          <p:cNvPicPr>
            <a:picLocks noChangeAspect="1"/>
          </p:cNvPicPr>
          <p:nvPr/>
        </p:nvPicPr>
        <p:blipFill>
          <a:blip r:embed="rId2"/>
          <a:stretch>
            <a:fillRect/>
          </a:stretch>
        </p:blipFill>
        <p:spPr>
          <a:xfrm>
            <a:off x="0" y="0"/>
            <a:ext cx="1212541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DC2F67-FB52-4919-95F4-6411E54F70EB}"/>
              </a:ext>
            </a:extLst>
          </p:cNvPr>
          <p:cNvPicPr>
            <a:picLocks noChangeAspect="1"/>
          </p:cNvPicPr>
          <p:nvPr/>
        </p:nvPicPr>
        <p:blipFill>
          <a:blip r:embed="rId2"/>
          <a:stretch>
            <a:fillRect/>
          </a:stretch>
        </p:blipFill>
        <p:spPr>
          <a:xfrm>
            <a:off x="-62142"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78C531-9714-434F-9953-E3CCCFA52DF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AA10BC-BBD3-4B5D-AAEB-E6A978A1F3F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902DDE-2253-43AB-8D1F-7C68953A6A0C}"/>
              </a:ext>
            </a:extLst>
          </p:cNvPr>
          <p:cNvPicPr>
            <a:picLocks noChangeAspect="1"/>
          </p:cNvPicPr>
          <p:nvPr/>
        </p:nvPicPr>
        <p:blipFill>
          <a:blip r:embed="rId2"/>
          <a:stretch>
            <a:fillRect/>
          </a:stretch>
        </p:blipFill>
        <p:spPr>
          <a:xfrm>
            <a:off x="79900" y="0"/>
            <a:ext cx="120765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4C759D-0A7F-43C9-8F41-4282FF1099A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171449-5838-4D30-BF26-78EB3F2247FD}"/>
              </a:ext>
            </a:extLst>
          </p:cNvPr>
          <p:cNvPicPr>
            <a:picLocks noChangeAspect="1"/>
          </p:cNvPicPr>
          <p:nvPr/>
        </p:nvPicPr>
        <p:blipFill>
          <a:blip r:embed="rId2"/>
          <a:stretch>
            <a:fillRect/>
          </a:stretch>
        </p:blipFill>
        <p:spPr>
          <a:xfrm>
            <a:off x="150921" y="0"/>
            <a:ext cx="1204108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2567497-7A71-418C-89EE-71B3E23C61B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CD7ED17-1B3D-4159-AA03-D21A6D83F8E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84A1969-9F72-42A2-9E91-27BF1E6901F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to 3">
            <a:hlinkClick r:id="" action="ppaction://ole?verb=0"/>
            <a:extLst>
              <a:ext uri="{FF2B5EF4-FFF2-40B4-BE49-F238E27FC236}">
                <a16:creationId xmlns:a16="http://schemas.microsoft.com/office/drawing/2014/main" id="{6AC7ADC3-3B78-4A68-B3FF-E10D2157DDFC}"/>
              </a:ext>
            </a:extLst>
          </p:cNvPr>
          <p:cNvGraphicFramePr>
            <a:graphicFrameLocks noChangeAspect="1"/>
          </p:cNvGraphicFramePr>
          <p:nvPr>
            <p:extLst>
              <p:ext uri="{D42A27DB-BD31-4B8C-83A1-F6EECF244321}">
                <p14:modId xmlns:p14="http://schemas.microsoft.com/office/powerpoint/2010/main" val="1918374357"/>
              </p:ext>
            </p:extLst>
          </p:nvPr>
        </p:nvGraphicFramePr>
        <p:xfrm>
          <a:off x="1574646" y="21052"/>
          <a:ext cx="9115931" cy="6836948"/>
        </p:xfrm>
        <a:graphic>
          <a:graphicData uri="http://schemas.openxmlformats.org/presentationml/2006/ole">
            <mc:AlternateContent xmlns:mc="http://schemas.openxmlformats.org/markup-compatibility/2006">
              <mc:Choice xmlns:v="urn:schemas-microsoft-com:vml" Requires="v">
                <p:oleObj name="Presentation" r:id="rId2" imgW="4572180" imgH="3428972" progId="PowerPoint.Show.8">
                  <p:embed/>
                </p:oleObj>
              </mc:Choice>
              <mc:Fallback>
                <p:oleObj name="Presentation" r:id="rId2" imgW="4572180" imgH="3428972" progId="PowerPoint.Show.8">
                  <p:embed/>
                  <p:pic>
                    <p:nvPicPr>
                      <p:cNvPr id="0" name=""/>
                      <p:cNvPicPr/>
                      <p:nvPr/>
                    </p:nvPicPr>
                    <p:blipFill>
                      <a:blip r:embed="rId3"/>
                      <a:stretch>
                        <a:fillRect/>
                      </a:stretch>
                    </p:blipFill>
                    <p:spPr>
                      <a:xfrm>
                        <a:off x="1574646" y="21052"/>
                        <a:ext cx="9115931" cy="6836948"/>
                      </a:xfrm>
                      <a:prstGeom prst="rect">
                        <a:avLst/>
                      </a:prstGeom>
                    </p:spPr>
                  </p:pic>
                </p:oleObj>
              </mc:Fallback>
            </mc:AlternateContent>
          </a:graphicData>
        </a:graphic>
      </p:graphicFrame>
    </p:spTree>
    <p:extLst>
      <p:ext uri="{BB962C8B-B14F-4D97-AF65-F5344CB8AC3E}">
        <p14:creationId xmlns:p14="http://schemas.microsoft.com/office/powerpoint/2010/main" val="167674629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339</Words>
  <Application>Microsoft Office PowerPoint</Application>
  <PresentationFormat>Panorámica</PresentationFormat>
  <Paragraphs>13</Paragraphs>
  <Slides>21</Slides>
  <Notes>2</Notes>
  <HiddenSlides>0</HiddenSlides>
  <MMClips>1</MMClips>
  <ScaleCrop>false</ScaleCrop>
  <HeadingPairs>
    <vt:vector size="8" baseType="variant">
      <vt:variant>
        <vt:lpstr>Fuentes usadas</vt:lpstr>
      </vt:variant>
      <vt:variant>
        <vt:i4>5</vt:i4>
      </vt:variant>
      <vt:variant>
        <vt:lpstr>Tema</vt:lpstr>
      </vt:variant>
      <vt:variant>
        <vt:i4>2</vt:i4>
      </vt:variant>
      <vt:variant>
        <vt:lpstr>Servidores OLE incrustados</vt:lpstr>
      </vt:variant>
      <vt:variant>
        <vt:i4>1</vt:i4>
      </vt:variant>
      <vt:variant>
        <vt:lpstr>Títulos de diapositiva</vt:lpstr>
      </vt:variant>
      <vt:variant>
        <vt:i4>21</vt:i4>
      </vt:variant>
    </vt:vector>
  </HeadingPairs>
  <TitlesOfParts>
    <vt:vector size="29" baseType="lpstr">
      <vt:lpstr>Arial</vt:lpstr>
      <vt:lpstr>Calibri</vt:lpstr>
      <vt:lpstr>Calibri Light</vt:lpstr>
      <vt:lpstr>Sylfaen</vt:lpstr>
      <vt:lpstr>Times New Roman</vt:lpstr>
      <vt:lpstr>Tema de Office</vt:lpstr>
      <vt:lpstr>Diseño predeterminado</vt:lpstr>
      <vt:lpstr>Presentación de Microsoft PowerPoint 97-2003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2021-05-07T10:15:44Z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