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59" r:id="rId5"/>
    <p:sldId id="260" r:id="rId6"/>
    <p:sldId id="257"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21" r:id="rId56"/>
    <p:sldId id="309" r:id="rId57"/>
    <p:sldId id="310" r:id="rId58"/>
    <p:sldId id="311" r:id="rId59"/>
    <p:sldId id="312" r:id="rId60"/>
    <p:sldId id="313" r:id="rId61"/>
    <p:sldId id="316" r:id="rId62"/>
    <p:sldId id="315" r:id="rId63"/>
    <p:sldId id="317" r:id="rId64"/>
    <p:sldId id="320" r:id="rId65"/>
    <p:sldId id="314" r:id="rId66"/>
    <p:sldId id="319" r:id="rId67"/>
    <p:sldId id="318" r:id="rId68"/>
    <p:sldId id="322" r:id="rId69"/>
    <p:sldId id="323" r:id="rId70"/>
    <p:sldId id="324" r:id="rId71"/>
    <p:sldId id="326" r:id="rId72"/>
    <p:sldId id="325" r:id="rId73"/>
    <p:sldId id="327" r:id="rId74"/>
    <p:sldId id="328" r:id="rId75"/>
    <p:sldId id="329" r:id="rId76"/>
    <p:sldId id="330" r:id="rId77"/>
    <p:sldId id="331" r:id="rId78"/>
    <p:sldId id="332" r:id="rId79"/>
    <p:sldId id="334" r:id="rId80"/>
    <p:sldId id="335" r:id="rId81"/>
    <p:sldId id="336" r:id="rId82"/>
    <p:sldId id="337" r:id="rId83"/>
    <p:sldId id="338" r:id="rId84"/>
    <p:sldId id="339" r:id="rId85"/>
    <p:sldId id="340" r:id="rId86"/>
    <p:sldId id="341" r:id="rId87"/>
    <p:sldId id="342" r:id="rId88"/>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DZfZEJf3tU2Dvoxti9dgA==" hashData="FhLjaZTnKbKskgBo282JOxr+5B4="/>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524" autoAdjust="0"/>
    <p:restoredTop sz="94660"/>
  </p:normalViewPr>
  <p:slideViewPr>
    <p:cSldViewPr snapToGrid="0">
      <p:cViewPr varScale="1">
        <p:scale>
          <a:sx n="40" d="100"/>
          <a:sy n="40" d="100"/>
        </p:scale>
        <p:origin x="-132" y="-174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8C8C3F9-9562-4BB4-B856-12ACB88AF6C2}" type="datetimeFigureOut">
              <a:rPr lang="es-CO" smtClean="0"/>
              <a:pPr/>
              <a:t>24/03/2017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84B3C9-1914-4EB0-A9B8-032D7983C01A}" type="slidenum">
              <a:rPr lang="es-CO" smtClean="0"/>
              <a:pPr/>
              <a:t>‹Nº›</a:t>
            </a:fld>
            <a:endParaRPr lang="es-CO"/>
          </a:p>
        </p:txBody>
      </p:sp>
    </p:spTree>
    <p:extLst>
      <p:ext uri="{BB962C8B-B14F-4D97-AF65-F5344CB8AC3E}">
        <p14:creationId xmlns:p14="http://schemas.microsoft.com/office/powerpoint/2010/main" xmlns="" val="3074579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8C8C3F9-9562-4BB4-B856-12ACB88AF6C2}" type="datetimeFigureOut">
              <a:rPr lang="es-CO" smtClean="0"/>
              <a:pPr/>
              <a:t>24/03/2017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84B3C9-1914-4EB0-A9B8-032D7983C01A}" type="slidenum">
              <a:rPr lang="es-CO" smtClean="0"/>
              <a:pPr/>
              <a:t>‹Nº›</a:t>
            </a:fld>
            <a:endParaRPr lang="es-CO"/>
          </a:p>
        </p:txBody>
      </p:sp>
    </p:spTree>
    <p:extLst>
      <p:ext uri="{BB962C8B-B14F-4D97-AF65-F5344CB8AC3E}">
        <p14:creationId xmlns:p14="http://schemas.microsoft.com/office/powerpoint/2010/main" xmlns="" val="596753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8C8C3F9-9562-4BB4-B856-12ACB88AF6C2}" type="datetimeFigureOut">
              <a:rPr lang="es-CO" smtClean="0"/>
              <a:pPr/>
              <a:t>24/03/2017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84B3C9-1914-4EB0-A9B8-032D7983C01A}" type="slidenum">
              <a:rPr lang="es-CO" smtClean="0"/>
              <a:pPr/>
              <a:t>‹Nº›</a:t>
            </a:fld>
            <a:endParaRPr lang="es-CO"/>
          </a:p>
        </p:txBody>
      </p:sp>
    </p:spTree>
    <p:extLst>
      <p:ext uri="{BB962C8B-B14F-4D97-AF65-F5344CB8AC3E}">
        <p14:creationId xmlns:p14="http://schemas.microsoft.com/office/powerpoint/2010/main" xmlns="" val="3167657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8C8C3F9-9562-4BB4-B856-12ACB88AF6C2}" type="datetimeFigureOut">
              <a:rPr lang="es-CO" smtClean="0"/>
              <a:pPr/>
              <a:t>24/03/2017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B84B3C9-1914-4EB0-A9B8-032D7983C01A}" type="slidenum">
              <a:rPr lang="es-CO" smtClean="0"/>
              <a:pPr/>
              <a:t>‹Nº›</a:t>
            </a:fld>
            <a:endParaRPr lang="es-CO"/>
          </a:p>
        </p:txBody>
      </p:sp>
    </p:spTree>
    <p:extLst>
      <p:ext uri="{BB962C8B-B14F-4D97-AF65-F5344CB8AC3E}">
        <p14:creationId xmlns:p14="http://schemas.microsoft.com/office/powerpoint/2010/main" xmlns="" val="1663286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8C8C3F9-9562-4BB4-B856-12ACB88AF6C2}" type="datetimeFigureOut">
              <a:rPr lang="es-CO" smtClean="0"/>
              <a:pPr/>
              <a:t>24/03/2017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B84B3C9-1914-4EB0-A9B8-032D7983C01A}" type="slidenum">
              <a:rPr lang="es-CO" smtClean="0"/>
              <a:pPr/>
              <a:t>‹Nº›</a:t>
            </a:fld>
            <a:endParaRPr lang="es-CO"/>
          </a:p>
        </p:txBody>
      </p:sp>
    </p:spTree>
    <p:extLst>
      <p:ext uri="{BB962C8B-B14F-4D97-AF65-F5344CB8AC3E}">
        <p14:creationId xmlns:p14="http://schemas.microsoft.com/office/powerpoint/2010/main" xmlns="" val="2766677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8C8C3F9-9562-4BB4-B856-12ACB88AF6C2}" type="datetimeFigureOut">
              <a:rPr lang="es-CO" smtClean="0"/>
              <a:pPr/>
              <a:t>24/03/2017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B84B3C9-1914-4EB0-A9B8-032D7983C01A}" type="slidenum">
              <a:rPr lang="es-CO" smtClean="0"/>
              <a:pPr/>
              <a:t>‹Nº›</a:t>
            </a:fld>
            <a:endParaRPr lang="es-CO"/>
          </a:p>
        </p:txBody>
      </p:sp>
    </p:spTree>
    <p:extLst>
      <p:ext uri="{BB962C8B-B14F-4D97-AF65-F5344CB8AC3E}">
        <p14:creationId xmlns:p14="http://schemas.microsoft.com/office/powerpoint/2010/main" xmlns="" val="2593236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8C8C3F9-9562-4BB4-B856-12ACB88AF6C2}" type="datetimeFigureOut">
              <a:rPr lang="es-CO" smtClean="0"/>
              <a:pPr/>
              <a:t>24/03/2017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B84B3C9-1914-4EB0-A9B8-032D7983C01A}" type="slidenum">
              <a:rPr lang="es-CO" smtClean="0"/>
              <a:pPr/>
              <a:t>‹Nº›</a:t>
            </a:fld>
            <a:endParaRPr lang="es-CO"/>
          </a:p>
        </p:txBody>
      </p:sp>
    </p:spTree>
    <p:extLst>
      <p:ext uri="{BB962C8B-B14F-4D97-AF65-F5344CB8AC3E}">
        <p14:creationId xmlns:p14="http://schemas.microsoft.com/office/powerpoint/2010/main" xmlns="" val="1748760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8C8C3F9-9562-4BB4-B856-12ACB88AF6C2}" type="datetimeFigureOut">
              <a:rPr lang="es-CO" smtClean="0"/>
              <a:pPr/>
              <a:t>24/03/2017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B84B3C9-1914-4EB0-A9B8-032D7983C01A}" type="slidenum">
              <a:rPr lang="es-CO" smtClean="0"/>
              <a:pPr/>
              <a:t>‹Nº›</a:t>
            </a:fld>
            <a:endParaRPr lang="es-CO"/>
          </a:p>
        </p:txBody>
      </p:sp>
    </p:spTree>
    <p:extLst>
      <p:ext uri="{BB962C8B-B14F-4D97-AF65-F5344CB8AC3E}">
        <p14:creationId xmlns:p14="http://schemas.microsoft.com/office/powerpoint/2010/main" xmlns="" val="2980730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8C8C3F9-9562-4BB4-B856-12ACB88AF6C2}" type="datetimeFigureOut">
              <a:rPr lang="es-CO" smtClean="0"/>
              <a:pPr/>
              <a:t>24/03/2017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B84B3C9-1914-4EB0-A9B8-032D7983C01A}" type="slidenum">
              <a:rPr lang="es-CO" smtClean="0"/>
              <a:pPr/>
              <a:t>‹Nº›</a:t>
            </a:fld>
            <a:endParaRPr lang="es-CO"/>
          </a:p>
        </p:txBody>
      </p:sp>
    </p:spTree>
    <p:extLst>
      <p:ext uri="{BB962C8B-B14F-4D97-AF65-F5344CB8AC3E}">
        <p14:creationId xmlns:p14="http://schemas.microsoft.com/office/powerpoint/2010/main" xmlns="" val="20197982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8C8C3F9-9562-4BB4-B856-12ACB88AF6C2}" type="datetimeFigureOut">
              <a:rPr lang="es-CO" smtClean="0"/>
              <a:pPr/>
              <a:t>24/03/2017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84B3C9-1914-4EB0-A9B8-032D7983C01A}" type="slidenum">
              <a:rPr lang="es-CO" smtClean="0"/>
              <a:pPr/>
              <a:t>‹Nº›</a:t>
            </a:fld>
            <a:endParaRPr lang="es-CO"/>
          </a:p>
        </p:txBody>
      </p:sp>
    </p:spTree>
    <p:extLst>
      <p:ext uri="{BB962C8B-B14F-4D97-AF65-F5344CB8AC3E}">
        <p14:creationId xmlns:p14="http://schemas.microsoft.com/office/powerpoint/2010/main" xmlns="" val="2946238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8C8C3F9-9562-4BB4-B856-12ACB88AF6C2}" type="datetimeFigureOut">
              <a:rPr lang="es-CO" smtClean="0"/>
              <a:pPr/>
              <a:t>24/03/2017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B84B3C9-1914-4EB0-A9B8-032D7983C01A}" type="slidenum">
              <a:rPr lang="es-CO" smtClean="0"/>
              <a:pPr/>
              <a:t>‹Nº›</a:t>
            </a:fld>
            <a:endParaRPr lang="es-CO"/>
          </a:p>
        </p:txBody>
      </p:sp>
    </p:spTree>
    <p:extLst>
      <p:ext uri="{BB962C8B-B14F-4D97-AF65-F5344CB8AC3E}">
        <p14:creationId xmlns:p14="http://schemas.microsoft.com/office/powerpoint/2010/main" xmlns="" val="30891727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C8C3F9-9562-4BB4-B856-12ACB88AF6C2}" type="datetimeFigureOut">
              <a:rPr lang="es-CO" smtClean="0"/>
              <a:pPr/>
              <a:t>24/03/2017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84B3C9-1914-4EB0-A9B8-032D7983C01A}" type="slidenum">
              <a:rPr lang="es-CO" smtClean="0"/>
              <a:pPr/>
              <a:t>‹Nº›</a:t>
            </a:fld>
            <a:endParaRPr lang="es-CO"/>
          </a:p>
        </p:txBody>
      </p:sp>
    </p:spTree>
    <p:extLst>
      <p:ext uri="{BB962C8B-B14F-4D97-AF65-F5344CB8AC3E}">
        <p14:creationId xmlns:p14="http://schemas.microsoft.com/office/powerpoint/2010/main" xmlns="" val="829478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hyperlink" Target="https://vk.com/mispps" TargetMode="External"/><Relationship Id="rId3" Type="http://schemas.openxmlformats.org/officeDocument/2006/relationships/image" Target="../media/image87.png"/><Relationship Id="rId7" Type="http://schemas.openxmlformats.org/officeDocument/2006/relationships/hyperlink" Target="https://www.facebook.com/mispps" TargetMode="External"/><Relationship Id="rId12" Type="http://schemas.openxmlformats.org/officeDocument/2006/relationships/image" Target="../media/image9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9.png"/><Relationship Id="rId11" Type="http://schemas.openxmlformats.org/officeDocument/2006/relationships/hyperlink" Target="https://plus.google.com/+Mispps/" TargetMode="External"/><Relationship Id="rId5" Type="http://schemas.openxmlformats.org/officeDocument/2006/relationships/image" Target="../media/image88.png"/><Relationship Id="rId10" Type="http://schemas.openxmlformats.org/officeDocument/2006/relationships/image" Target="../media/image9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62972" cy="6858000"/>
          </a:xfrm>
          <a:prstGeom prst="rect">
            <a:avLst/>
          </a:prstGeom>
        </p:spPr>
      </p:pic>
      <p:sp>
        <p:nvSpPr>
          <p:cNvPr id="2" name="Rectángulo 1"/>
          <p:cNvSpPr/>
          <p:nvPr/>
        </p:nvSpPr>
        <p:spPr>
          <a:xfrm>
            <a:off x="2561771" y="889843"/>
            <a:ext cx="7039429" cy="5078313"/>
          </a:xfrm>
          <a:prstGeom prst="rect">
            <a:avLst/>
          </a:prstGeom>
        </p:spPr>
        <p:txBody>
          <a:bodyPr wrap="square">
            <a:spAutoFit/>
          </a:bodyPr>
          <a:lstStyle/>
          <a:p>
            <a:pPr algn="ctr"/>
            <a:r>
              <a:rPr lang="es-CO" i="1" dirty="0"/>
              <a:t>Bonifacio, es una comuna y población de Francia, en la región de Córcega, departamento de Córcega del Sur. Perteneciente al distrito de </a:t>
            </a:r>
            <a:r>
              <a:rPr lang="es-CO" i="1" dirty="0" err="1"/>
              <a:t>Sartène</a:t>
            </a:r>
            <a:r>
              <a:rPr lang="es-CO" i="1" dirty="0"/>
              <a:t>, la comuna forma por sí misma la totalidad del cantón del mismo nombre. Es una de las ciudades más antiguas de Córcega y uno de los pueblos más pintorescos de la isla, y de la costa mediterránea en general.</a:t>
            </a:r>
          </a:p>
          <a:p>
            <a:pPr algn="ctr"/>
            <a:r>
              <a:rPr lang="es-CO" i="1" dirty="0"/>
              <a:t>La localidad de Bonifacio está situada en el extremo sur de Córcega y podría decirse que es una de las ciudades más bellas de la isla por estar en un emplazamiento privilegiado, en lo alto de un promontorio rocoso de piedra calcárea blanca, esculpido por el viento. Vista desde el mar o desde algún otro punto, sorprende por la situación de la </a:t>
            </a:r>
            <a:r>
              <a:rPr lang="es-CO" i="1" dirty="0" err="1"/>
              <a:t>ville</a:t>
            </a:r>
            <a:r>
              <a:rPr lang="es-CO" i="1" dirty="0"/>
              <a:t> haute (parte alta de la ciudad), con sus casas colocadas al borde del acantilado y por la belleza de su entorno. Frente a ella se encuentra el archipiélago de las islas </a:t>
            </a:r>
            <a:r>
              <a:rPr lang="es-CO" i="1" dirty="0" err="1"/>
              <a:t>Lavezzi</a:t>
            </a:r>
            <a:r>
              <a:rPr lang="es-CO" i="1" dirty="0"/>
              <a:t>, famosas por la riqueza de sus fondos marinos – paraíso de los amantes del buceo -, y al fondo la isla italiana de </a:t>
            </a:r>
            <a:r>
              <a:rPr lang="es-CO" i="1" dirty="0" err="1"/>
              <a:t>Cerceña</a:t>
            </a:r>
            <a:r>
              <a:rPr lang="es-CO" i="1" dirty="0"/>
              <a:t>, lo que hace que el paisaje y las vistas panorámicas desde la ciudad sean aún más bellas, si cabe. De ahí que Bonifacio sea una de las ciudades más visitadas de la isla de Córcega, que atrae todos los años a turistas del mundo entero que vienen a conocer este entorno natural excepcional.</a:t>
            </a:r>
          </a:p>
        </p:txBody>
      </p:sp>
      <p:sp>
        <p:nvSpPr>
          <p:cNvPr id="3" name="CuadroTexto 2"/>
          <p:cNvSpPr txBox="1"/>
          <p:nvPr/>
        </p:nvSpPr>
        <p:spPr>
          <a:xfrm rot="663971">
            <a:off x="9652405" y="535900"/>
            <a:ext cx="1799771"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a:t>
            </a:r>
            <a:r>
              <a:rPr lang="es-CO" sz="1000" b="1" i="1" dirty="0" err="1" smtClean="0"/>
              <a:t>Foi</a:t>
            </a:r>
            <a:r>
              <a:rPr lang="es-CO" sz="1000" b="1" i="1" dirty="0" smtClean="0"/>
              <a:t> Deus </a:t>
            </a:r>
            <a:r>
              <a:rPr lang="es-CO" sz="1000" b="1" i="1" dirty="0" err="1" smtClean="0"/>
              <a:t>Ai</a:t>
            </a:r>
            <a:r>
              <a:rPr lang="es-CO" sz="1000" b="1" i="1" dirty="0" smtClean="0"/>
              <a:t> </a:t>
            </a:r>
            <a:r>
              <a:rPr lang="es-CO" sz="1000" b="1" i="1" dirty="0" err="1" smtClean="0"/>
              <a:t>Mouraira</a:t>
            </a:r>
            <a:r>
              <a:rPr lang="es-CO" sz="1000" b="1" i="1" dirty="0" smtClean="0"/>
              <a:t>-Románticos de Cuba</a:t>
            </a:r>
            <a:endParaRPr lang="es-CO" sz="1000" b="1" i="1" dirty="0"/>
          </a:p>
        </p:txBody>
      </p:sp>
      <p:pic>
        <p:nvPicPr>
          <p:cNvPr id="5" name="Foi_Deus_-_Ai_Mouraria-Orquestra_Rom_nticos_de_Cub">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438380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76576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58663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729815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52906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57161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763012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06780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9960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7121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6030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6505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820686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83500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577071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48011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58525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01454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06365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756976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22657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34211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58531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92465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643854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7124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871528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2102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56418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64874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67986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54559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82562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7072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377923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45917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08167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05451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93381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71183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026444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8579505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3098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26109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97379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58999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752686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74583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64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81788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80175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188653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1750545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366619907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417852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2445919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365097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934085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30334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162605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949762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245188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067163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863013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356048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3307684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795184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533080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6454259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238690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0366505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1966112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1345737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283340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4896871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137398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031961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60694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157896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95676288"/>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9400215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1469303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8358004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62811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259661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61</TotalTime>
  <Words>286</Words>
  <Application>Microsoft Office PowerPoint</Application>
  <PresentationFormat>Personalizado</PresentationFormat>
  <Paragraphs>7</Paragraphs>
  <Slides>86</Slides>
  <Notes>0</Notes>
  <HiddenSlides>0</HiddenSlides>
  <MMClips>1</MMClips>
  <ScaleCrop>false</ScaleCrop>
  <HeadingPairs>
    <vt:vector size="4" baseType="variant">
      <vt:variant>
        <vt:lpstr>Tema</vt:lpstr>
      </vt:variant>
      <vt:variant>
        <vt:i4>2</vt:i4>
      </vt:variant>
      <vt:variant>
        <vt:lpstr>Títulos de diapositiva</vt:lpstr>
      </vt:variant>
      <vt:variant>
        <vt:i4>86</vt:i4>
      </vt:variant>
    </vt:vector>
  </HeadingPairs>
  <TitlesOfParts>
    <vt:vector size="8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2017-03-05T01:52:03Z</dcterms:created>
  <dcterms:modified xsi:type="dcterms:W3CDTF">2017-03-24T18:26:43Z</dcterms:modified>
</cp:coreProperties>
</file>