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pXbpCs4W4vLXzhmIhdzsw==" hashData="9QSjLrz5iR1nH7LIN7xQgwpKeJU="/>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0" autoAdjust="0"/>
    <p:restoredTop sz="94660"/>
  </p:normalViewPr>
  <p:slideViewPr>
    <p:cSldViewPr snapToGrid="0">
      <p:cViewPr varScale="1">
        <p:scale>
          <a:sx n="41" d="100"/>
          <a:sy n="41" d="100"/>
        </p:scale>
        <p:origin x="-132" y="-15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1240294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36578330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1755708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4271700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4208526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100517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203830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213501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222754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1816900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7257CEE-4590-4893-92E1-1A69D3626A96}"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3972135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257CEE-4590-4893-92E1-1A69D3626A96}" type="datetimeFigureOut">
              <a:rPr lang="es-CO" smtClean="0"/>
              <a:pPr/>
              <a:t>13/06/2016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DFC03-46B6-4938-8FBD-2D258C6A56C2}" type="slidenum">
              <a:rPr lang="es-CO" smtClean="0"/>
              <a:pPr/>
              <a:t>‹Nº›</a:t>
            </a:fld>
            <a:endParaRPr lang="es-CO"/>
          </a:p>
        </p:txBody>
      </p:sp>
    </p:spTree>
    <p:extLst>
      <p:ext uri="{BB962C8B-B14F-4D97-AF65-F5344CB8AC3E}">
        <p14:creationId xmlns:p14="http://schemas.microsoft.com/office/powerpoint/2010/main" xmlns="" val="578857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333500" y="1203158"/>
            <a:ext cx="9525000" cy="4732421"/>
          </a:xfrm>
          <a:prstGeom prst="rect">
            <a:avLst/>
          </a:prstGeom>
        </p:spPr>
      </p:pic>
      <p:pic>
        <p:nvPicPr>
          <p:cNvPr id="7" name="Ray_Conniff_-_Vereda_Tropical">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89419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582779" y="1166842"/>
            <a:ext cx="7026442" cy="4524315"/>
          </a:xfrm>
          <a:prstGeom prst="rect">
            <a:avLst/>
          </a:prstGeom>
        </p:spPr>
        <p:txBody>
          <a:bodyPr wrap="square">
            <a:spAutoFit/>
          </a:bodyPr>
          <a:lstStyle/>
          <a:p>
            <a:pPr algn="ctr"/>
            <a:r>
              <a:rPr lang="es-CO" b="1" i="1" dirty="0" smtClean="0"/>
              <a:t>Bocas del Toro. Panamá</a:t>
            </a:r>
          </a:p>
          <a:p>
            <a:pPr algn="ctr"/>
            <a:r>
              <a:rPr lang="es-CO" i="1" dirty="0" smtClean="0"/>
              <a:t>Panamá es una atracción durante todo el año. La temperatura apenas varía, situándose en alrededor de 80°F. El sol brilla todos los días, durante todo el año. Nos gusta decir de octubre a noviembre es la temporada “verde” para llevar la mayor cantidad de lluvia para nutrir nuestro ecosistema floreciente, pero todavía hay un poco de sol todos los días, y posiblemente algo de lluvia, también. Póngase en contacto con nosotros para discutir cual es el  mejor momento para que usted pueda variar en función de determinadas actividades como la pesca deportiva o el surf</a:t>
            </a:r>
          </a:p>
          <a:p>
            <a:pPr algn="ctr"/>
            <a:r>
              <a:rPr lang="es-CO" i="1" dirty="0" smtClean="0"/>
              <a:t>Panamá es fácilmente uno de los 5 mejores destinos de buceo en el mundo. Expertos en todo el mundo han llamado a nuestra región en Bocas del Toro el “Galápagos del Caribe.” Su rica biodiversidad proviene de su ubicación geográfica privilegiada. Panamá comprende de 1600 islas y desde su flujo interior montañoso de 500 arroyos y ríos que desembocan en tanto los océanos Pacifico y del Caribe. Bocas del Toro (una de las 9 islas principales) es el destino de buceo más </a:t>
            </a:r>
            <a:endParaRPr lang="es-CO" i="1" dirty="0"/>
          </a:p>
        </p:txBody>
      </p:sp>
      <p:sp>
        <p:nvSpPr>
          <p:cNvPr id="4" name="CuadroTexto 3"/>
          <p:cNvSpPr txBox="1"/>
          <p:nvPr/>
        </p:nvSpPr>
        <p:spPr>
          <a:xfrm rot="938854">
            <a:off x="9677008" y="1132040"/>
            <a:ext cx="1493607"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Vereda Tropical-</a:t>
            </a:r>
            <a:r>
              <a:rPr lang="es-CO" sz="1000" b="1" i="1" dirty="0" err="1" smtClean="0"/>
              <a:t>Ray</a:t>
            </a:r>
            <a:r>
              <a:rPr lang="es-CO" sz="1000" b="1" i="1" dirty="0" smtClean="0"/>
              <a:t> </a:t>
            </a:r>
            <a:r>
              <a:rPr lang="es-CO" sz="1000" b="1" i="1" dirty="0" err="1" smtClean="0"/>
              <a:t>Conniff</a:t>
            </a:r>
            <a:endParaRPr lang="es-CO" sz="1000" b="1" i="1" dirty="0"/>
          </a:p>
        </p:txBody>
      </p:sp>
    </p:spTree>
    <p:extLst>
      <p:ext uri="{BB962C8B-B14F-4D97-AF65-F5344CB8AC3E}">
        <p14:creationId xmlns:p14="http://schemas.microsoft.com/office/powerpoint/2010/main" xmlns="" val="31257935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72220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834238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088694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59382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67791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51939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363308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649344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18080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847011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813241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917499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425412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534853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627041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718855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162721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613727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95284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288182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075788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55063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285577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7298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62393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445899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8165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925596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563578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08457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878136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531256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18325036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827451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857653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937805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686781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795463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68203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8885791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665534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15435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005865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0362212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2974950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278557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57960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9570311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8337" y="95250"/>
            <a:ext cx="12063663" cy="6667500"/>
          </a:xfrm>
          <a:prstGeom prst="rect">
            <a:avLst/>
          </a:prstGeom>
        </p:spPr>
      </p:pic>
    </p:spTree>
    <p:extLst>
      <p:ext uri="{BB962C8B-B14F-4D97-AF65-F5344CB8AC3E}">
        <p14:creationId xmlns:p14="http://schemas.microsoft.com/office/powerpoint/2010/main" xmlns="" val="168029865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808394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8583495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754294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2547571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559664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2212173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4533818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6343834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798901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5767962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379537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815574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7465734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2037363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749489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198431379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730506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9470882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6986330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123484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7907977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2527901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21828404"/>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2705139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0675533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5427150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1931019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114</TotalTime>
  <Words>228</Words>
  <Application>Microsoft Office PowerPoint</Application>
  <PresentationFormat>Personalizado</PresentationFormat>
  <Paragraphs>8</Paragraphs>
  <Slides>79</Slides>
  <Notes>0</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2016-06-12T22:05:56Z</dcterms:created>
  <dcterms:modified xsi:type="dcterms:W3CDTF">2016-06-13T13:39:21Z</dcterms:modified>
</cp:coreProperties>
</file>